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65" r:id="rId5"/>
    <p:sldId id="310" r:id="rId6"/>
    <p:sldId id="311" r:id="rId7"/>
    <p:sldId id="320" r:id="rId8"/>
    <p:sldId id="321" r:id="rId9"/>
    <p:sldId id="322" r:id="rId10"/>
    <p:sldId id="326" r:id="rId11"/>
    <p:sldId id="325" r:id="rId12"/>
    <p:sldId id="324" r:id="rId13"/>
    <p:sldId id="312" r:id="rId14"/>
    <p:sldId id="315" r:id="rId15"/>
    <p:sldId id="316" r:id="rId16"/>
  </p:sldIdLst>
  <p:sldSz cx="12188825" cy="6858000"/>
  <p:notesSz cx="6858000" cy="9144000"/>
  <p:custDataLst>
    <p:tags r:id="rId19"/>
  </p:custDataLst>
  <p:defaultTextStyle>
    <a:defPPr rtl="0"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0685F6-AECE-47DA-8C2C-0D10C899155F}" v="29" dt="2026-05-27T12:19:15.8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29" autoAdjust="0"/>
  </p:normalViewPr>
  <p:slideViewPr>
    <p:cSldViewPr showGuides="1">
      <p:cViewPr varScale="1">
        <p:scale>
          <a:sx n="105" d="100"/>
          <a:sy n="105" d="100"/>
        </p:scale>
        <p:origin x="834" y="96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100" d="100"/>
          <a:sy n="100" d="100"/>
        </p:scale>
        <p:origin x="280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ša Vidmar" userId="d4fd9162-1bb1-4eaa-8fe1-c120b6d5654e" providerId="ADAL" clId="{A544980E-F6C3-4BCC-A37F-F783BF5233F4}"/>
    <pc:docChg chg="undo redo custSel addSld delSld modSld sldOrd">
      <pc:chgData name="Saša Vidmar" userId="d4fd9162-1bb1-4eaa-8fe1-c120b6d5654e" providerId="ADAL" clId="{A544980E-F6C3-4BCC-A37F-F783BF5233F4}" dt="2026-05-28T05:52:51.446" v="11837" actId="20577"/>
      <pc:docMkLst>
        <pc:docMk/>
      </pc:docMkLst>
      <pc:sldChg chg="addSp modSp mod modNotesTx">
        <pc:chgData name="Saša Vidmar" userId="d4fd9162-1bb1-4eaa-8fe1-c120b6d5654e" providerId="ADAL" clId="{A544980E-F6C3-4BCC-A37F-F783BF5233F4}" dt="2026-05-27T12:18:58.437" v="8217" actId="20577"/>
        <pc:sldMkLst>
          <pc:docMk/>
          <pc:sldMk cId="2808920126" sldId="265"/>
        </pc:sldMkLst>
        <pc:spChg chg="add mod">
          <ac:chgData name="Saša Vidmar" userId="d4fd9162-1bb1-4eaa-8fe1-c120b6d5654e" providerId="ADAL" clId="{A544980E-F6C3-4BCC-A37F-F783BF5233F4}" dt="2026-05-27T11:06:14.164" v="7619" actId="1076"/>
          <ac:spMkLst>
            <pc:docMk/>
            <pc:sldMk cId="2808920126" sldId="265"/>
            <ac:spMk id="2" creationId="{6A5DF53B-12F2-D1DC-2DCE-4F93C7BD885E}"/>
          </ac:spMkLst>
        </pc:spChg>
        <pc:spChg chg="mod">
          <ac:chgData name="Saša Vidmar" userId="d4fd9162-1bb1-4eaa-8fe1-c120b6d5654e" providerId="ADAL" clId="{A544980E-F6C3-4BCC-A37F-F783BF5233F4}" dt="2026-05-27T10:32:42.249" v="6719" actId="1076"/>
          <ac:spMkLst>
            <pc:docMk/>
            <pc:sldMk cId="2808920126" sldId="265"/>
            <ac:spMk id="3" creationId="{00000000-0000-0000-0000-000000000000}"/>
          </ac:spMkLst>
        </pc:spChg>
        <pc:spChg chg="mod">
          <ac:chgData name="Saša Vidmar" userId="d4fd9162-1bb1-4eaa-8fe1-c120b6d5654e" providerId="ADAL" clId="{A544980E-F6C3-4BCC-A37F-F783BF5233F4}" dt="2026-05-27T10:32:53.123" v="6720" actId="1076"/>
          <ac:spMkLst>
            <pc:docMk/>
            <pc:sldMk cId="2808920126" sldId="265"/>
            <ac:spMk id="4" creationId="{00000000-0000-0000-0000-000000000000}"/>
          </ac:spMkLst>
        </pc:spChg>
        <pc:picChg chg="add mod">
          <ac:chgData name="Saša Vidmar" userId="d4fd9162-1bb1-4eaa-8fe1-c120b6d5654e" providerId="ADAL" clId="{A544980E-F6C3-4BCC-A37F-F783BF5233F4}" dt="2026-05-25T10:19:33.233" v="102" actId="1076"/>
          <ac:picMkLst>
            <pc:docMk/>
            <pc:sldMk cId="2808920126" sldId="265"/>
            <ac:picMk id="5" creationId="{EA9D1A91-B5C4-1290-7259-25C395BD9A95}"/>
          </ac:picMkLst>
        </pc:picChg>
      </pc:sldChg>
      <pc:sldChg chg="addSp delSp modSp mod modNotesTx">
        <pc:chgData name="Saša Vidmar" userId="d4fd9162-1bb1-4eaa-8fe1-c120b6d5654e" providerId="ADAL" clId="{A544980E-F6C3-4BCC-A37F-F783BF5233F4}" dt="2026-05-27T11:08:57.764" v="7669" actId="20577"/>
        <pc:sldMkLst>
          <pc:docMk/>
          <pc:sldMk cId="2139132589" sldId="310"/>
        </pc:sldMkLst>
        <pc:spChg chg="add del mod">
          <ac:chgData name="Saša Vidmar" userId="d4fd9162-1bb1-4eaa-8fe1-c120b6d5654e" providerId="ADAL" clId="{A544980E-F6C3-4BCC-A37F-F783BF5233F4}" dt="2026-05-27T07:34:28.603" v="2135" actId="478"/>
          <ac:spMkLst>
            <pc:docMk/>
            <pc:sldMk cId="2139132589" sldId="310"/>
            <ac:spMk id="5" creationId="{99D30485-90F7-D114-FFC3-856BEFCA067F}"/>
          </ac:spMkLst>
        </pc:spChg>
        <pc:spChg chg="mod">
          <ac:chgData name="Saša Vidmar" userId="d4fd9162-1bb1-4eaa-8fe1-c120b6d5654e" providerId="ADAL" clId="{A544980E-F6C3-4BCC-A37F-F783BF5233F4}" dt="2026-05-27T07:35:00.895" v="2142" actId="1076"/>
          <ac:spMkLst>
            <pc:docMk/>
            <pc:sldMk cId="2139132589" sldId="310"/>
            <ac:spMk id="13" creationId="{00000000-0000-0000-0000-000000000000}"/>
          </ac:spMkLst>
        </pc:spChg>
        <pc:spChg chg="del mod">
          <ac:chgData name="Saša Vidmar" userId="d4fd9162-1bb1-4eaa-8fe1-c120b6d5654e" providerId="ADAL" clId="{A544980E-F6C3-4BCC-A37F-F783BF5233F4}" dt="2026-05-27T07:34:26.551" v="2134" actId="478"/>
          <ac:spMkLst>
            <pc:docMk/>
            <pc:sldMk cId="2139132589" sldId="310"/>
            <ac:spMk id="14" creationId="{00000000-0000-0000-0000-000000000000}"/>
          </ac:spMkLst>
        </pc:spChg>
        <pc:picChg chg="add del mod">
          <ac:chgData name="Saša Vidmar" userId="d4fd9162-1bb1-4eaa-8fe1-c120b6d5654e" providerId="ADAL" clId="{A544980E-F6C3-4BCC-A37F-F783BF5233F4}" dt="2026-05-27T07:39:18.419" v="2151" actId="478"/>
          <ac:picMkLst>
            <pc:docMk/>
            <pc:sldMk cId="2139132589" sldId="310"/>
            <ac:picMk id="3" creationId="{520C8956-BE5E-D773-05F4-1AF6E890FCDA}"/>
          </ac:picMkLst>
        </pc:picChg>
        <pc:picChg chg="add mod">
          <ac:chgData name="Saša Vidmar" userId="d4fd9162-1bb1-4eaa-8fe1-c120b6d5654e" providerId="ADAL" clId="{A544980E-F6C3-4BCC-A37F-F783BF5233F4}" dt="2026-05-27T07:41:59.756" v="2154" actId="1076"/>
          <ac:picMkLst>
            <pc:docMk/>
            <pc:sldMk cId="2139132589" sldId="310"/>
            <ac:picMk id="7" creationId="{70577336-7167-6172-E78A-06B2E8B873A5}"/>
          </ac:picMkLst>
        </pc:picChg>
      </pc:sldChg>
      <pc:sldChg chg="addSp delSp modSp mod modNotesTx">
        <pc:chgData name="Saša Vidmar" userId="d4fd9162-1bb1-4eaa-8fe1-c120b6d5654e" providerId="ADAL" clId="{A544980E-F6C3-4BCC-A37F-F783BF5233F4}" dt="2026-05-27T12:32:40.158" v="8450" actId="20577"/>
        <pc:sldMkLst>
          <pc:docMk/>
          <pc:sldMk cId="3106206852" sldId="311"/>
        </pc:sldMkLst>
        <pc:spChg chg="mod">
          <ac:chgData name="Saša Vidmar" userId="d4fd9162-1bb1-4eaa-8fe1-c120b6d5654e" providerId="ADAL" clId="{A544980E-F6C3-4BCC-A37F-F783BF5233F4}" dt="2026-05-26T11:58:05.582" v="837" actId="403"/>
          <ac:spMkLst>
            <pc:docMk/>
            <pc:sldMk cId="3106206852" sldId="311"/>
            <ac:spMk id="13" creationId="{00000000-0000-0000-0000-000000000000}"/>
          </ac:spMkLst>
        </pc:spChg>
        <pc:picChg chg="add mod ord">
          <ac:chgData name="Saša Vidmar" userId="d4fd9162-1bb1-4eaa-8fe1-c120b6d5654e" providerId="ADAL" clId="{A544980E-F6C3-4BCC-A37F-F783BF5233F4}" dt="2026-05-26T11:36:13.605" v="831" actId="1076"/>
          <ac:picMkLst>
            <pc:docMk/>
            <pc:sldMk cId="3106206852" sldId="311"/>
            <ac:picMk id="5" creationId="{396E64D5-11BC-65A7-A656-FFA5AFFC561A}"/>
          </ac:picMkLst>
        </pc:picChg>
      </pc:sldChg>
      <pc:sldChg chg="addSp delSp modSp mod">
        <pc:chgData name="Saša Vidmar" userId="d4fd9162-1bb1-4eaa-8fe1-c120b6d5654e" providerId="ADAL" clId="{A544980E-F6C3-4BCC-A37F-F783BF5233F4}" dt="2026-05-27T10:45:31.872" v="6758" actId="1076"/>
        <pc:sldMkLst>
          <pc:docMk/>
          <pc:sldMk cId="462238070" sldId="312"/>
        </pc:sldMkLst>
        <pc:spChg chg="add mod">
          <ac:chgData name="Saša Vidmar" userId="d4fd9162-1bb1-4eaa-8fe1-c120b6d5654e" providerId="ADAL" clId="{A544980E-F6C3-4BCC-A37F-F783BF5233F4}" dt="2026-05-27T10:45:31.872" v="6758" actId="1076"/>
          <ac:spMkLst>
            <pc:docMk/>
            <pc:sldMk cId="462238070" sldId="312"/>
            <ac:spMk id="4" creationId="{6A0BEF7F-4144-B791-AA90-6043B46E6A9C}"/>
          </ac:spMkLst>
        </pc:spChg>
        <pc:spChg chg="mod">
          <ac:chgData name="Saša Vidmar" userId="d4fd9162-1bb1-4eaa-8fe1-c120b6d5654e" providerId="ADAL" clId="{A544980E-F6C3-4BCC-A37F-F783BF5233F4}" dt="2026-05-27T09:29:46.708" v="5925" actId="5793"/>
          <ac:spMkLst>
            <pc:docMk/>
            <pc:sldMk cId="462238070" sldId="312"/>
            <ac:spMk id="13" creationId="{00000000-0000-0000-0000-000000000000}"/>
          </ac:spMkLst>
        </pc:spChg>
        <pc:graphicFrameChg chg="del mod modGraphic">
          <ac:chgData name="Saša Vidmar" userId="d4fd9162-1bb1-4eaa-8fe1-c120b6d5654e" providerId="ADAL" clId="{A544980E-F6C3-4BCC-A37F-F783BF5233F4}" dt="2026-05-27T09:22:52.867" v="5699" actId="478"/>
          <ac:graphicFrameMkLst>
            <pc:docMk/>
            <pc:sldMk cId="462238070" sldId="312"/>
            <ac:graphicFrameMk id="3" creationId="{00000000-0000-0000-0000-000000000000}"/>
          </ac:graphicFrameMkLst>
        </pc:graphicFrameChg>
      </pc:sldChg>
      <pc:sldChg chg="addSp delSp modSp del mod ord">
        <pc:chgData name="Saša Vidmar" userId="d4fd9162-1bb1-4eaa-8fe1-c120b6d5654e" providerId="ADAL" clId="{A544980E-F6C3-4BCC-A37F-F783BF5233F4}" dt="2026-05-27T09:15:37.720" v="5674" actId="2696"/>
        <pc:sldMkLst>
          <pc:docMk/>
          <pc:sldMk cId="4206988261" sldId="313"/>
        </pc:sldMkLst>
        <pc:spChg chg="mod">
          <ac:chgData name="Saša Vidmar" userId="d4fd9162-1bb1-4eaa-8fe1-c120b6d5654e" providerId="ADAL" clId="{A544980E-F6C3-4BCC-A37F-F783BF5233F4}" dt="2026-05-27T08:35:38.269" v="3749" actId="1076"/>
          <ac:spMkLst>
            <pc:docMk/>
            <pc:sldMk cId="4206988261" sldId="313"/>
            <ac:spMk id="2" creationId="{00000000-0000-0000-0000-000000000000}"/>
          </ac:spMkLst>
        </pc:spChg>
        <pc:spChg chg="mod">
          <ac:chgData name="Saša Vidmar" userId="d4fd9162-1bb1-4eaa-8fe1-c120b6d5654e" providerId="ADAL" clId="{A544980E-F6C3-4BCC-A37F-F783BF5233F4}" dt="2026-05-27T09:00:33.615" v="4942" actId="12"/>
          <ac:spMkLst>
            <pc:docMk/>
            <pc:sldMk cId="4206988261" sldId="313"/>
            <ac:spMk id="3" creationId="{00000000-0000-0000-0000-000000000000}"/>
          </ac:spMkLst>
        </pc:spChg>
        <pc:graphicFrameChg chg="add del modGraphic">
          <ac:chgData name="Saša Vidmar" userId="d4fd9162-1bb1-4eaa-8fe1-c120b6d5654e" providerId="ADAL" clId="{A544980E-F6C3-4BCC-A37F-F783BF5233F4}" dt="2026-05-27T08:05:47.106" v="3083" actId="478"/>
          <ac:graphicFrameMkLst>
            <pc:docMk/>
            <pc:sldMk cId="4206988261" sldId="313"/>
            <ac:graphicFrameMk id="9" creationId="{3F0B8EA9-B2DC-4CF3-F985-C9F72EED14EA}"/>
          </ac:graphicFrameMkLst>
        </pc:graphicFrameChg>
        <pc:picChg chg="add mod">
          <ac:chgData name="Saša Vidmar" userId="d4fd9162-1bb1-4eaa-8fe1-c120b6d5654e" providerId="ADAL" clId="{A544980E-F6C3-4BCC-A37F-F783BF5233F4}" dt="2026-05-27T08:09:34.857" v="3116" actId="1076"/>
          <ac:picMkLst>
            <pc:docMk/>
            <pc:sldMk cId="4206988261" sldId="313"/>
            <ac:picMk id="5" creationId="{289248BB-F34B-AA42-74DF-BACBD2C12712}"/>
          </ac:picMkLst>
        </pc:picChg>
        <pc:picChg chg="add del mod">
          <ac:chgData name="Saša Vidmar" userId="d4fd9162-1bb1-4eaa-8fe1-c120b6d5654e" providerId="ADAL" clId="{A544980E-F6C3-4BCC-A37F-F783BF5233F4}" dt="2026-05-27T08:05:14.814" v="3074" actId="478"/>
          <ac:picMkLst>
            <pc:docMk/>
            <pc:sldMk cId="4206988261" sldId="313"/>
            <ac:picMk id="7" creationId="{BAF4352E-6F18-53F7-DB73-C751E8CD192A}"/>
          </ac:picMkLst>
        </pc:picChg>
        <pc:picChg chg="add del">
          <ac:chgData name="Saša Vidmar" userId="d4fd9162-1bb1-4eaa-8fe1-c120b6d5654e" providerId="ADAL" clId="{A544980E-F6C3-4BCC-A37F-F783BF5233F4}" dt="2026-05-27T08:05:57.527" v="3085" actId="478"/>
          <ac:picMkLst>
            <pc:docMk/>
            <pc:sldMk cId="4206988261" sldId="313"/>
            <ac:picMk id="11" creationId="{FB565C6D-E089-6C27-C5FC-D40F12348D41}"/>
          </ac:picMkLst>
        </pc:picChg>
        <pc:picChg chg="add mod ord">
          <ac:chgData name="Saša Vidmar" userId="d4fd9162-1bb1-4eaa-8fe1-c120b6d5654e" providerId="ADAL" clId="{A544980E-F6C3-4BCC-A37F-F783BF5233F4}" dt="2026-05-27T08:35:40.223" v="3750" actId="1076"/>
          <ac:picMkLst>
            <pc:docMk/>
            <pc:sldMk cId="4206988261" sldId="313"/>
            <ac:picMk id="13" creationId="{3AEE041F-AF45-2EAF-1DD5-3D012AD09696}"/>
          </ac:picMkLst>
        </pc:picChg>
        <pc:picChg chg="add del">
          <ac:chgData name="Saša Vidmar" userId="d4fd9162-1bb1-4eaa-8fe1-c120b6d5654e" providerId="ADAL" clId="{A544980E-F6C3-4BCC-A37F-F783BF5233F4}" dt="2026-05-27T08:09:49.163" v="3119" actId="478"/>
          <ac:picMkLst>
            <pc:docMk/>
            <pc:sldMk cId="4206988261" sldId="313"/>
            <ac:picMk id="15" creationId="{6ABC952B-D7D9-8107-1ABC-0E06D429F92D}"/>
          </ac:picMkLst>
        </pc:picChg>
      </pc:sldChg>
      <pc:sldChg chg="del">
        <pc:chgData name="Saša Vidmar" userId="d4fd9162-1bb1-4eaa-8fe1-c120b6d5654e" providerId="ADAL" clId="{A544980E-F6C3-4BCC-A37F-F783BF5233F4}" dt="2026-05-27T09:38:19.857" v="6325" actId="2696"/>
        <pc:sldMkLst>
          <pc:docMk/>
          <pc:sldMk cId="2478160142" sldId="314"/>
        </pc:sldMkLst>
      </pc:sldChg>
      <pc:sldChg chg="delSp modSp mod">
        <pc:chgData name="Saša Vidmar" userId="d4fd9162-1bb1-4eaa-8fe1-c120b6d5654e" providerId="ADAL" clId="{A544980E-F6C3-4BCC-A37F-F783BF5233F4}" dt="2026-05-28T05:52:11.397" v="11797" actId="20577"/>
        <pc:sldMkLst>
          <pc:docMk/>
          <pc:sldMk cId="2681425051" sldId="315"/>
        </pc:sldMkLst>
        <pc:spChg chg="mod">
          <ac:chgData name="Saša Vidmar" userId="d4fd9162-1bb1-4eaa-8fe1-c120b6d5654e" providerId="ADAL" clId="{A544980E-F6C3-4BCC-A37F-F783BF5233F4}" dt="2026-05-27T09:43:21.157" v="6715" actId="20577"/>
          <ac:spMkLst>
            <pc:docMk/>
            <pc:sldMk cId="2681425051" sldId="315"/>
            <ac:spMk id="2" creationId="{00000000-0000-0000-0000-000000000000}"/>
          </ac:spMkLst>
        </pc:spChg>
        <pc:spChg chg="del">
          <ac:chgData name="Saša Vidmar" userId="d4fd9162-1bb1-4eaa-8fe1-c120b6d5654e" providerId="ADAL" clId="{A544980E-F6C3-4BCC-A37F-F783BF5233F4}" dt="2026-05-27T09:38:45.425" v="6349" actId="478"/>
          <ac:spMkLst>
            <pc:docMk/>
            <pc:sldMk cId="2681425051" sldId="315"/>
            <ac:spMk id="3" creationId="{00000000-0000-0000-0000-000000000000}"/>
          </ac:spMkLst>
        </pc:spChg>
        <pc:spChg chg="mod">
          <ac:chgData name="Saša Vidmar" userId="d4fd9162-1bb1-4eaa-8fe1-c120b6d5654e" providerId="ADAL" clId="{A544980E-F6C3-4BCC-A37F-F783BF5233F4}" dt="2026-05-28T05:52:11.397" v="11797" actId="20577"/>
          <ac:spMkLst>
            <pc:docMk/>
            <pc:sldMk cId="2681425051" sldId="315"/>
            <ac:spMk id="4" creationId="{00000000-0000-0000-0000-000000000000}"/>
          </ac:spMkLst>
        </pc:spChg>
        <pc:spChg chg="del">
          <ac:chgData name="Saša Vidmar" userId="d4fd9162-1bb1-4eaa-8fe1-c120b6d5654e" providerId="ADAL" clId="{A544980E-F6C3-4BCC-A37F-F783BF5233F4}" dt="2026-05-27T09:39:36.736" v="6445" actId="478"/>
          <ac:spMkLst>
            <pc:docMk/>
            <pc:sldMk cId="2681425051" sldId="315"/>
            <ac:spMk id="5" creationId="{00000000-0000-0000-0000-000000000000}"/>
          </ac:spMkLst>
        </pc:spChg>
        <pc:spChg chg="del">
          <ac:chgData name="Saša Vidmar" userId="d4fd9162-1bb1-4eaa-8fe1-c120b6d5654e" providerId="ADAL" clId="{A544980E-F6C3-4BCC-A37F-F783BF5233F4}" dt="2026-05-27T09:39:40.118" v="6446" actId="478"/>
          <ac:spMkLst>
            <pc:docMk/>
            <pc:sldMk cId="2681425051" sldId="315"/>
            <ac:spMk id="6" creationId="{00000000-0000-0000-0000-000000000000}"/>
          </ac:spMkLst>
        </pc:spChg>
      </pc:sldChg>
      <pc:sldChg chg="modSp mod">
        <pc:chgData name="Saša Vidmar" userId="d4fd9162-1bb1-4eaa-8fe1-c120b6d5654e" providerId="ADAL" clId="{A544980E-F6C3-4BCC-A37F-F783BF5233F4}" dt="2026-05-28T05:52:51.446" v="11837" actId="20577"/>
        <pc:sldMkLst>
          <pc:docMk/>
          <pc:sldMk cId="2590506655" sldId="316"/>
        </pc:sldMkLst>
        <pc:spChg chg="mod">
          <ac:chgData name="Saša Vidmar" userId="d4fd9162-1bb1-4eaa-8fe1-c120b6d5654e" providerId="ADAL" clId="{A544980E-F6C3-4BCC-A37F-F783BF5233F4}" dt="2026-05-28T05:52:51.446" v="11837" actId="20577"/>
          <ac:spMkLst>
            <pc:docMk/>
            <pc:sldMk cId="2590506655" sldId="316"/>
            <ac:spMk id="2" creationId="{00000000-0000-0000-0000-000000000000}"/>
          </ac:spMkLst>
        </pc:spChg>
      </pc:sldChg>
      <pc:sldChg chg="del">
        <pc:chgData name="Saša Vidmar" userId="d4fd9162-1bb1-4eaa-8fe1-c120b6d5654e" providerId="ADAL" clId="{A544980E-F6C3-4BCC-A37F-F783BF5233F4}" dt="2026-05-27T10:32:31.102" v="6718" actId="47"/>
        <pc:sldMkLst>
          <pc:docMk/>
          <pc:sldMk cId="1735722345" sldId="317"/>
        </pc:sldMkLst>
      </pc:sldChg>
      <pc:sldChg chg="del">
        <pc:chgData name="Saša Vidmar" userId="d4fd9162-1bb1-4eaa-8fe1-c120b6d5654e" providerId="ADAL" clId="{A544980E-F6C3-4BCC-A37F-F783BF5233F4}" dt="2026-05-27T10:32:30.131" v="6717" actId="47"/>
        <pc:sldMkLst>
          <pc:docMk/>
          <pc:sldMk cId="2765137111" sldId="318"/>
        </pc:sldMkLst>
      </pc:sldChg>
      <pc:sldChg chg="del">
        <pc:chgData name="Saša Vidmar" userId="d4fd9162-1bb1-4eaa-8fe1-c120b6d5654e" providerId="ADAL" clId="{A544980E-F6C3-4BCC-A37F-F783BF5233F4}" dt="2026-05-27T10:32:28.546" v="6716" actId="47"/>
        <pc:sldMkLst>
          <pc:docMk/>
          <pc:sldMk cId="1108506989" sldId="319"/>
        </pc:sldMkLst>
      </pc:sldChg>
      <pc:sldChg chg="addSp delSp modSp new mod modNotesTx">
        <pc:chgData name="Saša Vidmar" userId="d4fd9162-1bb1-4eaa-8fe1-c120b6d5654e" providerId="ADAL" clId="{A544980E-F6C3-4BCC-A37F-F783BF5233F4}" dt="2026-05-27T12:51:08.259" v="9705" actId="20577"/>
        <pc:sldMkLst>
          <pc:docMk/>
          <pc:sldMk cId="2710452663" sldId="320"/>
        </pc:sldMkLst>
        <pc:spChg chg="mod">
          <ac:chgData name="Saša Vidmar" userId="d4fd9162-1bb1-4eaa-8fe1-c120b6d5654e" providerId="ADAL" clId="{A544980E-F6C3-4BCC-A37F-F783BF5233F4}" dt="2026-05-27T06:46:08.166" v="1157" actId="1076"/>
          <ac:spMkLst>
            <pc:docMk/>
            <pc:sldMk cId="2710452663" sldId="320"/>
            <ac:spMk id="2" creationId="{A3A2CAF8-A3E2-15FE-30D7-84626887F696}"/>
          </ac:spMkLst>
        </pc:spChg>
        <pc:spChg chg="del mod">
          <ac:chgData name="Saša Vidmar" userId="d4fd9162-1bb1-4eaa-8fe1-c120b6d5654e" providerId="ADAL" clId="{A544980E-F6C3-4BCC-A37F-F783BF5233F4}" dt="2026-05-27T06:45:27.866" v="1147" actId="22"/>
          <ac:spMkLst>
            <pc:docMk/>
            <pc:sldMk cId="2710452663" sldId="320"/>
            <ac:spMk id="3" creationId="{A311A463-E3D3-60B4-9301-413CDF3A49F0}"/>
          </ac:spMkLst>
        </pc:spChg>
        <pc:spChg chg="del">
          <ac:chgData name="Saša Vidmar" userId="d4fd9162-1bb1-4eaa-8fe1-c120b6d5654e" providerId="ADAL" clId="{A544980E-F6C3-4BCC-A37F-F783BF5233F4}" dt="2026-05-27T06:45:33.137" v="1148" actId="478"/>
          <ac:spMkLst>
            <pc:docMk/>
            <pc:sldMk cId="2710452663" sldId="320"/>
            <ac:spMk id="4" creationId="{2DF444CE-3A48-11D7-F33D-E5AA17502911}"/>
          </ac:spMkLst>
        </pc:spChg>
        <pc:spChg chg="add del mod">
          <ac:chgData name="Saša Vidmar" userId="d4fd9162-1bb1-4eaa-8fe1-c120b6d5654e" providerId="ADAL" clId="{A544980E-F6C3-4BCC-A37F-F783BF5233F4}" dt="2026-05-27T07:05:53.380" v="2123" actId="22"/>
          <ac:spMkLst>
            <pc:docMk/>
            <pc:sldMk cId="2710452663" sldId="320"/>
            <ac:spMk id="8" creationId="{B8CAA2DA-5010-6A26-5029-6D1A046B1514}"/>
          </ac:spMkLst>
        </pc:spChg>
        <pc:picChg chg="add del mod ord">
          <ac:chgData name="Saša Vidmar" userId="d4fd9162-1bb1-4eaa-8fe1-c120b6d5654e" providerId="ADAL" clId="{A544980E-F6C3-4BCC-A37F-F783BF5233F4}" dt="2026-05-27T06:46:29.627" v="1159" actId="478"/>
          <ac:picMkLst>
            <pc:docMk/>
            <pc:sldMk cId="2710452663" sldId="320"/>
            <ac:picMk id="6" creationId="{E26B65AF-AA92-536B-F860-13B91E77D29B}"/>
          </ac:picMkLst>
        </pc:picChg>
        <pc:picChg chg="add mod ord">
          <ac:chgData name="Saša Vidmar" userId="d4fd9162-1bb1-4eaa-8fe1-c120b6d5654e" providerId="ADAL" clId="{A544980E-F6C3-4BCC-A37F-F783BF5233F4}" dt="2026-05-27T07:08:51.185" v="2128" actId="1076"/>
          <ac:picMkLst>
            <pc:docMk/>
            <pc:sldMk cId="2710452663" sldId="320"/>
            <ac:picMk id="10" creationId="{67F6D5BF-4906-BF45-7999-C4AEE14DD314}"/>
          </ac:picMkLst>
        </pc:picChg>
      </pc:sldChg>
      <pc:sldChg chg="modSp new mod modNotesTx">
        <pc:chgData name="Saša Vidmar" userId="d4fd9162-1bb1-4eaa-8fe1-c120b6d5654e" providerId="ADAL" clId="{A544980E-F6C3-4BCC-A37F-F783BF5233F4}" dt="2026-05-27T12:55:56.408" v="10162" actId="20577"/>
        <pc:sldMkLst>
          <pc:docMk/>
          <pc:sldMk cId="3907068693" sldId="321"/>
        </pc:sldMkLst>
        <pc:spChg chg="mod">
          <ac:chgData name="Saša Vidmar" userId="d4fd9162-1bb1-4eaa-8fe1-c120b6d5654e" providerId="ADAL" clId="{A544980E-F6C3-4BCC-A37F-F783BF5233F4}" dt="2026-05-27T06:50:13.423" v="1188" actId="20577"/>
          <ac:spMkLst>
            <pc:docMk/>
            <pc:sldMk cId="3907068693" sldId="321"/>
            <ac:spMk id="2" creationId="{5DC7F101-3719-2203-6599-E7E5880A0C75}"/>
          </ac:spMkLst>
        </pc:spChg>
        <pc:spChg chg="mod">
          <ac:chgData name="Saša Vidmar" userId="d4fd9162-1bb1-4eaa-8fe1-c120b6d5654e" providerId="ADAL" clId="{A544980E-F6C3-4BCC-A37F-F783BF5233F4}" dt="2026-05-27T06:59:30.500" v="2081" actId="20577"/>
          <ac:spMkLst>
            <pc:docMk/>
            <pc:sldMk cId="3907068693" sldId="321"/>
            <ac:spMk id="3" creationId="{C79973BB-D4B2-EFDA-E04D-A58048EFE9BB}"/>
          </ac:spMkLst>
        </pc:spChg>
        <pc:spChg chg="mod">
          <ac:chgData name="Saša Vidmar" userId="d4fd9162-1bb1-4eaa-8fe1-c120b6d5654e" providerId="ADAL" clId="{A544980E-F6C3-4BCC-A37F-F783BF5233F4}" dt="2026-05-27T10:36:31.734" v="6725" actId="20577"/>
          <ac:spMkLst>
            <pc:docMk/>
            <pc:sldMk cId="3907068693" sldId="321"/>
            <ac:spMk id="4" creationId="{181FF65F-9550-268A-7C96-D2B4B33B4C0E}"/>
          </ac:spMkLst>
        </pc:spChg>
      </pc:sldChg>
      <pc:sldChg chg="addSp delSp modSp new del mod">
        <pc:chgData name="Saša Vidmar" userId="d4fd9162-1bb1-4eaa-8fe1-c120b6d5654e" providerId="ADAL" clId="{A544980E-F6C3-4BCC-A37F-F783BF5233F4}" dt="2026-05-27T08:09:43.399" v="3117" actId="47"/>
        <pc:sldMkLst>
          <pc:docMk/>
          <pc:sldMk cId="1853126159" sldId="322"/>
        </pc:sldMkLst>
        <pc:spChg chg="del">
          <ac:chgData name="Saša Vidmar" userId="d4fd9162-1bb1-4eaa-8fe1-c120b6d5654e" providerId="ADAL" clId="{A544980E-F6C3-4BCC-A37F-F783BF5233F4}" dt="2026-05-27T08:01:25.521" v="3052" actId="478"/>
          <ac:spMkLst>
            <pc:docMk/>
            <pc:sldMk cId="1853126159" sldId="322"/>
            <ac:spMk id="2" creationId="{7A86AF5A-894F-BB44-142A-087347457D44}"/>
          </ac:spMkLst>
        </pc:spChg>
        <pc:spChg chg="del mod">
          <ac:chgData name="Saša Vidmar" userId="d4fd9162-1bb1-4eaa-8fe1-c120b6d5654e" providerId="ADAL" clId="{A544980E-F6C3-4BCC-A37F-F783BF5233F4}" dt="2026-05-27T08:01:45.685" v="3055" actId="478"/>
          <ac:spMkLst>
            <pc:docMk/>
            <pc:sldMk cId="1853126159" sldId="322"/>
            <ac:spMk id="3" creationId="{17BCCCF5-8F4A-20D5-9C10-54B966B76F3A}"/>
          </ac:spMkLst>
        </pc:spChg>
        <pc:spChg chg="del mod">
          <ac:chgData name="Saša Vidmar" userId="d4fd9162-1bb1-4eaa-8fe1-c120b6d5654e" providerId="ADAL" clId="{A544980E-F6C3-4BCC-A37F-F783BF5233F4}" dt="2026-05-27T08:01:27.500" v="3053" actId="478"/>
          <ac:spMkLst>
            <pc:docMk/>
            <pc:sldMk cId="1853126159" sldId="322"/>
            <ac:spMk id="4" creationId="{EFC37CE5-9FCA-ABD7-D830-3FF63BAAD228}"/>
          </ac:spMkLst>
        </pc:spChg>
        <pc:picChg chg="add del mod">
          <ac:chgData name="Saša Vidmar" userId="d4fd9162-1bb1-4eaa-8fe1-c120b6d5654e" providerId="ADAL" clId="{A544980E-F6C3-4BCC-A37F-F783BF5233F4}" dt="2026-05-27T08:02:19.873" v="3060" actId="478"/>
          <ac:picMkLst>
            <pc:docMk/>
            <pc:sldMk cId="1853126159" sldId="322"/>
            <ac:picMk id="6" creationId="{F67B5D73-DA69-CBB3-B060-E281820C6665}"/>
          </ac:picMkLst>
        </pc:picChg>
        <pc:picChg chg="add del mod">
          <ac:chgData name="Saša Vidmar" userId="d4fd9162-1bb1-4eaa-8fe1-c120b6d5654e" providerId="ADAL" clId="{A544980E-F6C3-4BCC-A37F-F783BF5233F4}" dt="2026-05-27T08:05:36.302" v="3077" actId="478"/>
          <ac:picMkLst>
            <pc:docMk/>
            <pc:sldMk cId="1853126159" sldId="322"/>
            <ac:picMk id="8" creationId="{B032624D-08FA-8C01-0592-7671D1B580A7}"/>
          </ac:picMkLst>
        </pc:picChg>
        <pc:picChg chg="add mod">
          <ac:chgData name="Saša Vidmar" userId="d4fd9162-1bb1-4eaa-8fe1-c120b6d5654e" providerId="ADAL" clId="{A544980E-F6C3-4BCC-A37F-F783BF5233F4}" dt="2026-05-27T08:05:11.065" v="3073" actId="14100"/>
          <ac:picMkLst>
            <pc:docMk/>
            <pc:sldMk cId="1853126159" sldId="322"/>
            <ac:picMk id="1026" creationId="{1A143845-E9FF-67E9-7BE9-314932398BB2}"/>
          </ac:picMkLst>
        </pc:picChg>
      </pc:sldChg>
      <pc:sldChg chg="addSp delSp modSp new mod modNotesTx">
        <pc:chgData name="Saša Vidmar" userId="d4fd9162-1bb1-4eaa-8fe1-c120b6d5654e" providerId="ADAL" clId="{A544980E-F6C3-4BCC-A37F-F783BF5233F4}" dt="2026-05-27T13:01:13.726" v="10975" actId="20577"/>
        <pc:sldMkLst>
          <pc:docMk/>
          <pc:sldMk cId="2014639951" sldId="322"/>
        </pc:sldMkLst>
        <pc:spChg chg="mod">
          <ac:chgData name="Saša Vidmar" userId="d4fd9162-1bb1-4eaa-8fe1-c120b6d5654e" providerId="ADAL" clId="{A544980E-F6C3-4BCC-A37F-F783BF5233F4}" dt="2026-05-27T08:10:12.322" v="3124" actId="1076"/>
          <ac:spMkLst>
            <pc:docMk/>
            <pc:sldMk cId="2014639951" sldId="322"/>
            <ac:spMk id="2" creationId="{9117492F-012D-C4CC-95A6-7DDB63A7DBB9}"/>
          </ac:spMkLst>
        </pc:spChg>
        <pc:spChg chg="del mod">
          <ac:chgData name="Saša Vidmar" userId="d4fd9162-1bb1-4eaa-8fe1-c120b6d5654e" providerId="ADAL" clId="{A544980E-F6C3-4BCC-A37F-F783BF5233F4}" dt="2026-05-27T08:19:20.019" v="3176" actId="478"/>
          <ac:spMkLst>
            <pc:docMk/>
            <pc:sldMk cId="2014639951" sldId="322"/>
            <ac:spMk id="3" creationId="{F105A93F-9A99-1F54-009C-A3D79F7FD012}"/>
          </ac:spMkLst>
        </pc:spChg>
        <pc:spChg chg="del mod">
          <ac:chgData name="Saša Vidmar" userId="d4fd9162-1bb1-4eaa-8fe1-c120b6d5654e" providerId="ADAL" clId="{A544980E-F6C3-4BCC-A37F-F783BF5233F4}" dt="2026-05-27T08:16:10.549" v="3126" actId="478"/>
          <ac:spMkLst>
            <pc:docMk/>
            <pc:sldMk cId="2014639951" sldId="322"/>
            <ac:spMk id="4" creationId="{D2B61D83-9F52-7343-9708-59ADBE4A53C8}"/>
          </ac:spMkLst>
        </pc:spChg>
        <pc:spChg chg="add del">
          <ac:chgData name="Saša Vidmar" userId="d4fd9162-1bb1-4eaa-8fe1-c120b6d5654e" providerId="ADAL" clId="{A544980E-F6C3-4BCC-A37F-F783BF5233F4}" dt="2026-05-27T08:17:11.268" v="3153" actId="478"/>
          <ac:spMkLst>
            <pc:docMk/>
            <pc:sldMk cId="2014639951" sldId="322"/>
            <ac:spMk id="6" creationId="{6823FB16-17B6-DC65-BEBC-DE3D301CA026}"/>
          </ac:spMkLst>
        </pc:spChg>
        <pc:spChg chg="add mod">
          <ac:chgData name="Saša Vidmar" userId="d4fd9162-1bb1-4eaa-8fe1-c120b6d5654e" providerId="ADAL" clId="{A544980E-F6C3-4BCC-A37F-F783BF5233F4}" dt="2026-05-27T10:56:46.760" v="7124" actId="1076"/>
          <ac:spMkLst>
            <pc:docMk/>
            <pc:sldMk cId="2014639951" sldId="322"/>
            <ac:spMk id="11" creationId="{456AFC44-C12F-73F3-173F-E9DCE5B55ED5}"/>
          </ac:spMkLst>
        </pc:spChg>
        <pc:spChg chg="add del mod">
          <ac:chgData name="Saša Vidmar" userId="d4fd9162-1bb1-4eaa-8fe1-c120b6d5654e" providerId="ADAL" clId="{A544980E-F6C3-4BCC-A37F-F783BF5233F4}" dt="2026-05-27T08:19:21.454" v="3177" actId="478"/>
          <ac:spMkLst>
            <pc:docMk/>
            <pc:sldMk cId="2014639951" sldId="322"/>
            <ac:spMk id="13" creationId="{40683555-E3A7-E87A-481D-FCFFB1870334}"/>
          </ac:spMkLst>
        </pc:spChg>
        <pc:spChg chg="add del mod">
          <ac:chgData name="Saša Vidmar" userId="d4fd9162-1bb1-4eaa-8fe1-c120b6d5654e" providerId="ADAL" clId="{A544980E-F6C3-4BCC-A37F-F783BF5233F4}" dt="2026-05-27T08:29:54.859" v="3690" actId="478"/>
          <ac:spMkLst>
            <pc:docMk/>
            <pc:sldMk cId="2014639951" sldId="322"/>
            <ac:spMk id="14" creationId="{9E757CB8-439C-EC7F-DC7C-97C00AA65BAA}"/>
          </ac:spMkLst>
        </pc:spChg>
        <pc:picChg chg="add del mod ord">
          <ac:chgData name="Saša Vidmar" userId="d4fd9162-1bb1-4eaa-8fe1-c120b6d5654e" providerId="ADAL" clId="{A544980E-F6C3-4BCC-A37F-F783BF5233F4}" dt="2026-05-27T09:14:12.452" v="5632" actId="478"/>
          <ac:picMkLst>
            <pc:docMk/>
            <pc:sldMk cId="2014639951" sldId="322"/>
            <ac:picMk id="8" creationId="{3720CBE7-B541-950D-0340-1B0A1B85C365}"/>
          </ac:picMkLst>
        </pc:picChg>
        <pc:picChg chg="add del mod">
          <ac:chgData name="Saša Vidmar" userId="d4fd9162-1bb1-4eaa-8fe1-c120b6d5654e" providerId="ADAL" clId="{A544980E-F6C3-4BCC-A37F-F783BF5233F4}" dt="2026-05-27T08:18:41.222" v="3170" actId="478"/>
          <ac:picMkLst>
            <pc:docMk/>
            <pc:sldMk cId="2014639951" sldId="322"/>
            <ac:picMk id="10" creationId="{A01308B7-66AB-01D5-BF20-8C956CADADD2}"/>
          </ac:picMkLst>
        </pc:picChg>
        <pc:picChg chg="add mod">
          <ac:chgData name="Saša Vidmar" userId="d4fd9162-1bb1-4eaa-8fe1-c120b6d5654e" providerId="ADAL" clId="{A544980E-F6C3-4BCC-A37F-F783BF5233F4}" dt="2026-05-27T10:56:50.547" v="7126" actId="1076"/>
          <ac:picMkLst>
            <pc:docMk/>
            <pc:sldMk cId="2014639951" sldId="322"/>
            <ac:picMk id="16" creationId="{3F957194-247B-EE79-74C7-1BDCB71F4DF0}"/>
          </ac:picMkLst>
        </pc:picChg>
      </pc:sldChg>
      <pc:sldChg chg="new del">
        <pc:chgData name="Saša Vidmar" userId="d4fd9162-1bb1-4eaa-8fe1-c120b6d5654e" providerId="ADAL" clId="{A544980E-F6C3-4BCC-A37F-F783BF5233F4}" dt="2026-05-27T08:01:08.055" v="3046" actId="47"/>
        <pc:sldMkLst>
          <pc:docMk/>
          <pc:sldMk cId="2631599667" sldId="322"/>
        </pc:sldMkLst>
      </pc:sldChg>
      <pc:sldChg chg="addSp delSp modSp new del mod">
        <pc:chgData name="Saša Vidmar" userId="d4fd9162-1bb1-4eaa-8fe1-c120b6d5654e" providerId="ADAL" clId="{A544980E-F6C3-4BCC-A37F-F783BF5233F4}" dt="2026-05-27T09:11:27.536" v="5599" actId="2696"/>
        <pc:sldMkLst>
          <pc:docMk/>
          <pc:sldMk cId="1678993744" sldId="323"/>
        </pc:sldMkLst>
        <pc:spChg chg="mod">
          <ac:chgData name="Saša Vidmar" userId="d4fd9162-1bb1-4eaa-8fe1-c120b6d5654e" providerId="ADAL" clId="{A544980E-F6C3-4BCC-A37F-F783BF5233F4}" dt="2026-05-27T09:09:53.190" v="5541" actId="27636"/>
          <ac:spMkLst>
            <pc:docMk/>
            <pc:sldMk cId="1678993744" sldId="323"/>
            <ac:spMk id="2" creationId="{5C7EFE70-15E8-3A32-9E59-C512A3D6AF70}"/>
          </ac:spMkLst>
        </pc:spChg>
        <pc:spChg chg="mod">
          <ac:chgData name="Saša Vidmar" userId="d4fd9162-1bb1-4eaa-8fe1-c120b6d5654e" providerId="ADAL" clId="{A544980E-F6C3-4BCC-A37F-F783BF5233F4}" dt="2026-05-27T09:11:21.396" v="5598" actId="404"/>
          <ac:spMkLst>
            <pc:docMk/>
            <pc:sldMk cId="1678993744" sldId="323"/>
            <ac:spMk id="3" creationId="{1728FFAF-94CF-6F9B-70ED-83AA34146F24}"/>
          </ac:spMkLst>
        </pc:spChg>
        <pc:spChg chg="del mod">
          <ac:chgData name="Saša Vidmar" userId="d4fd9162-1bb1-4eaa-8fe1-c120b6d5654e" providerId="ADAL" clId="{A544980E-F6C3-4BCC-A37F-F783BF5233F4}" dt="2026-05-27T08:36:06.315" v="3754" actId="478"/>
          <ac:spMkLst>
            <pc:docMk/>
            <pc:sldMk cId="1678993744" sldId="323"/>
            <ac:spMk id="4" creationId="{5752948C-3636-E6EA-0CE3-731A022AB192}"/>
          </ac:spMkLst>
        </pc:spChg>
        <pc:picChg chg="add mod">
          <ac:chgData name="Saša Vidmar" userId="d4fd9162-1bb1-4eaa-8fe1-c120b6d5654e" providerId="ADAL" clId="{A544980E-F6C3-4BCC-A37F-F783BF5233F4}" dt="2026-05-27T08:51:18.293" v="4759" actId="1076"/>
          <ac:picMkLst>
            <pc:docMk/>
            <pc:sldMk cId="1678993744" sldId="323"/>
            <ac:picMk id="6" creationId="{8264E9BE-824E-D3B4-FC9E-A85F6BF3AB30}"/>
          </ac:picMkLst>
        </pc:picChg>
      </pc:sldChg>
      <pc:sldChg chg="addSp delSp modSp new mod">
        <pc:chgData name="Saša Vidmar" userId="d4fd9162-1bb1-4eaa-8fe1-c120b6d5654e" providerId="ADAL" clId="{A544980E-F6C3-4BCC-A37F-F783BF5233F4}" dt="2026-05-27T13:11:09.779" v="11746" actId="20577"/>
        <pc:sldMkLst>
          <pc:docMk/>
          <pc:sldMk cId="212798775" sldId="324"/>
        </pc:sldMkLst>
        <pc:spChg chg="del">
          <ac:chgData name="Saša Vidmar" userId="d4fd9162-1bb1-4eaa-8fe1-c120b6d5654e" providerId="ADAL" clId="{A544980E-F6C3-4BCC-A37F-F783BF5233F4}" dt="2026-05-27T08:55:19.814" v="4781" actId="478"/>
          <ac:spMkLst>
            <pc:docMk/>
            <pc:sldMk cId="212798775" sldId="324"/>
            <ac:spMk id="2" creationId="{1C7C598F-440F-5819-1DCE-23FFE694608A}"/>
          </ac:spMkLst>
        </pc:spChg>
        <pc:spChg chg="del">
          <ac:chgData name="Saša Vidmar" userId="d4fd9162-1bb1-4eaa-8fe1-c120b6d5654e" providerId="ADAL" clId="{A544980E-F6C3-4BCC-A37F-F783BF5233F4}" dt="2026-05-27T08:56:42.411" v="4915" actId="478"/>
          <ac:spMkLst>
            <pc:docMk/>
            <pc:sldMk cId="212798775" sldId="324"/>
            <ac:spMk id="3" creationId="{B8413A9C-5350-534D-214A-C7A46916F51C}"/>
          </ac:spMkLst>
        </pc:spChg>
        <pc:spChg chg="del mod">
          <ac:chgData name="Saša Vidmar" userId="d4fd9162-1bb1-4eaa-8fe1-c120b6d5654e" providerId="ADAL" clId="{A544980E-F6C3-4BCC-A37F-F783BF5233F4}" dt="2026-05-27T08:56:44.222" v="4917" actId="478"/>
          <ac:spMkLst>
            <pc:docMk/>
            <pc:sldMk cId="212798775" sldId="324"/>
            <ac:spMk id="4" creationId="{B8743CEA-65F5-3437-18F1-8941E6BFEC00}"/>
          </ac:spMkLst>
        </pc:spChg>
        <pc:spChg chg="add del mod">
          <ac:chgData name="Saša Vidmar" userId="d4fd9162-1bb1-4eaa-8fe1-c120b6d5654e" providerId="ADAL" clId="{A544980E-F6C3-4BCC-A37F-F783BF5233F4}" dt="2026-05-27T13:11:09.779" v="11746" actId="20577"/>
          <ac:spMkLst>
            <pc:docMk/>
            <pc:sldMk cId="212798775" sldId="324"/>
            <ac:spMk id="12" creationId="{01626659-C4C2-DFDC-16A9-5A066F2B24E3}"/>
          </ac:spMkLst>
        </pc:spChg>
        <pc:picChg chg="add mod">
          <ac:chgData name="Saša Vidmar" userId="d4fd9162-1bb1-4eaa-8fe1-c120b6d5654e" providerId="ADAL" clId="{A544980E-F6C3-4BCC-A37F-F783BF5233F4}" dt="2026-05-27T09:16:02.629" v="5677" actId="1076"/>
          <ac:picMkLst>
            <pc:docMk/>
            <pc:sldMk cId="212798775" sldId="324"/>
            <ac:picMk id="6" creationId="{3E8405CF-4D24-ADDC-FA7C-CCB67A9D9DD6}"/>
          </ac:picMkLst>
        </pc:picChg>
        <pc:picChg chg="add del mod">
          <ac:chgData name="Saša Vidmar" userId="d4fd9162-1bb1-4eaa-8fe1-c120b6d5654e" providerId="ADAL" clId="{A544980E-F6C3-4BCC-A37F-F783BF5233F4}" dt="2026-05-27T09:00:51.948" v="4943" actId="478"/>
          <ac:picMkLst>
            <pc:docMk/>
            <pc:sldMk cId="212798775" sldId="324"/>
            <ac:picMk id="8" creationId="{3F2C682C-71C9-F81A-E7DB-C5EF8FAE8403}"/>
          </ac:picMkLst>
        </pc:picChg>
        <pc:picChg chg="add del mod">
          <ac:chgData name="Saša Vidmar" userId="d4fd9162-1bb1-4eaa-8fe1-c120b6d5654e" providerId="ADAL" clId="{A544980E-F6C3-4BCC-A37F-F783BF5233F4}" dt="2026-05-27T09:01:08.594" v="4946" actId="478"/>
          <ac:picMkLst>
            <pc:docMk/>
            <pc:sldMk cId="212798775" sldId="324"/>
            <ac:picMk id="10" creationId="{32403B0A-D486-0C24-FD2B-286D629268F1}"/>
          </ac:picMkLst>
        </pc:picChg>
        <pc:picChg chg="add del mod ord">
          <ac:chgData name="Saša Vidmar" userId="d4fd9162-1bb1-4eaa-8fe1-c120b6d5654e" providerId="ADAL" clId="{A544980E-F6C3-4BCC-A37F-F783BF5233F4}" dt="2026-05-27T09:20:18.991" v="5689" actId="21"/>
          <ac:picMkLst>
            <pc:docMk/>
            <pc:sldMk cId="212798775" sldId="324"/>
            <ac:picMk id="14" creationId="{B18A05F8-FF56-5CBD-F258-A1F72A38A327}"/>
          </ac:picMkLst>
        </pc:picChg>
        <pc:picChg chg="add mod">
          <ac:chgData name="Saša Vidmar" userId="d4fd9162-1bb1-4eaa-8fe1-c120b6d5654e" providerId="ADAL" clId="{A544980E-F6C3-4BCC-A37F-F783BF5233F4}" dt="2026-05-27T09:22:19.231" v="5694" actId="1076"/>
          <ac:picMkLst>
            <pc:docMk/>
            <pc:sldMk cId="212798775" sldId="324"/>
            <ac:picMk id="16" creationId="{2B9D38D1-45FF-AD89-6AAA-B1CE2F7B2DE4}"/>
          </ac:picMkLst>
        </pc:picChg>
      </pc:sldChg>
      <pc:sldChg chg="addSp delSp modSp new mod modNotesTx">
        <pc:chgData name="Saša Vidmar" userId="d4fd9162-1bb1-4eaa-8fe1-c120b6d5654e" providerId="ADAL" clId="{A544980E-F6C3-4BCC-A37F-F783BF5233F4}" dt="2026-05-27T13:10:16.709" v="11744" actId="20577"/>
        <pc:sldMkLst>
          <pc:docMk/>
          <pc:sldMk cId="3909404446" sldId="325"/>
        </pc:sldMkLst>
        <pc:spChg chg="mod">
          <ac:chgData name="Saša Vidmar" userId="d4fd9162-1bb1-4eaa-8fe1-c120b6d5654e" providerId="ADAL" clId="{A544980E-F6C3-4BCC-A37F-F783BF5233F4}" dt="2026-05-27T09:10:04.814" v="5548" actId="1076"/>
          <ac:spMkLst>
            <pc:docMk/>
            <pc:sldMk cId="3909404446" sldId="325"/>
            <ac:spMk id="2" creationId="{495C2954-C2EB-44A9-4DB8-D825DBDC26A0}"/>
          </ac:spMkLst>
        </pc:spChg>
        <pc:spChg chg="mod">
          <ac:chgData name="Saša Vidmar" userId="d4fd9162-1bb1-4eaa-8fe1-c120b6d5654e" providerId="ADAL" clId="{A544980E-F6C3-4BCC-A37F-F783BF5233F4}" dt="2026-05-27T10:40:38.468" v="6756" actId="20577"/>
          <ac:spMkLst>
            <pc:docMk/>
            <pc:sldMk cId="3909404446" sldId="325"/>
            <ac:spMk id="3" creationId="{3AC0222C-4367-6D7A-E642-FDE494547B91}"/>
          </ac:spMkLst>
        </pc:spChg>
        <pc:spChg chg="del mod">
          <ac:chgData name="Saša Vidmar" userId="d4fd9162-1bb1-4eaa-8fe1-c120b6d5654e" providerId="ADAL" clId="{A544980E-F6C3-4BCC-A37F-F783BF5233F4}" dt="2026-05-27T09:10:08.319" v="5549" actId="478"/>
          <ac:spMkLst>
            <pc:docMk/>
            <pc:sldMk cId="3909404446" sldId="325"/>
            <ac:spMk id="4" creationId="{9A28F2A2-4003-A1EF-E507-97DB32E1B355}"/>
          </ac:spMkLst>
        </pc:spChg>
        <pc:picChg chg="add mod">
          <ac:chgData name="Saša Vidmar" userId="d4fd9162-1bb1-4eaa-8fe1-c120b6d5654e" providerId="ADAL" clId="{A544980E-F6C3-4BCC-A37F-F783BF5233F4}" dt="2026-05-27T09:12:12.410" v="5605" actId="1076"/>
          <ac:picMkLst>
            <pc:docMk/>
            <pc:sldMk cId="3909404446" sldId="325"/>
            <ac:picMk id="6" creationId="{57BB0427-A405-DA0A-2B6F-B59661743064}"/>
          </ac:picMkLst>
        </pc:picChg>
      </pc:sldChg>
      <pc:sldChg chg="modSp add mod modNotesTx">
        <pc:chgData name="Saša Vidmar" userId="d4fd9162-1bb1-4eaa-8fe1-c120b6d5654e" providerId="ADAL" clId="{A544980E-F6C3-4BCC-A37F-F783BF5233F4}" dt="2026-05-27T13:05:19.030" v="11152" actId="20577"/>
        <pc:sldMkLst>
          <pc:docMk/>
          <pc:sldMk cId="3943428098" sldId="326"/>
        </pc:sldMkLst>
        <pc:spChg chg="mod">
          <ac:chgData name="Saša Vidmar" userId="d4fd9162-1bb1-4eaa-8fe1-c120b6d5654e" providerId="ADAL" clId="{A544980E-F6C3-4BCC-A37F-F783BF5233F4}" dt="2026-05-27T10:57:35.271" v="7156" actId="20577"/>
          <ac:spMkLst>
            <pc:docMk/>
            <pc:sldMk cId="3943428098" sldId="326"/>
            <ac:spMk id="11" creationId="{A3DE246A-5081-5278-C3D3-95957333CD5F}"/>
          </ac:spMkLst>
        </pc:spChg>
        <pc:picChg chg="mod">
          <ac:chgData name="Saša Vidmar" userId="d4fd9162-1bb1-4eaa-8fe1-c120b6d5654e" providerId="ADAL" clId="{A544980E-F6C3-4BCC-A37F-F783BF5233F4}" dt="2026-05-27T10:38:09.195" v="6741" actId="1076"/>
          <ac:picMkLst>
            <pc:docMk/>
            <pc:sldMk cId="3943428098" sldId="326"/>
            <ac:picMk id="8" creationId="{1DD00147-3E45-4FD6-5818-1852BCD7C21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3" name="Označba mesta datum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C0978134-6BF5-44DD-88BA-7BE44CFC60AC}" type="datetime1">
              <a:rPr lang="sl-SI" smtClean="0"/>
              <a:t>28. 05. 2026</a:t>
            </a:fld>
            <a:endParaRPr lang="sl-SI" dirty="0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D9F912AB-2776-42F2-A957-313FC7EFEDB9}" type="slidenum">
              <a:rPr lang="sl-SI" smtClean="0"/>
              <a:pPr algn="r" rtl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932065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sl-SI" noProof="0" dirty="0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C43CB9F8-6DFC-469A-AD68-F8CF87A6D36F}" type="datetime1">
              <a:rPr lang="sl-SI" smtClean="0"/>
              <a:pPr/>
              <a:t>28. 05. 2026</a:t>
            </a:fld>
            <a:endParaRPr lang="sl-SI" dirty="0"/>
          </a:p>
        </p:txBody>
      </p:sp>
      <p:sp>
        <p:nvSpPr>
          <p:cNvPr id="4" name="Označba mesta za sliko diapoz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sl-SI" noProof="0" dirty="0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l-SI" noProof="0" dirty="0"/>
              <a:t>Uredite sloge besedila matrice</a:t>
            </a:r>
          </a:p>
          <a:p>
            <a:pPr lvl="1" rtl="0"/>
            <a:r>
              <a:rPr lang="sl-SI" noProof="0" dirty="0"/>
              <a:t>Druga raven</a:t>
            </a:r>
          </a:p>
          <a:p>
            <a:pPr lvl="2" rtl="0"/>
            <a:r>
              <a:rPr lang="sl-SI" noProof="0" dirty="0"/>
              <a:t>Tretja raven</a:t>
            </a:r>
          </a:p>
          <a:p>
            <a:pPr lvl="3" rtl="0"/>
            <a:r>
              <a:rPr lang="sl-SI" noProof="0" dirty="0"/>
              <a:t>Četrta raven</a:t>
            </a:r>
          </a:p>
          <a:p>
            <a:pPr lvl="4" rtl="0"/>
            <a:r>
              <a:rPr lang="sl-SI" noProof="0" dirty="0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sl-SI" noProof="0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F93199CD-3E1B-4AE6-990F-76F925F5EA9F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Sem Saša Vidmar v Goriški knjižnici zaposlena kot vodja strokovnih služb ter koordinatorica območnih nalog. To delovno mesto mi na srečo omogoča, da se neprestano razvijam kot bibliotekarka, da sem v stiku s stroko in razvojem.</a:t>
            </a:r>
          </a:p>
          <a:p>
            <a:r>
              <a:rPr lang="sl-SI" dirty="0"/>
              <a:t>Šala.</a:t>
            </a: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sl-SI" smtClean="0"/>
              <a:pPr/>
              <a:t>1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375401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sl-SI" smtClean="0"/>
              <a:pPr/>
              <a:t>2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506962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Uporabniki bi morali biti v vseh knjižnicah v središču pozornosti. </a:t>
            </a:r>
          </a:p>
          <a:p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Ves čas bi se morali spraševati:</a:t>
            </a:r>
          </a:p>
          <a:p>
            <a:pPr lvl="0"/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Kakšne potrebe ima posameznik</a:t>
            </a:r>
          </a:p>
          <a:p>
            <a:pPr lvl="0"/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Kakšne potrebe ima posamezna skupina uporabnikov</a:t>
            </a:r>
          </a:p>
          <a:p>
            <a:pPr lvl="0"/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Kakšno družbo si želimo in v kakšni družbi živimo … </a:t>
            </a:r>
            <a:r>
              <a:rPr lang="sl-SI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okrogla miza, sledim spletnim stranem, berem komentarje na družbenih omrežjih, imam </a:t>
            </a:r>
            <a:r>
              <a:rPr lang="sl-SI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TikTok</a:t>
            </a:r>
            <a:r>
              <a:rPr lang="sl-SI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berem strateške dokumente …</a:t>
            </a:r>
            <a:endParaRPr lang="sl-S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sl-SI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Kot temelj uporabljamo strokovne bibliotekarskim smernice, strategije, ki so na voljo, saj po navadi nastanejo, kot odziv na neko stanje/dogajanje v družbi.</a:t>
            </a:r>
            <a:endParaRPr lang="sl-S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Seveda pa obstajajo standardizirane metode s katerimi za pridobivanje informacij o vedenju uporabnikov, lahko to počnemo z opazovanjem , intervjuji s posamezniki ali fokusnimi skupinami …, česar se tudi poslužujem, a ne ravno strukturirano.</a:t>
            </a:r>
          </a:p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sl-SI" smtClean="0"/>
              <a:pPr/>
              <a:t>3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005551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Vsebina te drsnice mi že več let ne da miru, saj mam občutek, da ja procent skeptikov mnogo večji, kot je prikazan na sliki. </a:t>
            </a:r>
          </a:p>
          <a:p>
            <a:r>
              <a:rPr lang="sl-SI" dirty="0"/>
              <a:t>Če pa preslikam na dejanske  razmere, lahko zatrdim, da je tabela pravilna, so pa skeptiki tisti, ki so zelo glasni. In včasih se zgodi, da gredo v svojem početju tudi čez mejo in npr. napišejo anonimko. </a:t>
            </a:r>
          </a:p>
          <a:p>
            <a:r>
              <a:rPr lang="sl-SI" dirty="0"/>
              <a:t>Ne prepričajo jih niti uporabniki, predstavitve, argumenti nagrade … oni vejo, kaj je prav. </a:t>
            </a:r>
          </a:p>
          <a:p>
            <a:r>
              <a:rPr lang="sl-SI" dirty="0"/>
              <a:t>In zato se potrebuje pogum, samo, da se vzdrži, samo: Ja pa zadoščenje toliko večje, ko uspe.</a:t>
            </a:r>
          </a:p>
          <a:p>
            <a:r>
              <a:rPr lang="sl-SI" dirty="0"/>
              <a:t>Na srečo, je delež kolegov, ki so se pripravljeni učiti, se preizkusiti v novostih še vedno več, kot skeptikov. </a:t>
            </a:r>
          </a:p>
          <a:p>
            <a:endParaRPr lang="sl-SI" dirty="0"/>
          </a:p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sl-SI" smtClean="0"/>
              <a:pPr/>
              <a:t>4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695442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Prepričati odločevalce je spet drugo poglavje. Knjižnice pripadajo ljudem, zato ima vsakdo občutek, da o njej ve vse in tudi ve kaj je zanjo najbolj prav. </a:t>
            </a:r>
          </a:p>
          <a:p>
            <a:r>
              <a:rPr lang="sl-SI" dirty="0"/>
              <a:t>PO ALINEJAH</a:t>
            </a: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sl-SI" smtClean="0"/>
              <a:pPr/>
              <a:t>5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882408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Odločila sem se, da vam v nadaljevanju predstavim štiri projekte s katerimi sem se ukvarjala tekom kariere. Ne se bat ne bom govorila o vsebini, osredotočila se bom na pripravo izvedbo in nadgrajevanje projekta. Pri tem naj opozorim, da pri uporabljeni metodi govorim o intuiciji, ki seveda ni metoda, je bolj skupek mojega opazovanja uporabnikov in razumevanja potreb posameznika ali skupnosti.</a:t>
            </a: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sl-SI" smtClean="0"/>
              <a:pPr/>
              <a:t>6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946164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Zato, ker se ni dobro premislilo in raziskalo lokalne skupnosti in dinamike v njej, še danes ne deluje z vsem svojim potencialom.</a:t>
            </a: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sl-SI" smtClean="0"/>
              <a:pPr/>
              <a:t>7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1521627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V mreži je že ogromno knjižnic. Težko je držati stik z vsemi. Že v Slovenije se pojavlja nedovoljena uporaba vsebin, v tujini pa je to še težje. Tega nismo predvideli in sedaj pripravljamo rešitve. </a:t>
            </a: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sl-SI" smtClean="0"/>
              <a:pPr/>
              <a:t>8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13251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sl-SI" smtClean="0"/>
              <a:pPr/>
              <a:t>9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148038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065214" y="1828800"/>
            <a:ext cx="8229600" cy="2895600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065213" y="4800600"/>
            <a:ext cx="8229600" cy="12192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sl-SI" noProof="0"/>
              <a:t>Kliknite, če želite urediti slog podnaslova matrice</a:t>
            </a:r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sl-SI"/>
              <a:t>Kliknite za urejanje slogov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sl-SI" dirty="0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A7B2DF1-8D75-453F-A428-636A7315B84B}" type="datetime1">
              <a:rPr lang="sl-SI" smtClean="0"/>
              <a:pPr/>
              <a:t>28. 05. 2026</a:t>
            </a:fld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en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en naslov 1"/>
          <p:cNvSpPr>
            <a:spLocks noGrp="1"/>
          </p:cNvSpPr>
          <p:nvPr>
            <p:ph type="title" orient="vert"/>
          </p:nvPr>
        </p:nvSpPr>
        <p:spPr>
          <a:xfrm>
            <a:off x="9142412" y="381001"/>
            <a:ext cx="1524001" cy="5638800"/>
          </a:xfrm>
        </p:spPr>
        <p:txBody>
          <a:bodyPr vert="eaVert" rtlCol="0"/>
          <a:lstStyle/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/>
          </p:nvPr>
        </p:nvSpPr>
        <p:spPr>
          <a:xfrm>
            <a:off x="1522412" y="381001"/>
            <a:ext cx="7391399" cy="5638800"/>
          </a:xfrm>
        </p:spPr>
        <p:txBody>
          <a:bodyPr vert="eaVert" rtlCol="0"/>
          <a:lstStyle/>
          <a:p>
            <a:pPr lvl="0" rtl="0"/>
            <a:r>
              <a:rPr lang="sl-SI"/>
              <a:t>Kliknite za urejanje slogov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sl-SI" dirty="0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24D1A69-02F9-43B2-9564-F4C2A5799789}" type="datetime1">
              <a:rPr lang="sl-SI" smtClean="0"/>
              <a:pPr/>
              <a:t>28. 05. 2026</a:t>
            </a:fld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 rtl="0">
              <a:defRPr/>
            </a:lvl1pPr>
            <a:lvl5pPr algn="l" rtl="0">
              <a:defRPr/>
            </a:lvl5pPr>
            <a:lvl6pPr algn="l" rtl="0">
              <a:defRPr/>
            </a:lvl6pPr>
          </a:lstStyle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B3CA953-F6FA-44D6-92C3-F1F220CAA9D9}" type="datetime1">
              <a:rPr lang="sl-SI" smtClean="0"/>
              <a:pPr/>
              <a:t>28. 05. 2026</a:t>
            </a:fld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59614" y="2514600"/>
            <a:ext cx="8692399" cy="2819400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4800" b="0" cap="none" baseline="0"/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065213" y="5410200"/>
            <a:ext cx="8687333" cy="609601"/>
          </a:xfrm>
        </p:spPr>
        <p:txBody>
          <a:bodyPr rtlCol="0" anchor="t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0B19B76-006D-49E3-A324-651ABE912936}" type="datetime1">
              <a:rPr lang="sl-SI" smtClean="0"/>
              <a:pPr/>
              <a:t>28. 05. 2026</a:t>
            </a:fld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za vsebino 2"/>
          <p:cNvSpPr>
            <a:spLocks noGrp="1"/>
          </p:cNvSpPr>
          <p:nvPr>
            <p:ph sz="half" idx="1"/>
          </p:nvPr>
        </p:nvSpPr>
        <p:spPr>
          <a:xfrm>
            <a:off x="1504781" y="1905001"/>
            <a:ext cx="4419599" cy="4114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229183" y="1905001"/>
            <a:ext cx="4419600" cy="4114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698C56D-B77A-4AC3-AA1F-7AA5E668F9DF}" type="datetime1">
              <a:rPr lang="sl-SI" smtClean="0"/>
              <a:pPr/>
              <a:t>28. 05. 2026</a:t>
            </a:fld>
            <a:endParaRPr lang="sl-SI" dirty="0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522411" y="1905000"/>
            <a:ext cx="4416552" cy="762000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1522411" y="2743201"/>
            <a:ext cx="4416552" cy="3276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5" name="Označba mesta za besedilo 4"/>
          <p:cNvSpPr>
            <a:spLocks noGrp="1"/>
          </p:cNvSpPr>
          <p:nvPr>
            <p:ph type="body" sz="quarter" idx="3"/>
          </p:nvPr>
        </p:nvSpPr>
        <p:spPr>
          <a:xfrm>
            <a:off x="6249861" y="1905000"/>
            <a:ext cx="4416552" cy="762000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</p:txBody>
      </p:sp>
      <p:sp>
        <p:nvSpPr>
          <p:cNvPr id="6" name="Označba mesta za vsebino 5"/>
          <p:cNvSpPr>
            <a:spLocks noGrp="1"/>
          </p:cNvSpPr>
          <p:nvPr>
            <p:ph sz="quarter" idx="4"/>
          </p:nvPr>
        </p:nvSpPr>
        <p:spPr>
          <a:xfrm>
            <a:off x="6249861" y="2743201"/>
            <a:ext cx="4416552" cy="3276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7" name="Označba mesta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04D145E-6539-4B79-AA83-9EFB042AD02A}" type="datetime1">
              <a:rPr lang="sl-SI" smtClean="0"/>
              <a:pPr/>
              <a:t>28. 05. 2026</a:t>
            </a:fld>
            <a:endParaRPr lang="sl-SI" dirty="0"/>
          </a:p>
        </p:txBody>
      </p:sp>
      <p:sp>
        <p:nvSpPr>
          <p:cNvPr id="8" name="Označba mesta za nogo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9" name="Označba mesta za številko diapoz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D4D4BAB-242C-4F06-9E3E-FB5F2C572FFA}" type="datetime1">
              <a:rPr lang="sl-SI" smtClean="0"/>
              <a:pPr/>
              <a:t>28. 05. 2026</a:t>
            </a:fld>
            <a:endParaRPr lang="sl-SI" dirty="0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17490BC-AD8A-44A8-83E6-46476968F440}" type="datetime1">
              <a:rPr lang="sl-SI" smtClean="0"/>
              <a:pPr/>
              <a:t>28. 05. 2026</a:t>
            </a:fld>
            <a:endParaRPr lang="sl-SI" dirty="0"/>
          </a:p>
        </p:txBody>
      </p:sp>
      <p:sp>
        <p:nvSpPr>
          <p:cNvPr id="3" name="Označba mesta za nogo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rtlCol="0" anchor="b">
            <a:noAutofit/>
          </a:bodyPr>
          <a:lstStyle>
            <a:lvl1pPr algn="l" rtl="0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>
          <a:xfrm>
            <a:off x="4951414" y="685800"/>
            <a:ext cx="6400800" cy="53340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dirty="0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 rtlCol="0">
            <a:normAutofit/>
          </a:bodyPr>
          <a:lstStyle>
            <a:lvl1pPr marL="0" indent="0" algn="l" rtl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D1EFB1B-B496-4DF8-9410-2CEC6D0A97D3}" type="datetime1">
              <a:rPr lang="sl-SI" smtClean="0"/>
              <a:pPr/>
              <a:t>28. 05. 2026</a:t>
            </a:fld>
            <a:endParaRPr lang="sl-SI" dirty="0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z napiso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za sliko 2"/>
          <p:cNvSpPr>
            <a:spLocks noGrp="1"/>
          </p:cNvSpPr>
          <p:nvPr>
            <p:ph type="pic" idx="1"/>
          </p:nvPr>
        </p:nvSpPr>
        <p:spPr>
          <a:xfrm>
            <a:off x="4951414" y="685800"/>
            <a:ext cx="6400799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sl-SI"/>
              <a:t>Kliknite ikono, če želite dodati sliko</a:t>
            </a:r>
            <a:endParaRPr lang="sl-SI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rtlCol="0" anchor="b">
            <a:normAutofit/>
          </a:bodyPr>
          <a:lstStyle>
            <a:lvl1pPr algn="l" rtl="0">
              <a:lnSpc>
                <a:spcPct val="9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 rtlCol="0">
            <a:normAutofit/>
          </a:bodyPr>
          <a:lstStyle>
            <a:lvl1pPr marL="0" indent="0" algn="l" rtl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F602A05-215D-4CD3-8864-8BEC4ACEBC46}" type="datetime1">
              <a:rPr lang="sl-SI" smtClean="0"/>
              <a:pPr/>
              <a:t>28. 05. 2026</a:t>
            </a:fld>
            <a:endParaRPr lang="sl-SI" dirty="0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naslov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sl-SI" noProof="0" dirty="0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522413" y="1904999"/>
            <a:ext cx="9134391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sl-SI" noProof="0" dirty="0"/>
              <a:t>Uredite sloge besedila matrice</a:t>
            </a:r>
          </a:p>
          <a:p>
            <a:pPr lvl="1" rtl="0"/>
            <a:r>
              <a:rPr lang="sl-SI" noProof="0" dirty="0"/>
              <a:t>Druga raven</a:t>
            </a:r>
          </a:p>
          <a:p>
            <a:pPr lvl="2" rtl="0"/>
            <a:r>
              <a:rPr lang="sl-SI" noProof="0" dirty="0"/>
              <a:t>Tretja raven</a:t>
            </a:r>
          </a:p>
          <a:p>
            <a:pPr lvl="3" rtl="0"/>
            <a:r>
              <a:rPr lang="sl-SI" noProof="0" dirty="0"/>
              <a:t>Četrta raven</a:t>
            </a:r>
          </a:p>
          <a:p>
            <a:pPr lvl="4" rtl="0"/>
            <a:r>
              <a:rPr lang="sl-SI" noProof="0" dirty="0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226422" y="6400800"/>
            <a:ext cx="144938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31DDE2-2FA6-481E-AD4C-FCE592AF8D96}" type="datetime1">
              <a:rPr lang="sl-SI" smtClean="0"/>
              <a:pPr/>
              <a:t>28. 05. 2026</a:t>
            </a:fld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1522413" y="6400800"/>
            <a:ext cx="655319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sl-SI" noProof="0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9828211" y="6400800"/>
            <a:ext cx="838201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ctrTitle"/>
          </p:nvPr>
        </p:nvSpPr>
        <p:spPr>
          <a:xfrm>
            <a:off x="333772" y="1700808"/>
            <a:ext cx="10729192" cy="1660059"/>
          </a:xfrm>
        </p:spPr>
        <p:txBody>
          <a:bodyPr rtlCol="0">
            <a:normAutofit/>
          </a:bodyPr>
          <a:lstStyle/>
          <a:p>
            <a:r>
              <a:rPr lang="sl-SI" sz="4400" dirty="0"/>
              <a:t>Med intuicijo, prepričanji in pogumom: kako v knjižnici vodimo spremembe </a:t>
            </a:r>
          </a:p>
        </p:txBody>
      </p:sp>
      <p:sp>
        <p:nvSpPr>
          <p:cNvPr id="4" name="Podnaslov 3"/>
          <p:cNvSpPr>
            <a:spLocks noGrp="1"/>
          </p:cNvSpPr>
          <p:nvPr>
            <p:ph type="subTitle" idx="1"/>
          </p:nvPr>
        </p:nvSpPr>
        <p:spPr>
          <a:xfrm>
            <a:off x="422845" y="3848047"/>
            <a:ext cx="8229600" cy="465371"/>
          </a:xfrm>
        </p:spPr>
        <p:txBody>
          <a:bodyPr rtlCol="0">
            <a:normAutofit/>
          </a:bodyPr>
          <a:lstStyle/>
          <a:p>
            <a:pPr rtl="0"/>
            <a:r>
              <a:rPr lang="sl-SI" sz="1600" dirty="0"/>
              <a:t>Saša Vidmar, Goriška knjižnica Franceta Bevka Nova Gorica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A9D1A91-B5C4-1290-7259-25C395BD9A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00" y="5265971"/>
            <a:ext cx="3116536" cy="1660058"/>
          </a:xfrm>
          <a:prstGeom prst="rect">
            <a:avLst/>
          </a:prstGeom>
        </p:spPr>
      </p:pic>
      <p:sp>
        <p:nvSpPr>
          <p:cNvPr id="2" name="PoljeZBesedilom 1">
            <a:extLst>
              <a:ext uri="{FF2B5EF4-FFF2-40B4-BE49-F238E27FC236}">
                <a16:creationId xmlns:a16="http://schemas.microsoft.com/office/drawing/2014/main" id="{6A5DF53B-12F2-D1DC-2DCE-4F93C7BD885E}"/>
              </a:ext>
            </a:extLst>
          </p:cNvPr>
          <p:cNvSpPr txBox="1"/>
          <p:nvPr/>
        </p:nvSpPr>
        <p:spPr>
          <a:xfrm>
            <a:off x="261765" y="5138535"/>
            <a:ext cx="6480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Onkraj polic: od znanja do vpliva</a:t>
            </a:r>
          </a:p>
          <a:p>
            <a:r>
              <a:rPr lang="sl-SI" sz="1400" dirty="0"/>
              <a:t>Dan specialnih knjižnic 2026</a:t>
            </a:r>
          </a:p>
          <a:p>
            <a:r>
              <a:rPr lang="sl-SI" sz="1400" dirty="0"/>
              <a:t>Ljubljana, 28. maj 2026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8089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2"/>
          <p:cNvSpPr>
            <a:spLocks noGrp="1"/>
          </p:cNvSpPr>
          <p:nvPr>
            <p:ph type="title"/>
          </p:nvPr>
        </p:nvSpPr>
        <p:spPr>
          <a:xfrm>
            <a:off x="621804" y="404664"/>
            <a:ext cx="9144001" cy="807343"/>
          </a:xfrm>
        </p:spPr>
        <p:txBody>
          <a:bodyPr rtlCol="0"/>
          <a:lstStyle/>
          <a:p>
            <a:pPr rtl="0"/>
            <a:r>
              <a:rPr lang="sl-SI" dirty="0"/>
              <a:t>Se poslovimo ali prilagodimo …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6A0BEF7F-4144-B791-AA90-6043B46E6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1628800"/>
            <a:ext cx="9134391" cy="4114801"/>
          </a:xfrm>
        </p:spPr>
        <p:txBody>
          <a:bodyPr/>
          <a:lstStyle/>
          <a:p>
            <a:r>
              <a:rPr lang="sl-SI" dirty="0"/>
              <a:t>… aktivnosti, ki ne delujejo (primer: Bralni izziv)</a:t>
            </a:r>
          </a:p>
          <a:p>
            <a:r>
              <a:rPr lang="sl-SI" dirty="0"/>
              <a:t>… zbirko, ki se ne uporabljala (odpisovanje)</a:t>
            </a:r>
          </a:p>
          <a:p>
            <a:r>
              <a:rPr lang="sl-SI" dirty="0"/>
              <a:t>… prostor, ki ne služi  (združevanje oddelkov, avtomatizacija …)</a:t>
            </a:r>
          </a:p>
          <a:p>
            <a:r>
              <a:rPr lang="sl-SI" dirty="0"/>
              <a:t>…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TEŽAVE: prepričanja, strah, sentimentalnost zaposlenih …</a:t>
            </a:r>
          </a:p>
        </p:txBody>
      </p:sp>
    </p:spTree>
    <p:extLst>
      <p:ext uri="{BB962C8B-B14F-4D97-AF65-F5344CB8AC3E}">
        <p14:creationId xmlns:p14="http://schemas.microsoft.com/office/powerpoint/2010/main" val="46223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77788" y="260648"/>
            <a:ext cx="8711953" cy="762001"/>
          </a:xfrm>
        </p:spPr>
        <p:txBody>
          <a:bodyPr rtlCol="0"/>
          <a:lstStyle/>
          <a:p>
            <a:pPr rtl="0"/>
            <a:r>
              <a:rPr lang="sl-SI" dirty="0"/>
              <a:t>Kje imamo še prostor za izboljšave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428632" y="1340768"/>
            <a:ext cx="10994372" cy="4248472"/>
          </a:xfrm>
        </p:spPr>
        <p:txBody>
          <a:bodyPr rtlCol="0"/>
          <a:lstStyle/>
          <a:p>
            <a:pPr rtl="0"/>
            <a:r>
              <a:rPr lang="sl-SI" dirty="0"/>
              <a:t>Povezanost krovnih organizacija pri razvojnih usmeritvah (OOK, ZSK, ZBDS, Fakulteta).</a:t>
            </a:r>
          </a:p>
          <a:p>
            <a:pPr rtl="0"/>
            <a:r>
              <a:rPr lang="sl-SI" dirty="0"/>
              <a:t>Hitrejše reakcije na spremembe v okolju.</a:t>
            </a:r>
          </a:p>
          <a:p>
            <a:pPr rtl="0"/>
            <a:r>
              <a:rPr lang="sl-SI" dirty="0"/>
              <a:t>Kontinuirano in sistematično izobraževanje zaposlenih, primerna izobraževanja na trgu.</a:t>
            </a:r>
          </a:p>
          <a:p>
            <a:pPr rtl="0"/>
            <a:r>
              <a:rPr lang="sl-SI" dirty="0"/>
              <a:t>Merjenje vpliva: tu smo v knjižnicah še vedno nekoliko šibki in prepuščeni sebi in lastni iznajdljivosti. </a:t>
            </a:r>
          </a:p>
          <a:p>
            <a:pPr rtl="0"/>
            <a:r>
              <a:rPr lang="sl-SI" dirty="0"/>
              <a:t>Implementacija Design </a:t>
            </a:r>
            <a:r>
              <a:rPr lang="sl-SI" dirty="0" err="1"/>
              <a:t>Thinking</a:t>
            </a:r>
            <a:r>
              <a:rPr lang="sl-SI" dirty="0"/>
              <a:t> metode za oblikovanje novih storitev.</a:t>
            </a:r>
          </a:p>
          <a:p>
            <a:pPr rtl="0"/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68142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1804" y="4437112"/>
            <a:ext cx="9144001" cy="1347936"/>
          </a:xfrm>
        </p:spPr>
        <p:txBody>
          <a:bodyPr rtlCol="0"/>
          <a:lstStyle/>
          <a:p>
            <a:pPr rtl="0"/>
            <a:r>
              <a:rPr lang="sl-SI" dirty="0"/>
              <a:t>Hvala!</a:t>
            </a:r>
            <a:br>
              <a:rPr lang="sl-SI" dirty="0"/>
            </a:br>
            <a:br>
              <a:rPr lang="sl-SI" dirty="0"/>
            </a:br>
            <a:r>
              <a:rPr lang="sl-SI" sz="1400" dirty="0"/>
              <a:t>sasa.vidmar@gkfb.si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9050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2"/>
          <p:cNvSpPr>
            <a:spLocks noGrp="1"/>
          </p:cNvSpPr>
          <p:nvPr>
            <p:ph type="title"/>
          </p:nvPr>
        </p:nvSpPr>
        <p:spPr>
          <a:xfrm>
            <a:off x="621804" y="243408"/>
            <a:ext cx="10585176" cy="648072"/>
          </a:xfrm>
        </p:spPr>
        <p:txBody>
          <a:bodyPr rtlCol="0">
            <a:normAutofit/>
          </a:bodyPr>
          <a:lstStyle/>
          <a:p>
            <a:pPr rtl="0"/>
            <a:r>
              <a:rPr lang="sl-SI" dirty="0"/>
              <a:t>Specialna </a:t>
            </a:r>
            <a:r>
              <a:rPr lang="sl-SI" dirty="0" err="1"/>
              <a:t>vs</a:t>
            </a:r>
            <a:r>
              <a:rPr lang="sl-SI" dirty="0"/>
              <a:t>. splošna knjižnica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70577336-7167-6172-E78A-06B2E8B8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29" y="4677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13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396E64D5-11BC-65A7-A656-FFA5AFFC56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4436"/>
            <a:ext cx="12188824" cy="8236297"/>
          </a:xfrm>
          <a:prstGeom prst="rect">
            <a:avLst/>
          </a:prstGeom>
        </p:spPr>
      </p:pic>
      <p:sp>
        <p:nvSpPr>
          <p:cNvPr id="13" name="Naslov 12"/>
          <p:cNvSpPr>
            <a:spLocks noGrp="1"/>
          </p:cNvSpPr>
          <p:nvPr>
            <p:ph type="title"/>
          </p:nvPr>
        </p:nvSpPr>
        <p:spPr>
          <a:xfrm>
            <a:off x="333772" y="188640"/>
            <a:ext cx="9793088" cy="864096"/>
          </a:xfrm>
        </p:spPr>
        <p:txBody>
          <a:bodyPr rtlCol="0">
            <a:normAutofit/>
          </a:bodyPr>
          <a:lstStyle/>
          <a:p>
            <a:pPr rtl="0"/>
            <a:r>
              <a:rPr lang="sl-SI" sz="4800" b="1" dirty="0">
                <a:solidFill>
                  <a:schemeClr val="accent5">
                    <a:lumMod val="75000"/>
                  </a:schemeClr>
                </a:solidFill>
              </a:rPr>
              <a:t>UPORABNIKI</a:t>
            </a:r>
          </a:p>
        </p:txBody>
      </p:sp>
    </p:spTree>
    <p:extLst>
      <p:ext uri="{BB962C8B-B14F-4D97-AF65-F5344CB8AC3E}">
        <p14:creationId xmlns:p14="http://schemas.microsoft.com/office/powerpoint/2010/main" val="310620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3A2CAF8-A3E2-15FE-30D7-84626887F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804" y="404664"/>
            <a:ext cx="9036498" cy="699864"/>
          </a:xfrm>
        </p:spPr>
        <p:txBody>
          <a:bodyPr/>
          <a:lstStyle/>
          <a:p>
            <a:r>
              <a:rPr lang="sl-SI" dirty="0"/>
              <a:t>ZAPOSLENI</a:t>
            </a:r>
          </a:p>
        </p:txBody>
      </p:sp>
      <p:pic>
        <p:nvPicPr>
          <p:cNvPr id="10" name="Označba mesta vsebine 9">
            <a:extLst>
              <a:ext uri="{FF2B5EF4-FFF2-40B4-BE49-F238E27FC236}">
                <a16:creationId xmlns:a16="http://schemas.microsoft.com/office/drawing/2014/main" id="{67F6D5BF-4906-BF45-7999-C4AEE14DD3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467533" y="1269801"/>
            <a:ext cx="7253758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45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DC7F101-3719-2203-6599-E7E5880A0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ODLOČEVALCI / FINANCERJI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79973BB-D4B2-EFDA-E04D-A58048EFE9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2413" y="1988840"/>
            <a:ext cx="4419599" cy="172819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l-SI" dirty="0"/>
              <a:t>POZITIVNO</a:t>
            </a:r>
          </a:p>
          <a:p>
            <a:r>
              <a:rPr lang="sl-SI" dirty="0"/>
              <a:t>Zakonsko urejeno financiranje.</a:t>
            </a:r>
          </a:p>
          <a:p>
            <a:r>
              <a:rPr lang="sl-SI" dirty="0"/>
              <a:t>Večinoma izkazujejo podporo knjižnicam in jih označujejo kot pomembne ustanove.</a:t>
            </a:r>
          </a:p>
          <a:p>
            <a:endParaRPr lang="sl-SI" dirty="0"/>
          </a:p>
          <a:p>
            <a:endParaRPr lang="sl-SI" sz="1050" dirty="0"/>
          </a:p>
          <a:p>
            <a:endParaRPr lang="sl-SI" dirty="0"/>
          </a:p>
          <a:p>
            <a:endParaRPr lang="sl-SI" dirty="0"/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181FF65F-9550-268A-7C96-D2B4B33B4C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9183" y="1905001"/>
            <a:ext cx="4833781" cy="41148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l-SI" dirty="0"/>
              <a:t>NEGATIVNO</a:t>
            </a:r>
          </a:p>
          <a:p>
            <a:r>
              <a:rPr lang="sl-SI" dirty="0"/>
              <a:t>Večinoma jih zanima zmanjševanje stroškov.</a:t>
            </a:r>
          </a:p>
          <a:p>
            <a:r>
              <a:rPr lang="sl-SI" dirty="0"/>
              <a:t>Težko razumejo, zakaj se neka nova storitev uvaja – stereotipni pogled na knjižnice.</a:t>
            </a:r>
          </a:p>
          <a:p>
            <a:r>
              <a:rPr lang="sl-SI" dirty="0"/>
              <a:t>Knjižnic ne vključujejo v razvojne dokumente oz. je ta del zelo omejen.</a:t>
            </a:r>
          </a:p>
          <a:p>
            <a:r>
              <a:rPr lang="sl-SI" dirty="0"/>
              <a:t>NOVO: knjižnica se primerja s tržno dejavnostjo: nerentabilno, nadstandardna storitev …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90706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117492F-012D-C4CC-95A6-7DDB63A7D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820" y="620688"/>
            <a:ext cx="10044607" cy="627856"/>
          </a:xfrm>
        </p:spPr>
        <p:txBody>
          <a:bodyPr/>
          <a:lstStyle/>
          <a:p>
            <a:r>
              <a:rPr lang="sl-SI" b="1" dirty="0"/>
              <a:t>Novi projekti: trnova pot od ideje do obstanka</a:t>
            </a:r>
            <a:endParaRPr lang="sl-SI" dirty="0"/>
          </a:p>
        </p:txBody>
      </p:sp>
      <p:sp>
        <p:nvSpPr>
          <p:cNvPr id="11" name="Označba mesta za vsebino 2">
            <a:extLst>
              <a:ext uri="{FF2B5EF4-FFF2-40B4-BE49-F238E27FC236}">
                <a16:creationId xmlns:a16="http://schemas.microsoft.com/office/drawing/2014/main" id="{456AFC44-C12F-73F3-173F-E9DCE5B55ED5}"/>
              </a:ext>
            </a:extLst>
          </p:cNvPr>
          <p:cNvSpPr txBox="1">
            <a:spLocks/>
          </p:cNvSpPr>
          <p:nvPr/>
        </p:nvSpPr>
        <p:spPr>
          <a:xfrm>
            <a:off x="549796" y="1946740"/>
            <a:ext cx="10153128" cy="41044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dirty="0"/>
              <a:t>Rastem z e-viri (2011)</a:t>
            </a:r>
          </a:p>
          <a:p>
            <a:r>
              <a:rPr lang="sl-SI" sz="1800" dirty="0"/>
              <a:t>Začetna ideja: promocija </a:t>
            </a:r>
            <a:r>
              <a:rPr lang="sl-SI" sz="1800" dirty="0">
                <a:sym typeface="Wingdings" panose="05000000000000000000" pitchFamily="2" charset="2"/>
              </a:rPr>
              <a:t>potreba knjižnice</a:t>
            </a:r>
            <a:endParaRPr lang="sl-SI" sz="1800" dirty="0"/>
          </a:p>
          <a:p>
            <a:r>
              <a:rPr lang="sl-SI" sz="1800" dirty="0"/>
              <a:t>Ideja: obisk osnovnošolcev in dijakov v knjižnici, kjer jim predstavimo e-vire, ki jih v knjižnici ponujamo</a:t>
            </a:r>
          </a:p>
          <a:p>
            <a:r>
              <a:rPr lang="sl-SI" sz="1800" dirty="0"/>
              <a:t>Ovire: malo obiska, komunikacija s šolami, učni načrti, sodelavci</a:t>
            </a:r>
          </a:p>
          <a:p>
            <a:r>
              <a:rPr lang="sl-SI" sz="1800" dirty="0"/>
              <a:t>Projekt danes: informacijsko opismenjevanje mladih. Obisk bibliotekarjev na OŠ in SŠ in izvedba 2 urnih delavnic. </a:t>
            </a:r>
          </a:p>
          <a:p>
            <a:r>
              <a:rPr lang="sl-SI" sz="1800" dirty="0"/>
              <a:t>Uporabljena metoda: intuicija, šele nato opazovanje in intervjuji (neformalno)</a:t>
            </a:r>
          </a:p>
          <a:p>
            <a:r>
              <a:rPr lang="sl-SI" sz="1800" dirty="0"/>
              <a:t>Rezultat: vsako leto več šol, ki so vključene v projekt, projekt je postal del učnega načrta šol, izjemna statistika uporabe e-virov, poenoteni standardi za citiranje na posameznih šolah. </a:t>
            </a:r>
          </a:p>
          <a:p>
            <a:r>
              <a:rPr lang="sl-SI" sz="1800" dirty="0"/>
              <a:t>POMEMBNO: prilagodljivost, kontinuirano izobraževanje, strokovnost, vztrajnost, iznajdljivost</a:t>
            </a:r>
          </a:p>
          <a:p>
            <a:pPr marL="0" indent="0">
              <a:buFont typeface="Arial" pitchFamily="34" charset="0"/>
              <a:buNone/>
            </a:pPr>
            <a:endParaRPr lang="sl-SI" sz="1800" dirty="0">
              <a:solidFill>
                <a:schemeClr val="bg2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sl-SI" dirty="0"/>
          </a:p>
          <a:p>
            <a:endParaRPr lang="sl-SI" dirty="0"/>
          </a:p>
        </p:txBody>
      </p:sp>
      <p:pic>
        <p:nvPicPr>
          <p:cNvPr id="16" name="Slika 15">
            <a:extLst>
              <a:ext uri="{FF2B5EF4-FFF2-40B4-BE49-F238E27FC236}">
                <a16:creationId xmlns:a16="http://schemas.microsoft.com/office/drawing/2014/main" id="{3F957194-247B-EE79-74C7-1BDCB71F4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0676" y="1328787"/>
            <a:ext cx="1224136" cy="123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3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8BC40-72CF-9863-371A-C7579D9C4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>
            <a:extLst>
              <a:ext uri="{FF2B5EF4-FFF2-40B4-BE49-F238E27FC236}">
                <a16:creationId xmlns:a16="http://schemas.microsoft.com/office/drawing/2014/main" id="{1DD00147-3E45-4FD6-5818-1852BCD7C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6660" y="836712"/>
            <a:ext cx="4037677" cy="2009376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679D92C4-806A-8A9E-C1C1-F12D27BF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820" y="620688"/>
            <a:ext cx="10044607" cy="627856"/>
          </a:xfrm>
        </p:spPr>
        <p:txBody>
          <a:bodyPr/>
          <a:lstStyle/>
          <a:p>
            <a:r>
              <a:rPr lang="sl-SI" b="1" dirty="0"/>
              <a:t>Novi projekti: trnova pot od ideje do obstanka</a:t>
            </a:r>
            <a:endParaRPr lang="sl-SI" dirty="0"/>
          </a:p>
        </p:txBody>
      </p:sp>
      <p:sp>
        <p:nvSpPr>
          <p:cNvPr id="11" name="Označba mesta za vsebino 2">
            <a:extLst>
              <a:ext uri="{FF2B5EF4-FFF2-40B4-BE49-F238E27FC236}">
                <a16:creationId xmlns:a16="http://schemas.microsoft.com/office/drawing/2014/main" id="{A3DE246A-5081-5278-C3D3-95957333CD5F}"/>
              </a:ext>
            </a:extLst>
          </p:cNvPr>
          <p:cNvSpPr txBox="1">
            <a:spLocks/>
          </p:cNvSpPr>
          <p:nvPr/>
        </p:nvSpPr>
        <p:spPr>
          <a:xfrm>
            <a:off x="549796" y="1700808"/>
            <a:ext cx="10153128" cy="41044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dirty="0" err="1"/>
              <a:t>Mojstrovalnica</a:t>
            </a:r>
            <a:r>
              <a:rPr lang="sl-SI" dirty="0"/>
              <a:t> (201</a:t>
            </a:r>
            <a:r>
              <a:rPr lang="sl-SI" sz="2000" dirty="0"/>
              <a:t>8)</a:t>
            </a:r>
          </a:p>
          <a:p>
            <a:pPr marL="0" indent="0">
              <a:buNone/>
            </a:pPr>
            <a:r>
              <a:rPr lang="sl-SI" sz="1800" dirty="0"/>
              <a:t>Začetna ideja: </a:t>
            </a:r>
            <a:r>
              <a:rPr lang="sl-SI" sz="1800" dirty="0" err="1"/>
              <a:t>makerspace</a:t>
            </a:r>
            <a:endParaRPr lang="sl-SI" sz="1800" dirty="0"/>
          </a:p>
          <a:p>
            <a:r>
              <a:rPr lang="sl-SI" sz="1800" dirty="0"/>
              <a:t>Ideja:  … iz tujine. Ljudje se učimo in sprejemamo informacije na različne načine.  Mladi v Evropi imajo podobne interese.</a:t>
            </a:r>
          </a:p>
          <a:p>
            <a:r>
              <a:rPr lang="sl-SI" sz="1800" dirty="0"/>
              <a:t>Ovire: kader, odločevalci, sodelavci, finance za nove naprave.</a:t>
            </a:r>
          </a:p>
          <a:p>
            <a:r>
              <a:rPr lang="sl-SI" sz="1800" dirty="0"/>
              <a:t>Projekt danes: enakovreden oddelek, odprto vsak dan, kader je še vedno problem, odličen obisk.</a:t>
            </a:r>
          </a:p>
          <a:p>
            <a:r>
              <a:rPr lang="sl-SI" sz="1800" dirty="0"/>
              <a:t>Uporabljena metoda: intuicija </a:t>
            </a:r>
          </a:p>
          <a:p>
            <a:r>
              <a:rPr lang="sl-SI" sz="1800" dirty="0"/>
              <a:t>Kaj smo naredili drugače: vključili zaposlene</a:t>
            </a:r>
          </a:p>
          <a:p>
            <a:r>
              <a:rPr lang="sl-SI" sz="1800" dirty="0"/>
              <a:t>Rezultat: obisk je velik, še vedno je problem kader, zato ni dovolj usmerjenih vsebin</a:t>
            </a:r>
          </a:p>
          <a:p>
            <a:pPr marL="0" indent="0">
              <a:buNone/>
            </a:pPr>
            <a:r>
              <a:rPr lang="sl-SI" sz="1800" dirty="0"/>
              <a:t>POMEMBNO: prilagodljivost, vztrajnost, iznajdljivost, strokovnost</a:t>
            </a:r>
          </a:p>
          <a:p>
            <a:pPr marL="0" indent="0">
              <a:buFont typeface="Arial" pitchFamily="34" charset="0"/>
              <a:buNone/>
            </a:pPr>
            <a:endParaRPr lang="sl-SI" sz="1800" dirty="0">
              <a:solidFill>
                <a:schemeClr val="bg2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sl-SI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94342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95C2954-C2EB-44A9-4DB8-D825DBDC2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96" y="188640"/>
            <a:ext cx="9865096" cy="887762"/>
          </a:xfrm>
        </p:spPr>
        <p:txBody>
          <a:bodyPr>
            <a:normAutofit/>
          </a:bodyPr>
          <a:lstStyle/>
          <a:p>
            <a:r>
              <a:rPr lang="sl-SI" b="1" dirty="0"/>
              <a:t>Novi projekti: trnova pot od ideje do obstanka</a:t>
            </a: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AC0222C-4367-6D7A-E642-FDE494547B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5780" y="2060848"/>
            <a:ext cx="10225136" cy="430242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sl-SI" sz="8000" dirty="0"/>
              <a:t>Knjižnica semen (2020)</a:t>
            </a:r>
          </a:p>
          <a:p>
            <a:pPr marL="0" indent="0">
              <a:buNone/>
            </a:pPr>
            <a:r>
              <a:rPr lang="sl-SI" sz="6200" dirty="0"/>
              <a:t>Začetna ideja: izmenjava semen</a:t>
            </a:r>
          </a:p>
          <a:p>
            <a:pPr>
              <a:lnSpc>
                <a:spcPct val="120000"/>
              </a:lnSpc>
            </a:pPr>
            <a:r>
              <a:rPr lang="sl-SI" sz="6200" dirty="0"/>
              <a:t>Ideja: prišla s strani uporabnikov. Nastajala v sodelovanju z nevladno organizacijo. Razviti smo želeli računalniški program za izposojo semen. </a:t>
            </a:r>
          </a:p>
          <a:p>
            <a:r>
              <a:rPr lang="sl-SI" sz="6200" dirty="0"/>
              <a:t>Ovire: nevladna organizacija, sodelavci, covid, kopiranje</a:t>
            </a:r>
          </a:p>
          <a:p>
            <a:r>
              <a:rPr lang="sl-SI" sz="6200" dirty="0"/>
              <a:t>Projekt danes: razvita mreža Knjižnic semen v Sloveniji, na Hrvaškem in v Italiji. </a:t>
            </a:r>
          </a:p>
          <a:p>
            <a:r>
              <a:rPr lang="sl-SI" sz="6200" dirty="0"/>
              <a:t>Problem: koordinacija mreže in nadaljnji razvoj aplikacije. </a:t>
            </a:r>
          </a:p>
          <a:p>
            <a:r>
              <a:rPr lang="sl-SI" sz="6200" dirty="0" err="1"/>
              <a:t>Finaciranje</a:t>
            </a:r>
            <a:r>
              <a:rPr lang="sl-SI" sz="6200" dirty="0"/>
              <a:t>: najem programa</a:t>
            </a:r>
          </a:p>
          <a:p>
            <a:r>
              <a:rPr lang="sl-SI" sz="6200" dirty="0"/>
              <a:t>Uporabljena metoda: intuicija, raziskave</a:t>
            </a:r>
          </a:p>
          <a:p>
            <a:r>
              <a:rPr lang="sl-SI" sz="6200" dirty="0"/>
              <a:t>Kaj smo naredili drugače: financiranje in kader</a:t>
            </a:r>
          </a:p>
          <a:p>
            <a:pPr marL="0" indent="0">
              <a:buNone/>
            </a:pPr>
            <a:r>
              <a:rPr lang="sl-SI" sz="6200" dirty="0"/>
              <a:t>POMEMBNO: povezovanje, pravni vidik</a:t>
            </a:r>
          </a:p>
          <a:p>
            <a:endParaRPr lang="sl-SI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57BB0427-A405-DA0A-2B6F-B59661743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8628" y="1076402"/>
            <a:ext cx="3292125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40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3E8405CF-4D24-ADDC-FA7C-CCB67A9D9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328" y="188640"/>
            <a:ext cx="10229975" cy="969348"/>
          </a:xfrm>
          <a:prstGeom prst="rect">
            <a:avLst/>
          </a:prstGeom>
        </p:spPr>
      </p:pic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01626659-C4C2-DFDC-16A9-5A066F2B24E3}"/>
              </a:ext>
            </a:extLst>
          </p:cNvPr>
          <p:cNvSpPr txBox="1"/>
          <p:nvPr/>
        </p:nvSpPr>
        <p:spPr>
          <a:xfrm>
            <a:off x="621804" y="1141632"/>
            <a:ext cx="10229975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sl-SI" sz="2400" dirty="0"/>
              <a:t>Knjižnica reči (2024</a:t>
            </a:r>
            <a:r>
              <a:rPr lang="sl-SI" sz="2000" dirty="0"/>
              <a:t>)</a:t>
            </a:r>
          </a:p>
          <a:p>
            <a:endParaRPr lang="sl-SI" sz="2000" dirty="0"/>
          </a:p>
          <a:p>
            <a:r>
              <a:rPr lang="sl-SI" sz="2000" dirty="0"/>
              <a:t>Začetna ideja: izmenjava premetov</a:t>
            </a:r>
          </a:p>
          <a:p>
            <a:endParaRPr lang="sl-SI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000" dirty="0"/>
              <a:t>Ideja: pobuda s strani nevladne organizacije. Kompetenčna vsebina Gorišk knjižnice: Splošne knjižnice zelene, trajnostne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000" dirty="0"/>
              <a:t>Ovire: sodelavci, glasni posameznik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000" dirty="0"/>
              <a:t>Projekt danes: odlično deluje, izposoja se veča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000" dirty="0"/>
              <a:t>Problem: nabava novih naprav, kader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000" dirty="0" err="1"/>
              <a:t>Finaciranje</a:t>
            </a:r>
            <a:r>
              <a:rPr lang="sl-SI" sz="2000" dirty="0"/>
              <a:t>: lastna sredstva, razpisi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000" dirty="0"/>
              <a:t>Uporabljena metoda: vključevanje uporabnikov (anketa)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000" dirty="0"/>
              <a:t>Kaj smo naredili drugače: vključili uporabnike </a:t>
            </a:r>
          </a:p>
          <a:p>
            <a:endParaRPr lang="sl-SI" sz="2000" dirty="0"/>
          </a:p>
          <a:p>
            <a:r>
              <a:rPr lang="sl-SI" sz="2000" dirty="0"/>
              <a:t>POMEMBNO: povezovanje, način izposoje, financiranje, vzdrževanje naprav</a:t>
            </a:r>
          </a:p>
        </p:txBody>
      </p:sp>
      <p:pic>
        <p:nvPicPr>
          <p:cNvPr id="16" name="Slika 15">
            <a:extLst>
              <a:ext uri="{FF2B5EF4-FFF2-40B4-BE49-F238E27FC236}">
                <a16:creationId xmlns:a16="http://schemas.microsoft.com/office/drawing/2014/main" id="{2B9D38D1-45FF-AD89-6AAA-B1CE2F7B2D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2764" y="2996952"/>
            <a:ext cx="2043467" cy="20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9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Digitalni modri tunel 16x9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771_TF02895261" id="{F798D599-54DE-4359-B15D-C3A1C14C1B26}" vid="{85BDA08B-4776-4EC0-9045-3492F685F023}"/>
    </a:ext>
  </a:extLst>
</a:theme>
</file>

<file path=ppt/theme/theme2.xml><?xml version="1.0" encoding="utf-8"?>
<a:theme xmlns:a="http://schemas.openxmlformats.org/drawingml/2006/main" name="Officeova tema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ova tema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true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1564227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Take your audience through a digital tunnel where they'll  burst through to the other side and see the information you want to present. Show them lists, charts, tables, SmartArt,  and pictures using a variety of layouts in widescreen (16X9) format. This design works well for subjects on science and technology, computers, communication, and more.   
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2012-05-11T02:04:00+00:00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2029-01-01T08:00:00+00:00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TP102895246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835483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REDMOND\v-vaddu</DisplayName>
        <AccountId>2567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15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0E41224-0370-4595-877C-23316CD80004}">
  <ds:schemaRefs>
    <ds:schemaRef ds:uri="http://schemas.microsoft.com/office/2006/metadata/properties"/>
    <ds:schemaRef ds:uri="http://schemas.microsoft.com/office/infopath/2007/PartnerControls"/>
    <ds:schemaRef ds:uri="4873beb7-5857-4685-be1f-d57550cc96cc"/>
  </ds:schemaRefs>
</ds:datastoreItem>
</file>

<file path=customXml/itemProps2.xml><?xml version="1.0" encoding="utf-8"?>
<ds:datastoreItem xmlns:ds="http://schemas.openxmlformats.org/officeDocument/2006/customXml" ds:itemID="{74228E6B-D70C-44BB-A81F-A245495F612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2CCB507-0646-4A50-A4F7-7F385079D5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Poslovna predstavitev z digitalnim modrim tunelom (širokozaslonsko)</Template>
  <TotalTime>764</TotalTime>
  <Words>1141</Words>
  <Application>Microsoft Office PowerPoint</Application>
  <PresentationFormat>Po meri</PresentationFormat>
  <Paragraphs>106</Paragraphs>
  <Slides>12</Slides>
  <Notes>9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12</vt:i4>
      </vt:variant>
    </vt:vector>
  </HeadingPairs>
  <TitlesOfParts>
    <vt:vector size="16" baseType="lpstr">
      <vt:lpstr>Arial</vt:lpstr>
      <vt:lpstr>Corbel</vt:lpstr>
      <vt:lpstr>Wingdings</vt:lpstr>
      <vt:lpstr>Digitalni modri tunel 16x9</vt:lpstr>
      <vt:lpstr>Med intuicijo, prepričanji in pogumom: kako v knjižnici vodimo spremembe </vt:lpstr>
      <vt:lpstr>Specialna vs. splošna knjižnica</vt:lpstr>
      <vt:lpstr>UPORABNIKI</vt:lpstr>
      <vt:lpstr>ZAPOSLENI</vt:lpstr>
      <vt:lpstr>ODLOČEVALCI / FINANCERJI</vt:lpstr>
      <vt:lpstr>Novi projekti: trnova pot od ideje do obstanka</vt:lpstr>
      <vt:lpstr>Novi projekti: trnova pot od ideje do obstanka</vt:lpstr>
      <vt:lpstr>Novi projekti: trnova pot od ideje do obstanka</vt:lpstr>
      <vt:lpstr>PowerPointova predstavitev</vt:lpstr>
      <vt:lpstr>Se poslovimo ali prilagodimo …</vt:lpstr>
      <vt:lpstr>Kje imamo še prostor za izboljšave</vt:lpstr>
      <vt:lpstr>Hvala!  sasa.vidmar@gkfb.si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Saša Vidmar</dc:creator>
  <cp:lastModifiedBy>Saša Vidmar</cp:lastModifiedBy>
  <cp:revision>1</cp:revision>
  <dcterms:created xsi:type="dcterms:W3CDTF">2026-05-25T08:45:53Z</dcterms:created>
  <dcterms:modified xsi:type="dcterms:W3CDTF">2026-05-28T05:52:57Z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