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6"/>
    <p:sldMasterId id="2147483673" r:id="rId7"/>
  </p:sldMasterIdLst>
  <p:notesMasterIdLst>
    <p:notesMasterId r:id="rId20"/>
  </p:notesMasterIdLst>
  <p:handoutMasterIdLst>
    <p:handoutMasterId r:id="rId21"/>
  </p:handoutMasterIdLst>
  <p:sldIdLst>
    <p:sldId id="356" r:id="rId8"/>
    <p:sldId id="406" r:id="rId9"/>
    <p:sldId id="407" r:id="rId10"/>
    <p:sldId id="400" r:id="rId11"/>
    <p:sldId id="413" r:id="rId12"/>
    <p:sldId id="408" r:id="rId13"/>
    <p:sldId id="409" r:id="rId14"/>
    <p:sldId id="410" r:id="rId15"/>
    <p:sldId id="411" r:id="rId16"/>
    <p:sldId id="412" r:id="rId17"/>
    <p:sldId id="381" r:id="rId18"/>
    <p:sldId id="355" r:id="rId19"/>
  </p:sldIdLst>
  <p:sldSz cx="12192000" cy="6858000"/>
  <p:notesSz cx="6797675" cy="9925050"/>
  <p:defaultText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EB4E3"/>
    <a:srgbClr val="9999FF"/>
    <a:srgbClr val="CC99FF"/>
    <a:srgbClr val="0587A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6" autoAdjust="0"/>
    <p:restoredTop sz="56927" autoAdjust="0"/>
  </p:normalViewPr>
  <p:slideViewPr>
    <p:cSldViewPr snapToGrid="0">
      <p:cViewPr>
        <p:scale>
          <a:sx n="80" d="100"/>
          <a:sy n="80" d="100"/>
        </p:scale>
        <p:origin x="1118" y="-77"/>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p:scale>
          <a:sx n="130" d="100"/>
          <a:sy n="130" d="100"/>
        </p:scale>
        <p:origin x="3312" y="-14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Master" Target="slideMasters/slideMaster2.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4.xml"/><Relationship Id="rId24" Type="http://schemas.openxmlformats.org/officeDocument/2006/relationships/theme" Target="theme/theme1.xml"/><Relationship Id="rId5" Type="http://schemas.openxmlformats.org/officeDocument/2006/relationships/customXml" Target="../customXml/item5.xml"/><Relationship Id="rId15" Type="http://schemas.openxmlformats.org/officeDocument/2006/relationships/slide" Target="slides/slide8.xml"/><Relationship Id="rId23"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Header Placeholder 5">
            <a:extLst>
              <a:ext uri="{FF2B5EF4-FFF2-40B4-BE49-F238E27FC236}">
                <a16:creationId xmlns:a16="http://schemas.microsoft.com/office/drawing/2014/main" id="{AB6740AC-28CB-4A55-B135-27481CC5780A}"/>
              </a:ext>
            </a:extLst>
          </p:cNvPr>
          <p:cNvSpPr txBox="1">
            <a:spLocks/>
          </p:cNvSpPr>
          <p:nvPr/>
        </p:nvSpPr>
        <p:spPr>
          <a:xfrm>
            <a:off x="7373" y="9537731"/>
            <a:ext cx="6788730" cy="375216"/>
          </a:xfrm>
          <a:prstGeom prst="rect">
            <a:avLst/>
          </a:prstGeom>
          <a:ln>
            <a:noFill/>
          </a:ln>
        </p:spPr>
        <p:txBody>
          <a:bodyPr vert="horz" lIns="91440" tIns="45720" rIns="91440" bIns="45720" rtlCol="0"/>
          <a:lstStyle>
            <a:defPPr>
              <a:defRPr lang="sl-SI"/>
            </a:defPPr>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AC417891-EB6E-43C8-BDE4-18466B2388F2}" type="slidenum">
              <a:rPr lang="sl-SI" sz="1000" smtClean="0"/>
              <a:pPr algn="ctr"/>
              <a:t>‹#›</a:t>
            </a:fld>
            <a:endParaRPr lang="sl-SI" sz="1000" dirty="0"/>
          </a:p>
        </p:txBody>
      </p:sp>
      <p:sp>
        <p:nvSpPr>
          <p:cNvPr id="3" name="Header Placeholder 5">
            <a:extLst>
              <a:ext uri="{FF2B5EF4-FFF2-40B4-BE49-F238E27FC236}">
                <a16:creationId xmlns:a16="http://schemas.microsoft.com/office/drawing/2014/main" id="{9B11BFC5-5DDE-4981-8DFF-5D27A854EA98}"/>
              </a:ext>
            </a:extLst>
          </p:cNvPr>
          <p:cNvSpPr txBox="1">
            <a:spLocks/>
          </p:cNvSpPr>
          <p:nvPr/>
        </p:nvSpPr>
        <p:spPr>
          <a:xfrm>
            <a:off x="8945" y="12103"/>
            <a:ext cx="6788730" cy="375216"/>
          </a:xfrm>
          <a:prstGeom prst="rect">
            <a:avLst/>
          </a:prstGeom>
          <a:ln>
            <a:noFill/>
          </a:ln>
        </p:spPr>
        <p:txBody>
          <a:bodyPr vert="horz" lIns="91440" tIns="45720" rIns="91440" bIns="45720" rtlCol="0"/>
          <a:lstStyle>
            <a:defPPr>
              <a:defRPr lang="sl-SI"/>
            </a:defPPr>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sl-SI" sz="1000" dirty="0"/>
          </a:p>
          <a:p>
            <a:pPr algn="ctr"/>
            <a:r>
              <a:rPr lang="sl-SI" sz="1000" dirty="0"/>
              <a:t>&lt;Naslov&gt;</a:t>
            </a:r>
          </a:p>
        </p:txBody>
      </p:sp>
    </p:spTree>
    <p:extLst>
      <p:ext uri="{BB962C8B-B14F-4D97-AF65-F5344CB8AC3E}">
        <p14:creationId xmlns:p14="http://schemas.microsoft.com/office/powerpoint/2010/main" val="380890513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268476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1163" y="384175"/>
            <a:ext cx="5975350" cy="3360738"/>
          </a:xfrm>
          <a:prstGeom prst="rect">
            <a:avLst/>
          </a:prstGeom>
        </p:spPr>
      </p:sp>
      <p:sp>
        <p:nvSpPr>
          <p:cNvPr id="3" name="Notes Placeholder 2"/>
          <p:cNvSpPr>
            <a:spLocks noGrp="1"/>
          </p:cNvSpPr>
          <p:nvPr>
            <p:ph type="body" idx="1"/>
          </p:nvPr>
        </p:nvSpPr>
        <p:spPr>
          <a:xfrm>
            <a:off x="411480" y="4019145"/>
            <a:ext cx="5974715" cy="5494425"/>
          </a:xfrm>
        </p:spPr>
        <p:txBody>
          <a:bodyPr wrap="square" lIns="73152" tIns="45720" rIns="73152" bIns="45720" anchor="t">
            <a:normAutofit/>
          </a:bodyPr>
          <a:lstStyle/>
          <a:p>
            <a:r>
              <a:rPr lang="sl-SI" sz="1200" kern="1200" dirty="0">
                <a:solidFill>
                  <a:schemeClr val="tx1"/>
                </a:solidFill>
                <a:effectLst/>
                <a:latin typeface="+mn-lt"/>
                <a:ea typeface="+mn-ea"/>
                <a:cs typeface="+mn-cs"/>
              </a:rPr>
              <a:t>Lepo pozdravljeni in hvala, da ste se pridružili današnjemu predavanju. Tema </a:t>
            </a:r>
            <a:r>
              <a:rPr lang="en-US" sz="1200" kern="1200" dirty="0">
                <a:solidFill>
                  <a:schemeClr val="tx1"/>
                </a:solidFill>
                <a:effectLst/>
                <a:latin typeface="+mn-lt"/>
                <a:ea typeface="+mn-ea"/>
                <a:cs typeface="+mn-cs"/>
              </a:rPr>
              <a:t>za to </a:t>
            </a:r>
            <a:r>
              <a:rPr lang="en-US" sz="1200" kern="1200" dirty="0" err="1">
                <a:solidFill>
                  <a:schemeClr val="tx1"/>
                </a:solidFill>
                <a:effectLst/>
                <a:latin typeface="+mn-lt"/>
                <a:ea typeface="+mn-ea"/>
                <a:cs typeface="+mn-cs"/>
              </a:rPr>
              <a:t>uro</a:t>
            </a:r>
            <a:r>
              <a:rPr lang="en-US" sz="1200" kern="1200" dirty="0">
                <a:solidFill>
                  <a:schemeClr val="tx1"/>
                </a:solidFill>
                <a:effectLst/>
                <a:latin typeface="+mn-lt"/>
                <a:ea typeface="+mn-ea"/>
                <a:cs typeface="+mn-cs"/>
              </a:rPr>
              <a:t> </a:t>
            </a:r>
            <a:r>
              <a:rPr lang="sl-SI" sz="1200" kern="1200" dirty="0">
                <a:solidFill>
                  <a:schemeClr val="tx1"/>
                </a:solidFill>
                <a:effectLst/>
                <a:latin typeface="+mn-lt"/>
                <a:ea typeface="+mn-ea"/>
                <a:cs typeface="+mn-cs"/>
              </a:rPr>
              <a:t>ni ravno lahkotna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Poskušala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sem</a:t>
            </a:r>
            <a:r>
              <a:rPr lang="en-US" sz="1200" kern="1200" dirty="0">
                <a:solidFill>
                  <a:schemeClr val="tx1"/>
                </a:solidFill>
                <a:effectLst/>
                <a:latin typeface="+mn-lt"/>
                <a:ea typeface="+mn-ea"/>
                <a:cs typeface="+mn-cs"/>
              </a:rPr>
              <a:t> jo </a:t>
            </a:r>
            <a:r>
              <a:rPr lang="en-US" sz="1200" kern="1200" dirty="0" err="1">
                <a:solidFill>
                  <a:schemeClr val="tx1"/>
                </a:solidFill>
                <a:effectLst/>
                <a:latin typeface="+mn-lt"/>
                <a:ea typeface="+mn-ea"/>
                <a:cs typeface="+mn-cs"/>
              </a:rPr>
              <a:t>strnti</a:t>
            </a:r>
            <a:r>
              <a:rPr lang="en-US" sz="1200" kern="1200" dirty="0">
                <a:solidFill>
                  <a:schemeClr val="tx1"/>
                </a:solidFill>
                <a:effectLst/>
                <a:latin typeface="+mn-lt"/>
                <a:ea typeface="+mn-ea"/>
                <a:cs typeface="+mn-cs"/>
              </a:rPr>
              <a:t> </a:t>
            </a:r>
            <a:r>
              <a:rPr lang="sl-SI" sz="1200" kern="1200" dirty="0">
                <a:solidFill>
                  <a:schemeClr val="tx1"/>
                </a:solidFill>
                <a:effectLst/>
                <a:latin typeface="+mn-lt"/>
                <a:ea typeface="+mn-ea"/>
                <a:cs typeface="+mn-cs"/>
              </a:rPr>
              <a:t>v nekaj osnovnih točk. </a:t>
            </a:r>
            <a:r>
              <a:rPr lang="en-US" sz="1200" kern="1200" dirty="0">
                <a:solidFill>
                  <a:schemeClr val="tx1"/>
                </a:solidFill>
                <a:effectLst/>
                <a:latin typeface="+mn-lt"/>
                <a:ea typeface="+mn-ea"/>
                <a:cs typeface="+mn-cs"/>
              </a:rPr>
              <a:t>Pa u</a:t>
            </a:r>
            <a:r>
              <a:rPr lang="sl-SI" sz="1200" kern="1200" dirty="0" err="1">
                <a:solidFill>
                  <a:schemeClr val="tx1"/>
                </a:solidFill>
                <a:effectLst/>
                <a:latin typeface="+mn-lt"/>
                <a:ea typeface="+mn-ea"/>
                <a:cs typeface="+mn-cs"/>
              </a:rPr>
              <a:t>pam</a:t>
            </a:r>
            <a:r>
              <a:rPr lang="sl-SI" sz="1200" kern="1200" dirty="0">
                <a:solidFill>
                  <a:schemeClr val="tx1"/>
                </a:solidFill>
                <a:effectLst/>
                <a:latin typeface="+mn-lt"/>
                <a:ea typeface="+mn-ea"/>
                <a:cs typeface="+mn-cs"/>
              </a:rPr>
              <a:t>, da nam bo tako ostalo več časa za v</a:t>
            </a:r>
            <a:r>
              <a:rPr lang="en-US" sz="1200" kern="1200" dirty="0" err="1">
                <a:solidFill>
                  <a:schemeClr val="tx1"/>
                </a:solidFill>
                <a:effectLst/>
                <a:latin typeface="+mn-lt"/>
                <a:ea typeface="+mn-ea"/>
                <a:cs typeface="+mn-cs"/>
              </a:rPr>
              <a:t>aša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vprašanja</a:t>
            </a:r>
            <a:r>
              <a:rPr lang="sl-SI" sz="1200" kern="1200" dirty="0">
                <a:solidFill>
                  <a:schemeClr val="tx1"/>
                </a:solidFill>
                <a:effectLst/>
                <a:latin typeface="+mn-lt"/>
                <a:ea typeface="+mn-ea"/>
                <a:cs typeface="+mn-cs"/>
              </a:rPr>
              <a:t>.</a:t>
            </a:r>
          </a:p>
        </p:txBody>
      </p:sp>
      <p:sp>
        <p:nvSpPr>
          <p:cNvPr id="4" name="Printable Notes Text"/>
          <p:cNvSpPr>
            <a:spLocks noGrp="1"/>
          </p:cNvSpPr>
          <p:nvPr/>
        </p:nvSpPr>
        <p:spPr>
          <a:xfrm>
            <a:off x="411480" y="4019145"/>
            <a:ext cx="5974715" cy="5494425"/>
          </a:xfrm>
          <a:prstGeom prst="rect">
            <a:avLst/>
          </a:prstGeom>
          <a:noFill/>
          <a:ln>
            <a:noFill/>
          </a:ln>
        </p:spPr>
        <p:txBody>
          <a:bodyPr wrap="square" lIns="73152" tIns="45720" rIns="73152" bIns="45720" anchor="t">
            <a:normAutofit/>
          </a:bodyPr>
          <a:lstStyle/>
          <a:p>
            <a:pPr marL="0" indent="0"/>
            <a:r>
              <a:rPr lang="sl-SI" sz="1000">
                <a:solidFill>
                  <a:srgbClr val="000000"/>
                </a:solidFill>
                <a:latin typeface="Arial"/>
                <a:ea typeface="Arial"/>
                <a:cs typeface="Arial"/>
              </a:rPr>
              <a:t>Lep pozdrav. Danes predstavljam evalvacijo prvega dela testiranja nadgradnje koncepta vzajemne katalogizacje. Namen tega prvega dela je bil seznanjaje knjižnic s splošnim predlogom, torej ali je pristop ustrezen za nadaljnji razvoj.</a:t>
            </a:r>
          </a:p>
        </p:txBody>
      </p:sp>
    </p:spTree>
    <p:extLst>
      <p:ext uri="{BB962C8B-B14F-4D97-AF65-F5344CB8AC3E}">
        <p14:creationId xmlns:p14="http://schemas.microsoft.com/office/powerpoint/2010/main" val="3529311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a:prstGeom prst="rect">
            <a:avLst/>
          </a:prstGeom>
          <a:noFill/>
          <a:ln w="12700">
            <a:solidFill>
              <a:prstClr val="black"/>
            </a:solidFill>
          </a:ln>
        </p:spPr>
      </p:sp>
      <p:sp>
        <p:nvSpPr>
          <p:cNvPr id="3" name="Notes Placeholder 2"/>
          <p:cNvSpPr>
            <a:spLocks noGrp="1"/>
          </p:cNvSpPr>
          <p:nvPr>
            <p:ph type="body" idx="1"/>
          </p:nvPr>
        </p:nvSpPr>
        <p:spPr>
          <a:xfrm>
            <a:off x="679450" y="4776788"/>
            <a:ext cx="5438775" cy="3908425"/>
          </a:xfrm>
          <a:prstGeom prst="rect">
            <a:avLst/>
          </a:prstGeom>
        </p:spPr>
        <p:txBody>
          <a:bodyPr/>
          <a:lstStyle/>
          <a:p>
            <a:r>
              <a:rPr lang="sl-SI" dirty="0"/>
              <a:t>V zadnjih letih na različnih srečanjih veliko govorimo o skupnosti in sodelovanju. Namesto o splošni prihodnosti slovenskih knjižnic se </a:t>
            </a:r>
            <a:r>
              <a:rPr lang="en-US" dirty="0" err="1"/>
              <a:t>bom</a:t>
            </a:r>
            <a:r>
              <a:rPr lang="en-US" dirty="0"/>
              <a:t> </a:t>
            </a:r>
            <a:r>
              <a:rPr lang="en-US" dirty="0" err="1"/>
              <a:t>danes</a:t>
            </a:r>
            <a:r>
              <a:rPr lang="en-US" dirty="0"/>
              <a:t> </a:t>
            </a:r>
            <a:r>
              <a:rPr lang="sl-SI" dirty="0"/>
              <a:t>osredotoči</a:t>
            </a:r>
            <a:r>
              <a:rPr lang="en-US" dirty="0"/>
              <a:t>la </a:t>
            </a:r>
            <a:r>
              <a:rPr lang="sl-SI" dirty="0"/>
              <a:t>na izjemno</a:t>
            </a:r>
            <a:r>
              <a:rPr lang="en-US" dirty="0"/>
              <a:t> </a:t>
            </a:r>
            <a:r>
              <a:rPr lang="en-US" dirty="0" err="1"/>
              <a:t>pomembno</a:t>
            </a:r>
            <a:r>
              <a:rPr lang="sl-SI" dirty="0"/>
              <a:t> skupnost – skupnost katalogizatorjev. </a:t>
            </a:r>
            <a:r>
              <a:rPr lang="en-US" dirty="0"/>
              <a:t>Morda je ta </a:t>
            </a:r>
            <a:r>
              <a:rPr lang="en-US" dirty="0" err="1"/>
              <a:t>danes</a:t>
            </a:r>
            <a:r>
              <a:rPr lang="en-US" dirty="0"/>
              <a:t> </a:t>
            </a:r>
            <a:r>
              <a:rPr lang="sl-SI" dirty="0"/>
              <a:t>v širšem prostoru pogosto prezrta, </a:t>
            </a:r>
            <a:r>
              <a:rPr lang="en-US" dirty="0" err="1"/>
              <a:t>čeprav</a:t>
            </a:r>
            <a:r>
              <a:rPr lang="en-US" dirty="0"/>
              <a:t> </a:t>
            </a:r>
            <a:r>
              <a:rPr lang="sl-SI" dirty="0"/>
              <a:t>predstavlja temelj ene najosnovnejših in najbolj množičnih knjižničnih storitev:</a:t>
            </a:r>
            <a:r>
              <a:rPr lang="en-US" dirty="0"/>
              <a:t> to so </a:t>
            </a:r>
            <a:r>
              <a:rPr lang="sl-SI" dirty="0"/>
              <a:t>informacij</a:t>
            </a:r>
            <a:r>
              <a:rPr lang="en-US" dirty="0"/>
              <a:t>e o </a:t>
            </a:r>
            <a:r>
              <a:rPr lang="en-US" dirty="0" err="1"/>
              <a:t>virih</a:t>
            </a:r>
            <a:r>
              <a:rPr lang="en-US" dirty="0"/>
              <a:t>, </a:t>
            </a:r>
            <a:r>
              <a:rPr lang="en-US" dirty="0" err="1"/>
              <a:t>knjižničnih</a:t>
            </a:r>
            <a:r>
              <a:rPr lang="en-US" dirty="0"/>
              <a:t> </a:t>
            </a:r>
            <a:r>
              <a:rPr lang="en-US" dirty="0" err="1"/>
              <a:t>zbirkah</a:t>
            </a:r>
            <a:r>
              <a:rPr lang="en-US" dirty="0"/>
              <a:t> in </a:t>
            </a:r>
            <a:r>
              <a:rPr lang="en-US" dirty="0" err="1"/>
              <a:t>dostopu</a:t>
            </a:r>
            <a:r>
              <a:rPr lang="en-US" dirty="0"/>
              <a:t> do </a:t>
            </a:r>
            <a:r>
              <a:rPr lang="en-US" dirty="0" err="1"/>
              <a:t>njih</a:t>
            </a: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sl-SI" sz="1200" kern="1200" dirty="0">
                <a:solidFill>
                  <a:schemeClr val="tx1"/>
                </a:solidFill>
                <a:effectLst/>
                <a:latin typeface="+mn-lt"/>
                <a:ea typeface="+mn-ea"/>
                <a:cs typeface="+mn-cs"/>
              </a:rPr>
              <a:t>Knjižnice imajo formalno določene cilje in prioritete glede obdelave, vendar so že zgodaj ugotovile, da lahko s sodelovanjem presežejo organizacijske, kadrovske in finančne omejitve. </a:t>
            </a:r>
            <a:r>
              <a:rPr lang="en-US" sz="1200" kern="1200" dirty="0">
                <a:solidFill>
                  <a:schemeClr val="tx1"/>
                </a:solidFill>
                <a:effectLst/>
                <a:latin typeface="+mn-lt"/>
                <a:ea typeface="+mn-ea"/>
                <a:cs typeface="+mn-cs"/>
              </a:rPr>
              <a:t>V </a:t>
            </a:r>
            <a:r>
              <a:rPr lang="en-US" sz="1200" kern="1200" dirty="0" err="1">
                <a:solidFill>
                  <a:schemeClr val="tx1"/>
                </a:solidFill>
                <a:effectLst/>
                <a:latin typeface="+mn-lt"/>
                <a:ea typeface="+mn-ea"/>
                <a:cs typeface="+mn-cs"/>
              </a:rPr>
              <a:t>Sloveniji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smo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formalno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povezani</a:t>
            </a:r>
            <a:r>
              <a:rPr lang="en-US" sz="1200" kern="1200" dirty="0">
                <a:solidFill>
                  <a:schemeClr val="tx1"/>
                </a:solidFill>
                <a:effectLst/>
                <a:latin typeface="+mn-lt"/>
                <a:ea typeface="+mn-ea"/>
                <a:cs typeface="+mn-cs"/>
              </a:rPr>
              <a:t> v </a:t>
            </a:r>
            <a:r>
              <a:rPr lang="en-US" sz="1200" kern="1200" dirty="0" err="1">
                <a:solidFill>
                  <a:schemeClr val="tx1"/>
                </a:solidFill>
                <a:effectLst/>
                <a:latin typeface="+mn-lt"/>
                <a:ea typeface="+mn-ea"/>
                <a:cs typeface="+mn-cs"/>
              </a:rPr>
              <a:t>okviru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sistema</a:t>
            </a:r>
            <a:r>
              <a:rPr lang="en-US" sz="1200" kern="1200" dirty="0">
                <a:solidFill>
                  <a:schemeClr val="tx1"/>
                </a:solidFill>
                <a:effectLst/>
                <a:latin typeface="+mn-lt"/>
                <a:ea typeface="+mn-ea"/>
                <a:cs typeface="+mn-cs"/>
              </a:rPr>
              <a:t> COBISS. </a:t>
            </a:r>
            <a:r>
              <a:rPr lang="en-US" sz="1200" kern="1200" dirty="0" err="1">
                <a:solidFill>
                  <a:schemeClr val="tx1"/>
                </a:solidFill>
                <a:effectLst/>
                <a:latin typeface="+mn-lt"/>
                <a:ea typeface="+mn-ea"/>
                <a:cs typeface="+mn-cs"/>
              </a:rPr>
              <a:t>Torej</a:t>
            </a:r>
            <a:r>
              <a:rPr lang="en-US" sz="1200" kern="1200" dirty="0">
                <a:solidFill>
                  <a:schemeClr val="tx1"/>
                </a:solidFill>
                <a:effectLst/>
                <a:latin typeface="+mn-lt"/>
                <a:ea typeface="+mn-ea"/>
                <a:cs typeface="+mn-cs"/>
              </a:rPr>
              <a:t> s</a:t>
            </a:r>
            <a:r>
              <a:rPr lang="sl-SI" sz="1200" kern="1200" dirty="0">
                <a:solidFill>
                  <a:schemeClr val="tx1"/>
                </a:solidFill>
                <a:effectLst/>
                <a:latin typeface="+mn-lt"/>
                <a:ea typeface="+mn-ea"/>
                <a:cs typeface="+mn-cs"/>
              </a:rPr>
              <a:t>kupni pravilnik in format določata minimalni obseg podatkov, v interesu vsake knjižnice pa je, da ima čim več in čim bolj kakovostne podatke.</a:t>
            </a:r>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err="1">
                <a:solidFill>
                  <a:schemeClr val="tx1"/>
                </a:solidFill>
                <a:effectLst/>
                <a:latin typeface="+mn-lt"/>
                <a:ea typeface="+mn-ea"/>
                <a:cs typeface="+mn-cs"/>
              </a:rPr>
              <a:t>Knjižnice</a:t>
            </a:r>
            <a:r>
              <a:rPr lang="en-US" sz="1200" kern="1200" dirty="0">
                <a:solidFill>
                  <a:schemeClr val="tx1"/>
                </a:solidFill>
                <a:effectLst/>
                <a:latin typeface="+mn-lt"/>
                <a:ea typeface="+mn-ea"/>
                <a:cs typeface="+mn-cs"/>
              </a:rPr>
              <a:t> na </a:t>
            </a:r>
            <a:r>
              <a:rPr lang="en-US" sz="1200" kern="1200" dirty="0" err="1">
                <a:solidFill>
                  <a:schemeClr val="tx1"/>
                </a:solidFill>
                <a:effectLst/>
                <a:latin typeface="+mn-lt"/>
                <a:ea typeface="+mn-ea"/>
                <a:cs typeface="+mn-cs"/>
              </a:rPr>
              <a:t>tem</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področju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sodelujejo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tudi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tako</a:t>
            </a:r>
            <a:r>
              <a:rPr lang="en-US" sz="1200" kern="1200" dirty="0">
                <a:solidFill>
                  <a:schemeClr val="tx1"/>
                </a:solidFill>
                <a:effectLst/>
                <a:latin typeface="+mn-lt"/>
                <a:ea typeface="+mn-ea"/>
                <a:cs typeface="+mn-cs"/>
              </a:rPr>
              <a:t>, da se </a:t>
            </a:r>
            <a:r>
              <a:rPr lang="en-US" sz="1200" kern="1200" dirty="0" err="1">
                <a:solidFill>
                  <a:schemeClr val="tx1"/>
                </a:solidFill>
                <a:effectLst/>
                <a:latin typeface="+mn-lt"/>
                <a:ea typeface="+mn-ea"/>
                <a:cs typeface="+mn-cs"/>
              </a:rPr>
              <a:t>izvajajo</a:t>
            </a:r>
            <a:r>
              <a:rPr lang="en-US" sz="1200" kern="1200" dirty="0">
                <a:solidFill>
                  <a:schemeClr val="tx1"/>
                </a:solidFill>
                <a:effectLst/>
                <a:latin typeface="+mn-lt"/>
                <a:ea typeface="+mn-ea"/>
                <a:cs typeface="+mn-cs"/>
              </a:rPr>
              <a:t> to </a:t>
            </a:r>
            <a:r>
              <a:rPr lang="en-US" sz="1200" kern="1200" dirty="0" err="1">
                <a:solidFill>
                  <a:schemeClr val="tx1"/>
                </a:solidFill>
                <a:effectLst/>
                <a:latin typeface="+mn-lt"/>
                <a:ea typeface="+mn-ea"/>
                <a:cs typeface="+mn-cs"/>
              </a:rPr>
              <a:t>dejavnost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tudi</a:t>
            </a:r>
            <a:r>
              <a:rPr lang="en-US" sz="1200" kern="1200" dirty="0">
                <a:solidFill>
                  <a:schemeClr val="tx1"/>
                </a:solidFill>
                <a:effectLst/>
                <a:latin typeface="+mn-lt"/>
                <a:ea typeface="+mn-ea"/>
                <a:cs typeface="+mn-cs"/>
              </a:rPr>
              <a:t> za </a:t>
            </a:r>
            <a:r>
              <a:rPr lang="en-US" sz="1200" kern="1200" dirty="0" err="1">
                <a:solidFill>
                  <a:schemeClr val="tx1"/>
                </a:solidFill>
                <a:effectLst/>
                <a:latin typeface="+mn-lt"/>
                <a:ea typeface="+mn-ea"/>
                <a:cs typeface="+mn-cs"/>
              </a:rPr>
              <a:t>drugo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knjižnico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ipd</a:t>
            </a:r>
            <a:r>
              <a:rPr lang="en-US" sz="1200" kern="1200" dirty="0">
                <a:solidFill>
                  <a:schemeClr val="tx1"/>
                </a:solidFill>
                <a:effectLst/>
                <a:latin typeface="+mn-lt"/>
                <a:ea typeface="+mn-ea"/>
                <a:cs typeface="+mn-cs"/>
              </a:rPr>
              <a:t>. </a:t>
            </a:r>
            <a:r>
              <a:rPr lang="sl-SI" sz="1200" kern="1200" dirty="0">
                <a:solidFill>
                  <a:schemeClr val="tx1"/>
                </a:solidFill>
                <a:effectLst/>
                <a:latin typeface="+mn-lt"/>
                <a:ea typeface="+mn-ea"/>
                <a:cs typeface="+mn-cs"/>
              </a:rPr>
              <a:t>V</a:t>
            </a:r>
            <a:r>
              <a:rPr lang="en-US" sz="1200" kern="1200" dirty="0" err="1">
                <a:solidFill>
                  <a:schemeClr val="tx1"/>
                </a:solidFill>
                <a:effectLst/>
                <a:latin typeface="+mn-lt"/>
                <a:ea typeface="+mn-ea"/>
                <a:cs typeface="+mn-cs"/>
              </a:rPr>
              <a:t>endar</a:t>
            </a:r>
            <a:r>
              <a:rPr lang="en-US" sz="1200" kern="1200" dirty="0">
                <a:solidFill>
                  <a:schemeClr val="tx1"/>
                </a:solidFill>
                <a:effectLst/>
                <a:latin typeface="+mn-lt"/>
                <a:ea typeface="+mn-ea"/>
                <a:cs typeface="+mn-cs"/>
              </a:rPr>
              <a:t> pa </a:t>
            </a:r>
            <a:r>
              <a:rPr lang="sl-SI" sz="1200" kern="1200" dirty="0">
                <a:solidFill>
                  <a:schemeClr val="tx1"/>
                </a:solidFill>
                <a:effectLst/>
                <a:latin typeface="+mn-lt"/>
                <a:ea typeface="+mn-ea"/>
                <a:cs typeface="+mn-cs"/>
              </a:rPr>
              <a:t>sodelovanje </a:t>
            </a:r>
            <a:r>
              <a:rPr lang="en-US" sz="1200" kern="1200" dirty="0">
                <a:solidFill>
                  <a:schemeClr val="tx1"/>
                </a:solidFill>
                <a:effectLst/>
                <a:latin typeface="+mn-lt"/>
                <a:ea typeface="+mn-ea"/>
                <a:cs typeface="+mn-cs"/>
              </a:rPr>
              <a:t>v </a:t>
            </a:r>
            <a:r>
              <a:rPr lang="sl-SI" sz="1200" kern="1200" dirty="0">
                <a:solidFill>
                  <a:schemeClr val="tx1"/>
                </a:solidFill>
                <a:effectLst/>
                <a:latin typeface="+mn-lt"/>
                <a:ea typeface="+mn-ea"/>
                <a:cs typeface="+mn-cs"/>
              </a:rPr>
              <a:t>presega zgolj formalne okvire med institucijami. Katalogizatorji se že sedaj med seboj obveščajo o popravljenih zapisih </a:t>
            </a:r>
            <a:r>
              <a:rPr lang="en-US" sz="1200" kern="1200" dirty="0" err="1">
                <a:solidFill>
                  <a:schemeClr val="tx1"/>
                </a:solidFill>
                <a:effectLst/>
                <a:latin typeface="+mn-lt"/>
                <a:ea typeface="+mn-ea"/>
                <a:cs typeface="+mn-cs"/>
              </a:rPr>
              <a:t>ali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povprašujejo</a:t>
            </a:r>
            <a:r>
              <a:rPr lang="en-US" sz="1200" kern="1200" dirty="0">
                <a:solidFill>
                  <a:schemeClr val="tx1"/>
                </a:solidFill>
                <a:effectLst/>
                <a:latin typeface="+mn-lt"/>
                <a:ea typeface="+mn-ea"/>
                <a:cs typeface="+mn-cs"/>
              </a:rPr>
              <a:t> in</a:t>
            </a:r>
            <a:r>
              <a:rPr lang="sl-SI" sz="1200" kern="1200" dirty="0">
                <a:solidFill>
                  <a:schemeClr val="tx1"/>
                </a:solidFill>
                <a:effectLst/>
                <a:latin typeface="+mn-lt"/>
                <a:ea typeface="+mn-ea"/>
                <a:cs typeface="+mn-cs"/>
              </a:rPr>
              <a:t> usklajujejo rešitve pri obdelavi gradiva. </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Eden </a:t>
            </a:r>
            <a:r>
              <a:rPr lang="en-US" sz="1200" kern="1200" dirty="0" err="1">
                <a:solidFill>
                  <a:schemeClr val="tx1"/>
                </a:solidFill>
                <a:effectLst/>
                <a:latin typeface="+mn-lt"/>
                <a:ea typeface="+mn-ea"/>
                <a:cs typeface="+mn-cs"/>
              </a:rPr>
              <a:t>izmed</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rezultatov</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vsega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tega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sodelovanja</a:t>
            </a:r>
            <a:r>
              <a:rPr lang="en-US" sz="1200" kern="1200" dirty="0">
                <a:solidFill>
                  <a:schemeClr val="tx1"/>
                </a:solidFill>
                <a:effectLst/>
                <a:latin typeface="+mn-lt"/>
                <a:ea typeface="+mn-ea"/>
                <a:cs typeface="+mn-cs"/>
              </a:rPr>
              <a:t> je </a:t>
            </a:r>
            <a:r>
              <a:rPr lang="en-US" sz="1200" kern="1200" dirty="0" err="1">
                <a:solidFill>
                  <a:schemeClr val="tx1"/>
                </a:solidFill>
                <a:effectLst/>
                <a:latin typeface="+mn-lt"/>
                <a:ea typeface="+mn-ea"/>
                <a:cs typeface="+mn-cs"/>
              </a:rPr>
              <a:t>tudi</a:t>
            </a:r>
            <a:r>
              <a:rPr lang="en-US" sz="1200" kern="1200" dirty="0">
                <a:solidFill>
                  <a:schemeClr val="tx1"/>
                </a:solidFill>
                <a:effectLst/>
                <a:latin typeface="+mn-lt"/>
                <a:ea typeface="+mn-ea"/>
                <a:cs typeface="+mn-cs"/>
              </a:rPr>
              <a:t> </a:t>
            </a:r>
            <a:r>
              <a:rPr lang="sl-SI" sz="1200" kern="1200" dirty="0">
                <a:solidFill>
                  <a:schemeClr val="tx1"/>
                </a:solidFill>
                <a:effectLst/>
                <a:latin typeface="+mn-lt"/>
                <a:ea typeface="+mn-ea"/>
                <a:cs typeface="+mn-cs"/>
              </a:rPr>
              <a:t>edinstven</a:t>
            </a:r>
            <a:r>
              <a:rPr lang="en-US" sz="1200" kern="1200" dirty="0">
                <a:solidFill>
                  <a:schemeClr val="tx1"/>
                </a:solidFill>
                <a:effectLst/>
                <a:latin typeface="+mn-lt"/>
                <a:ea typeface="+mn-ea"/>
                <a:cs typeface="+mn-cs"/>
              </a:rPr>
              <a:t>a</a:t>
            </a:r>
            <a:r>
              <a:rPr lang="sl-SI" sz="1200" kern="1200" dirty="0">
                <a:solidFill>
                  <a:schemeClr val="tx1"/>
                </a:solidFill>
                <a:effectLst/>
                <a:latin typeface="+mn-lt"/>
                <a:ea typeface="+mn-ea"/>
                <a:cs typeface="+mn-cs"/>
              </a:rPr>
              <a:t> baz</a:t>
            </a:r>
            <a:r>
              <a:rPr lang="en-US" sz="1200" kern="1200" dirty="0">
                <a:solidFill>
                  <a:schemeClr val="tx1"/>
                </a:solidFill>
                <a:effectLst/>
                <a:latin typeface="+mn-lt"/>
                <a:ea typeface="+mn-ea"/>
                <a:cs typeface="+mn-cs"/>
              </a:rPr>
              <a:t>a </a:t>
            </a:r>
            <a:r>
              <a:rPr lang="sl-SI" sz="1200" kern="1200" dirty="0">
                <a:solidFill>
                  <a:schemeClr val="tx1"/>
                </a:solidFill>
                <a:effectLst/>
                <a:latin typeface="+mn-lt"/>
                <a:ea typeface="+mn-ea"/>
                <a:cs typeface="+mn-cs"/>
              </a:rPr>
              <a:t>podatkov na nacionalni ravni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Vzajemna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baza</a:t>
            </a:r>
            <a:r>
              <a:rPr lang="en-US" sz="1200" kern="1200" dirty="0">
                <a:solidFill>
                  <a:schemeClr val="tx1"/>
                </a:solidFill>
                <a:effectLst/>
                <a:latin typeface="+mn-lt"/>
                <a:ea typeface="+mn-ea"/>
                <a:cs typeface="+mn-cs"/>
              </a:rPr>
              <a:t> COBIB,</a:t>
            </a:r>
            <a:r>
              <a:rPr lang="sl-SI" sz="1200" kern="1200" dirty="0">
                <a:solidFill>
                  <a:schemeClr val="tx1"/>
                </a:solidFill>
                <a:effectLst/>
                <a:latin typeface="+mn-lt"/>
                <a:ea typeface="+mn-ea"/>
                <a:cs typeface="+mn-cs"/>
              </a:rPr>
              <a:t> ki zajema </a:t>
            </a:r>
            <a:r>
              <a:rPr lang="sl-SI" sz="1200" kern="1200" dirty="0" err="1">
                <a:solidFill>
                  <a:schemeClr val="tx1"/>
                </a:solidFill>
                <a:effectLst/>
                <a:latin typeface="+mn-lt"/>
                <a:ea typeface="+mn-ea"/>
                <a:cs typeface="+mn-cs"/>
              </a:rPr>
              <a:t>sloveniko</a:t>
            </a:r>
            <a:r>
              <a:rPr lang="sl-SI" sz="1200" kern="1200" dirty="0">
                <a:solidFill>
                  <a:schemeClr val="tx1"/>
                </a:solidFill>
                <a:effectLst/>
                <a:latin typeface="+mn-lt"/>
                <a:ea typeface="+mn-ea"/>
                <a:cs typeface="+mn-cs"/>
              </a:rPr>
              <a:t> v najširšem pomenu besede </a:t>
            </a:r>
            <a:r>
              <a:rPr lang="en-US" sz="1200" kern="1200" dirty="0">
                <a:solidFill>
                  <a:schemeClr val="tx1"/>
                </a:solidFill>
                <a:effectLst/>
                <a:latin typeface="+mn-lt"/>
                <a:ea typeface="+mn-ea"/>
                <a:cs typeface="+mn-cs"/>
              </a:rPr>
              <a:t>v </a:t>
            </a:r>
            <a:r>
              <a:rPr lang="en-US" sz="1200" kern="1200" dirty="0" err="1">
                <a:solidFill>
                  <a:schemeClr val="tx1"/>
                </a:solidFill>
                <a:effectLst/>
                <a:latin typeface="+mn-lt"/>
                <a:ea typeface="+mn-ea"/>
                <a:cs typeface="+mn-cs"/>
              </a:rPr>
              <a:t>takem</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sklopu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predstavlja</a:t>
            </a:r>
            <a:r>
              <a:rPr lang="en-US" sz="1200" kern="1200" dirty="0">
                <a:solidFill>
                  <a:schemeClr val="tx1"/>
                </a:solidFill>
                <a:effectLst/>
                <a:latin typeface="+mn-lt"/>
                <a:ea typeface="+mn-ea"/>
                <a:cs typeface="+mn-cs"/>
              </a:rPr>
              <a:t> </a:t>
            </a:r>
            <a:r>
              <a:rPr lang="sl-SI" sz="1200" kern="1200" dirty="0">
                <a:solidFill>
                  <a:schemeClr val="tx1"/>
                </a:solidFill>
                <a:effectLst/>
                <a:latin typeface="+mn-lt"/>
                <a:ea typeface="+mn-ea"/>
                <a:cs typeface="+mn-cs"/>
              </a:rPr>
              <a:t>nacionalno bibliografsko dediščino, kakršne nima noben spletni brskalnik in je tudi umetna inteligenca, vsaj za zdaj, ne more nadomestiti.</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l-SI" sz="1200" kern="1200" dirty="0">
              <a:solidFill>
                <a:schemeClr val="tx1"/>
              </a:solidFill>
              <a:effectLst/>
              <a:latin typeface="+mn-lt"/>
              <a:ea typeface="+mn-ea"/>
              <a:cs typeface="+mn-cs"/>
            </a:endParaRPr>
          </a:p>
          <a:p>
            <a:endParaRPr lang="sl-SI" dirty="0"/>
          </a:p>
        </p:txBody>
      </p:sp>
    </p:spTree>
    <p:extLst>
      <p:ext uri="{BB962C8B-B14F-4D97-AF65-F5344CB8AC3E}">
        <p14:creationId xmlns:p14="http://schemas.microsoft.com/office/powerpoint/2010/main" val="9033672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a:prstGeom prst="rect">
            <a:avLst/>
          </a:prstGeom>
          <a:noFill/>
          <a:ln w="12700">
            <a:solidFill>
              <a:prstClr val="black"/>
            </a:solidFill>
          </a:ln>
        </p:spPr>
      </p:sp>
      <p:sp>
        <p:nvSpPr>
          <p:cNvPr id="3" name="Notes Placeholder 2"/>
          <p:cNvSpPr>
            <a:spLocks noGrp="1"/>
          </p:cNvSpPr>
          <p:nvPr>
            <p:ph type="body" idx="1"/>
          </p:nvPr>
        </p:nvSpPr>
        <p:spPr>
          <a:xfrm>
            <a:off x="679450" y="4776788"/>
            <a:ext cx="5438775" cy="3908425"/>
          </a:xfrm>
          <a:prstGeom prst="rect">
            <a:avLst/>
          </a:prstGeom>
        </p:spPr>
        <p:txBody>
          <a:bodyPr/>
          <a:lstStyle/>
          <a:p>
            <a:r>
              <a:rPr lang="sl-SI" dirty="0"/>
              <a:t>Nadgradnja koncepta vzajemne katalogizacije pomeni tudi krepitev naše skupnosti. Temelj vsake trdne skupnosti je informiranost. Zato smo katalogizatorjem pripravili več predstavitev, gradiv in pojasnil o aktivnostih ter razlogih za nadgradnjo koncepta. Predstavitve so bile namenjene širši strokovni javnosti in posameznim strokovnim skupinam, v katerih imajo knjižnice svoje predstavnike. Konec letošnjega aprila smo vzpostavili testno bazo, v kateri ste lahko preverili zasnovo rešitve z vidika svoje lokalne baze in svojih zapisov. Posredovali smo vam gradiva in predstavitev ter vas prosili za mnenja in komentarje. Te smo evalvirali, po zaključku pa vam posredovali še dodatna pojasnila.</a:t>
            </a:r>
          </a:p>
        </p:txBody>
      </p:sp>
    </p:spTree>
    <p:extLst>
      <p:ext uri="{BB962C8B-B14F-4D97-AF65-F5344CB8AC3E}">
        <p14:creationId xmlns:p14="http://schemas.microsoft.com/office/powerpoint/2010/main" val="23313161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sz="quarter" idx="3"/>
          </p:nvPr>
        </p:nvSpPr>
        <p:spPr>
          <a:xfrm>
            <a:off x="411480" y="4019145"/>
            <a:ext cx="5974715" cy="5494425"/>
          </a:xfrm>
        </p:spPr>
        <p:txBody>
          <a:bodyPr wrap="square" lIns="73152" tIns="45720" rIns="73152" bIns="45720" anchor="t">
            <a:normAutofit fontScale="77500" lnSpcReduction="20000"/>
          </a:bodyPr>
          <a:lstStyle/>
          <a:p>
            <a:pPr marL="0" indent="0"/>
            <a:r>
              <a:rPr lang="sl-SI" sz="1100" kern="1200" noProof="0" dirty="0">
                <a:solidFill>
                  <a:schemeClr val="tx1"/>
                </a:solidFill>
                <a:effectLst/>
                <a:latin typeface="+mn-lt"/>
                <a:ea typeface="+mn-ea"/>
                <a:cs typeface="+mn-cs"/>
              </a:rPr>
              <a:t>Evalvacija prvega koraka testiranja je pokazala, da knjižnice prepoznavate pomen nadgradnje in ste pripravljene krepiti vzajemno katalogizacijo. Hkrati pa je razumljivo, da obstajajo tudi določena negotovost, zadržki in vprašanja. V mnenjih in komentarjih smo zaznali predvsem vprašanja glede razumevanja koncepta, racionalizacije dela in tega, kaj bo pokazala praksa. Izpostavljena so bila tudi tveganja ob posodabljanju zapisov, ter morebitna dodatna obremenitev katalogizatorjev zaradi redakcije starejših zapisov. Prejeli smo tudi vprašanja in predloge glede konverzije, med drugim o tako imenovanih </a:t>
            </a:r>
            <a:r>
              <a:rPr lang="sl-SI" sz="1100" kern="1200" noProof="0" dirty="0" err="1">
                <a:solidFill>
                  <a:schemeClr val="tx1"/>
                </a:solidFill>
                <a:effectLst/>
                <a:latin typeface="+mn-lt"/>
                <a:ea typeface="+mn-ea"/>
                <a:cs typeface="+mn-cs"/>
              </a:rPr>
              <a:t>only</a:t>
            </a:r>
            <a:r>
              <a:rPr lang="sl-SI" sz="1100" kern="1200" noProof="0" dirty="0">
                <a:solidFill>
                  <a:schemeClr val="tx1"/>
                </a:solidFill>
                <a:effectLst/>
                <a:latin typeface="+mn-lt"/>
                <a:ea typeface="+mn-ea"/>
                <a:cs typeface="+mn-cs"/>
              </a:rPr>
              <a:t> zapisih, zapisih iz </a:t>
            </a:r>
            <a:r>
              <a:rPr lang="sl-SI" sz="1100" kern="1200" noProof="0" dirty="0" err="1">
                <a:solidFill>
                  <a:schemeClr val="tx1"/>
                </a:solidFill>
                <a:effectLst/>
                <a:latin typeface="+mn-lt"/>
                <a:ea typeface="+mn-ea"/>
                <a:cs typeface="+mn-cs"/>
              </a:rPr>
              <a:t>COBISS.Net</a:t>
            </a:r>
            <a:r>
              <a:rPr lang="sl-SI" sz="1100" kern="1200" noProof="0" dirty="0">
                <a:solidFill>
                  <a:schemeClr val="tx1"/>
                </a:solidFill>
                <a:effectLst/>
                <a:latin typeface="+mn-lt"/>
                <a:ea typeface="+mn-ea"/>
                <a:cs typeface="+mn-cs"/>
              </a:rPr>
              <a:t>, zapisih CIP, dvojnikih ter o vlogi CLIB in OPAC. </a:t>
            </a:r>
            <a:endParaRPr lang="en-US" sz="1100" kern="1200" noProof="0" dirty="0">
              <a:solidFill>
                <a:schemeClr val="tx1"/>
              </a:solidFill>
              <a:effectLst/>
              <a:latin typeface="+mn-lt"/>
              <a:ea typeface="+mn-ea"/>
              <a:cs typeface="+mn-cs"/>
            </a:endParaRPr>
          </a:p>
          <a:p>
            <a:pPr marL="0" indent="0"/>
            <a:r>
              <a:rPr lang="sl-SI" sz="1100" kern="1200" noProof="0" dirty="0">
                <a:solidFill>
                  <a:schemeClr val="tx1"/>
                </a:solidFill>
                <a:effectLst/>
                <a:latin typeface="+mn-lt"/>
                <a:ea typeface="+mn-ea"/>
                <a:cs typeface="+mn-cs"/>
              </a:rPr>
              <a:t>Nekatere knjižnice so razmišljale tudi o obsegu lokalnega dodatka, na primer o podatkih v podpoljih 105bf. Zaznati pa je bilo tudi različna pričakovanja glede vsebinske obdelave, predvsem bloka 6XX. Večino teh točk smo ponovno ali dodatno obrazložili v obvestilu ob koncu evalvacije. V nadaljevanju bom izpostavila le nekaj ključnih vprašanj.</a:t>
            </a:r>
            <a:endParaRPr lang="en-US" sz="1000" kern="1200" dirty="0">
              <a:solidFill>
                <a:schemeClr val="tx1"/>
              </a:solidFill>
              <a:effectLst/>
              <a:latin typeface="+mn-lt"/>
              <a:ea typeface="+mn-ea"/>
              <a:cs typeface="+mn-cs"/>
            </a:endParaRPr>
          </a:p>
          <a:p>
            <a:pPr marL="0" indent="0"/>
            <a:endParaRPr lang="en-US" sz="1000" kern="1200" dirty="0">
              <a:solidFill>
                <a:schemeClr val="tx1"/>
              </a:solidFill>
              <a:effectLst/>
              <a:latin typeface="+mn-lt"/>
              <a:ea typeface="+mn-ea"/>
              <a:cs typeface="+mn-cs"/>
            </a:endParaRPr>
          </a:p>
          <a:p>
            <a:pPr marL="0" indent="0"/>
            <a:endParaRPr lang="sl-SI" sz="1000" dirty="0">
              <a:solidFill>
                <a:srgbClr val="000000"/>
              </a:solidFill>
              <a:latin typeface="Arial"/>
              <a:ea typeface="Arial"/>
              <a:cs typeface="Arial"/>
            </a:endParaRPr>
          </a:p>
        </p:txBody>
      </p:sp>
      <p:sp>
        <p:nvSpPr>
          <p:cNvPr id="3" name="Slide Image Placeholder 2"/>
          <p:cNvSpPr>
            <a:spLocks noGrp="1" noRot="1" noChangeAspect="1"/>
          </p:cNvSpPr>
          <p:nvPr>
            <p:ph type="sldImg" idx="2"/>
          </p:nvPr>
        </p:nvSpPr>
        <p:spPr>
          <a:xfrm>
            <a:off x="411163" y="384175"/>
            <a:ext cx="5975350" cy="3360738"/>
          </a:xfrm>
        </p:spPr>
      </p:sp>
      <p:sp>
        <p:nvSpPr>
          <p:cNvPr id="4" name="Printable Notes Text"/>
          <p:cNvSpPr>
            <a:spLocks noGrp="1"/>
          </p:cNvSpPr>
          <p:nvPr/>
        </p:nvSpPr>
        <p:spPr>
          <a:xfrm>
            <a:off x="411480" y="4019145"/>
            <a:ext cx="5974715" cy="5494425"/>
          </a:xfrm>
          <a:prstGeom prst="rect">
            <a:avLst/>
          </a:prstGeom>
          <a:noFill/>
          <a:ln>
            <a:noFill/>
          </a:ln>
        </p:spPr>
        <p:txBody>
          <a:bodyPr wrap="square" lIns="73152" tIns="45720" rIns="73152" bIns="45720" anchor="t">
            <a:normAutofit/>
          </a:bodyPr>
          <a:lstStyle/>
          <a:p>
            <a:pPr marL="0" indent="0"/>
            <a:r>
              <a:rPr lang="sl-SI" sz="1000">
                <a:solidFill>
                  <a:srgbClr val="000000"/>
                </a:solidFill>
                <a:latin typeface="Arial"/>
                <a:ea typeface="Arial"/>
                <a:cs typeface="Arial"/>
              </a:rPr>
              <a:t>Evalvacija kaže, da je večina odzivov načeloma pozitivna. Knjižnice kot prednosti prepoznavajo poenotenje, obogatitev zapisov in zmanjšanje podvajanja dela. Hkrati pa se pojavlja negotovost, predvsem pri razumevanju, kako bo koncept deloval v praksi. Zadržki so povezani s konverzijo, ohranitvijo lokalnih posebnosti, kakovostjo prenesenih podatkov in vplivom na delo katalogizatorjev. Med predlogi so izpostavljeni nadaljnje testiranje, boljši nadzor kakovosti, dopolnitve konverzije po poljih in jasnejša pojasnila pri primerih, kot so zapisi CIP ali zapisi iz COBISS.Net.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a:prstGeom prst="rect">
            <a:avLst/>
          </a:prstGeom>
          <a:noFill/>
          <a:ln w="12700">
            <a:solidFill>
              <a:prstClr val="black"/>
            </a:solidFill>
          </a:ln>
        </p:spPr>
      </p:sp>
      <p:sp>
        <p:nvSpPr>
          <p:cNvPr id="3" name="Notes Placeholder 2"/>
          <p:cNvSpPr>
            <a:spLocks noGrp="1"/>
          </p:cNvSpPr>
          <p:nvPr>
            <p:ph type="body" idx="1"/>
          </p:nvPr>
        </p:nvSpPr>
        <p:spPr>
          <a:xfrm>
            <a:off x="679450" y="4776788"/>
            <a:ext cx="5438775" cy="3908425"/>
          </a:xfrm>
          <a:prstGeom prst="rect">
            <a:avLst/>
          </a:prstGeom>
        </p:spPr>
        <p:txBody>
          <a:bodyPr/>
          <a:lstStyle/>
          <a:p>
            <a:r>
              <a:rPr lang="en-US" noProof="0" dirty="0"/>
              <a:t>K</a:t>
            </a:r>
            <a:r>
              <a:rPr lang="sl-SI" noProof="0" dirty="0" err="1"/>
              <a:t>onverzija</a:t>
            </a:r>
            <a:r>
              <a:rPr lang="sl-SI" noProof="0" dirty="0"/>
              <a:t> je </a:t>
            </a:r>
            <a:r>
              <a:rPr lang="en-US" noProof="0" dirty="0" err="1"/>
              <a:t>kar</a:t>
            </a:r>
            <a:r>
              <a:rPr lang="en-US" noProof="0" dirty="0"/>
              <a:t> </a:t>
            </a:r>
            <a:r>
              <a:rPr lang="en-US" noProof="0" dirty="0" err="1"/>
              <a:t>kompleksna</a:t>
            </a:r>
            <a:r>
              <a:rPr lang="en-US" noProof="0" dirty="0"/>
              <a:t> </a:t>
            </a:r>
            <a:r>
              <a:rPr lang="sl-SI" noProof="0" dirty="0"/>
              <a:t>postopek</a:t>
            </a:r>
            <a:r>
              <a:rPr lang="en-US" noProof="0" dirty="0"/>
              <a:t> in </a:t>
            </a:r>
            <a:r>
              <a:rPr lang="en-US" noProof="0" dirty="0" err="1"/>
              <a:t>zavedamo</a:t>
            </a:r>
            <a:r>
              <a:rPr lang="en-US" noProof="0" dirty="0"/>
              <a:t>, da </a:t>
            </a:r>
            <a:r>
              <a:rPr lang="en-US" noProof="0" dirty="0" err="1"/>
              <a:t>razumevanje</a:t>
            </a:r>
            <a:r>
              <a:rPr lang="en-US" noProof="0" dirty="0"/>
              <a:t> </a:t>
            </a:r>
            <a:r>
              <a:rPr lang="en-US" noProof="0" dirty="0" err="1"/>
              <a:t>morda</a:t>
            </a:r>
            <a:r>
              <a:rPr lang="en-US" noProof="0" dirty="0"/>
              <a:t> </a:t>
            </a:r>
            <a:r>
              <a:rPr lang="en-US" noProof="0" dirty="0" err="1"/>
              <a:t>zapleteno</a:t>
            </a:r>
            <a:r>
              <a:rPr lang="en-US" noProof="0" dirty="0"/>
              <a:t>. </a:t>
            </a:r>
            <a:r>
              <a:rPr lang="en-US" noProof="0" dirty="0" err="1"/>
              <a:t>Torej</a:t>
            </a:r>
            <a:r>
              <a:rPr lang="en-US" noProof="0" dirty="0"/>
              <a:t> </a:t>
            </a:r>
            <a:r>
              <a:rPr lang="en-US" noProof="0" dirty="0" err="1"/>
              <a:t>poskušala</a:t>
            </a:r>
            <a:r>
              <a:rPr lang="en-US" noProof="0" dirty="0"/>
              <a:t> jo </a:t>
            </a:r>
            <a:r>
              <a:rPr lang="en-US" noProof="0" dirty="0" err="1"/>
              <a:t>bom</a:t>
            </a:r>
            <a:r>
              <a:rPr lang="en-US" noProof="0" dirty="0"/>
              <a:t> </a:t>
            </a:r>
            <a:r>
              <a:rPr lang="en-US" noProof="0" dirty="0" err="1"/>
              <a:t>povzeti</a:t>
            </a:r>
            <a:r>
              <a:rPr lang="en-US" noProof="0" dirty="0"/>
              <a:t> </a:t>
            </a:r>
            <a:r>
              <a:rPr lang="en-US" noProof="0" dirty="0" err="1"/>
              <a:t>zelo</a:t>
            </a:r>
            <a:r>
              <a:rPr lang="en-US" noProof="0" dirty="0"/>
              <a:t> </a:t>
            </a:r>
            <a:r>
              <a:rPr lang="en-US" noProof="0" dirty="0" err="1"/>
              <a:t>poenostavljeno</a:t>
            </a:r>
            <a:r>
              <a:rPr lang="en-US" noProof="0" dirty="0"/>
              <a:t>.</a:t>
            </a:r>
            <a:r>
              <a:rPr lang="sl-SI" noProof="0" dirty="0"/>
              <a:t> Izvedena bo samo enkrat in samo za obstoječe zapise. Po vzpostavitvi nadgradnje</a:t>
            </a:r>
            <a:r>
              <a:rPr lang="en-US" noProof="0" dirty="0"/>
              <a:t> se </a:t>
            </a:r>
            <a:r>
              <a:rPr lang="en-US" noProof="0" dirty="0" err="1"/>
              <a:t>bodo</a:t>
            </a:r>
            <a:r>
              <a:rPr lang="en-US" noProof="0" dirty="0"/>
              <a:t> n</a:t>
            </a:r>
            <a:r>
              <a:rPr lang="sl-SI" noProof="0" dirty="0" err="1"/>
              <a:t>ekateri</a:t>
            </a:r>
            <a:r>
              <a:rPr lang="sl-SI" noProof="0" dirty="0"/>
              <a:t> zapisi samodejno posodabljali</a:t>
            </a:r>
            <a:r>
              <a:rPr lang="en-US" noProof="0" dirty="0"/>
              <a:t>, </a:t>
            </a:r>
            <a:r>
              <a:rPr lang="en-US" noProof="0" dirty="0" err="1"/>
              <a:t>torej</a:t>
            </a:r>
            <a:r>
              <a:rPr lang="en-US" noProof="0" dirty="0"/>
              <a:t> </a:t>
            </a:r>
            <a:r>
              <a:rPr lang="en-US" noProof="0" dirty="0" err="1"/>
              <a:t>sinhronizirali</a:t>
            </a:r>
            <a:r>
              <a:rPr lang="sl-SI" noProof="0" dirty="0"/>
              <a:t>. </a:t>
            </a:r>
            <a:r>
              <a:rPr lang="en-US" noProof="0" dirty="0"/>
              <a:t>To </a:t>
            </a:r>
            <a:r>
              <a:rPr lang="en-US" noProof="0" dirty="0" err="1"/>
              <a:t>pomeni</a:t>
            </a:r>
            <a:r>
              <a:rPr lang="en-US" noProof="0" dirty="0"/>
              <a:t>, v</a:t>
            </a:r>
            <a:r>
              <a:rPr lang="sl-SI" noProof="0" dirty="0"/>
              <a:t>saka redakcija v vzajemni bazi bo tako vidna vsem knjižnicam, ki </a:t>
            </a:r>
            <a:r>
              <a:rPr lang="en-US" noProof="0" dirty="0" err="1"/>
              <a:t>imajo</a:t>
            </a:r>
            <a:r>
              <a:rPr lang="en-US" noProof="0" dirty="0"/>
              <a:t> </a:t>
            </a:r>
            <a:r>
              <a:rPr lang="en-US" noProof="0" dirty="0" err="1"/>
              <a:t>prevzeti</a:t>
            </a:r>
            <a:r>
              <a:rPr lang="sl-SI" noProof="0" dirty="0"/>
              <a:t> isti zapis.</a:t>
            </a:r>
            <a:r>
              <a:rPr lang="en-US" noProof="0" dirty="0"/>
              <a:t> </a:t>
            </a:r>
          </a:p>
          <a:p>
            <a:endParaRPr lang="en-US" sz="1200" noProof="0" dirty="0"/>
          </a:p>
          <a:p>
            <a:r>
              <a:rPr lang="sl-SI" sz="1200" noProof="0" dirty="0"/>
              <a:t>Sinhronizacija bo potekala pri starih zapisih in novih zapisih, ki bodo kreirani po dnevu konverzije. Ti zapisi bodo v lokalnih bazah sestavljeni iz zapisa COBIB in lokalnega dodatka (</a:t>
            </a:r>
            <a:r>
              <a:rPr lang="en-US" sz="1200" noProof="0" dirty="0" err="1"/>
              <a:t>torej</a:t>
            </a:r>
            <a:r>
              <a:rPr lang="en-US" sz="1200" noProof="0" dirty="0"/>
              <a:t> </a:t>
            </a:r>
            <a:r>
              <a:rPr lang="en-US" sz="1200" noProof="0" dirty="0" err="1"/>
              <a:t>t.i.</a:t>
            </a:r>
            <a:r>
              <a:rPr lang="en-US" sz="1200" noProof="0" dirty="0"/>
              <a:t> </a:t>
            </a:r>
            <a:r>
              <a:rPr lang="sl-SI" sz="1200" noProof="0" dirty="0"/>
              <a:t>“Kombiniran zapis za uporabnike”)</a:t>
            </a:r>
            <a:r>
              <a:rPr lang="en-US" sz="1200" noProof="0" dirty="0"/>
              <a:t>.</a:t>
            </a:r>
            <a:endParaRPr lang="sl-SI" sz="1200" noProof="0" dirty="0"/>
          </a:p>
          <a:p>
            <a:r>
              <a:rPr lang="sl-SI" sz="1200" noProof="0" dirty="0"/>
              <a:t>Sinhronizacija </a:t>
            </a:r>
            <a:r>
              <a:rPr lang="sl-SI" sz="1200" u="sng" noProof="0" dirty="0"/>
              <a:t>ne bo potekala čisto za vse stare zapise</a:t>
            </a:r>
            <a:r>
              <a:rPr lang="sl-SI" sz="1200" noProof="0" dirty="0"/>
              <a:t>. To velja predvsem za zapise programske opreme C2, knjižnic, ki bodo na dan konverzije imele aktivno uporabniško ime za katalogizacijo. Ti zapisi bodo v lokalnih bazah takšni kot so bili na dan konverzije.</a:t>
            </a:r>
          </a:p>
          <a:p>
            <a:r>
              <a:rPr lang="sl-SI" sz="1200" noProof="0" dirty="0"/>
              <a:t>Nekateri zapisi COBIB, bodo imeli po konverziji dodane podatke iz lokalnih baz. To velja za zapise </a:t>
            </a:r>
            <a:r>
              <a:rPr lang="en-US" sz="1200" noProof="0" dirty="0" err="1"/>
              <a:t>določene</a:t>
            </a:r>
            <a:r>
              <a:rPr lang="en-US" sz="1200" noProof="0" dirty="0"/>
              <a:t> </a:t>
            </a:r>
            <a:r>
              <a:rPr lang="en-US" sz="1200" noProof="0" dirty="0" err="1"/>
              <a:t>zapise</a:t>
            </a:r>
            <a:r>
              <a:rPr lang="en-US" sz="1200" noProof="0" dirty="0"/>
              <a:t> </a:t>
            </a:r>
            <a:r>
              <a:rPr lang="sl-SI" sz="1200" noProof="0" dirty="0"/>
              <a:t>C2</a:t>
            </a:r>
            <a:r>
              <a:rPr lang="en-US" sz="1200" noProof="0" dirty="0"/>
              <a:t> in</a:t>
            </a:r>
            <a:r>
              <a:rPr lang="sl-SI" sz="1200" noProof="0" dirty="0"/>
              <a:t> nekaj ostalih zapis</a:t>
            </a:r>
            <a:r>
              <a:rPr lang="en-US" sz="1200" noProof="0" dirty="0" err="1"/>
              <a:t>ov</a:t>
            </a:r>
            <a:r>
              <a:rPr lang="en-US" sz="1200" noProof="0" dirty="0"/>
              <a:t> </a:t>
            </a:r>
            <a:r>
              <a:rPr lang="sl-SI" sz="1200" noProof="0" dirty="0"/>
              <a:t>generacije C3, C4</a:t>
            </a:r>
            <a:r>
              <a:rPr lang="en-US" sz="1200" noProof="0" dirty="0"/>
              <a:t>. (Za </a:t>
            </a:r>
            <a:r>
              <a:rPr lang="en-US" sz="1200" noProof="0" dirty="0" err="1"/>
              <a:t>slednje</a:t>
            </a:r>
            <a:r>
              <a:rPr lang="en-US" sz="1200" noProof="0" dirty="0"/>
              <a:t> le </a:t>
            </a:r>
            <a:r>
              <a:rPr lang="sl-SI" sz="1200" noProof="0" dirty="0"/>
              <a:t>bloka 7XX in polj 020, 021</a:t>
            </a:r>
            <a:r>
              <a:rPr lang="en-US" sz="1200" noProof="0" dirty="0"/>
              <a:t>)</a:t>
            </a:r>
            <a:r>
              <a:rPr lang="sl-SI" sz="1200" noProof="0" dirty="0"/>
              <a:t>.  </a:t>
            </a:r>
          </a:p>
        </p:txBody>
      </p:sp>
    </p:spTree>
    <p:extLst>
      <p:ext uri="{BB962C8B-B14F-4D97-AF65-F5344CB8AC3E}">
        <p14:creationId xmlns:p14="http://schemas.microsoft.com/office/powerpoint/2010/main" val="38693566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a:prstGeom prst="rect">
            <a:avLst/>
          </a:prstGeom>
          <a:noFill/>
          <a:ln w="12700">
            <a:solidFill>
              <a:prstClr val="black"/>
            </a:solidFill>
          </a:ln>
        </p:spPr>
      </p:sp>
      <p:sp>
        <p:nvSpPr>
          <p:cNvPr id="3" name="Notes Placeholder 2"/>
          <p:cNvSpPr>
            <a:spLocks noGrp="1"/>
          </p:cNvSpPr>
          <p:nvPr>
            <p:ph type="body" idx="1"/>
          </p:nvPr>
        </p:nvSpPr>
        <p:spPr>
          <a:xfrm>
            <a:off x="679450" y="4776788"/>
            <a:ext cx="5438775" cy="39084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Nekaj </a:t>
            </a:r>
            <a:r>
              <a:rPr lang="en-US" sz="1200" kern="1200" dirty="0" err="1">
                <a:solidFill>
                  <a:schemeClr val="tx1"/>
                </a:solidFill>
                <a:effectLst/>
                <a:latin typeface="+mn-lt"/>
                <a:ea typeface="+mn-ea"/>
                <a:cs typeface="+mn-cs"/>
              </a:rPr>
              <a:t>komentarjev</a:t>
            </a:r>
            <a:r>
              <a:rPr lang="en-US" sz="1200" kern="1200" dirty="0">
                <a:solidFill>
                  <a:schemeClr val="tx1"/>
                </a:solidFill>
                <a:effectLst/>
                <a:latin typeface="+mn-lt"/>
                <a:ea typeface="+mn-ea"/>
                <a:cs typeface="+mn-cs"/>
              </a:rPr>
              <a:t> je </a:t>
            </a:r>
            <a:r>
              <a:rPr lang="en-US" sz="1200" kern="1200" dirty="0" err="1">
                <a:solidFill>
                  <a:schemeClr val="tx1"/>
                </a:solidFill>
                <a:effectLst/>
                <a:latin typeface="+mn-lt"/>
                <a:ea typeface="+mn-ea"/>
                <a:cs typeface="+mn-cs"/>
              </a:rPr>
              <a:t>bilo</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povezanih</a:t>
            </a:r>
            <a:r>
              <a:rPr lang="en-US" sz="1200" kern="1200" dirty="0">
                <a:solidFill>
                  <a:schemeClr val="tx1"/>
                </a:solidFill>
                <a:effectLst/>
                <a:latin typeface="+mn-lt"/>
                <a:ea typeface="+mn-ea"/>
                <a:cs typeface="+mn-cs"/>
              </a:rPr>
              <a:t> s </a:t>
            </a:r>
            <a:r>
              <a:rPr lang="en-US" sz="1200" kern="1200" dirty="0" err="1">
                <a:solidFill>
                  <a:schemeClr val="tx1"/>
                </a:solidFill>
                <a:effectLst/>
                <a:latin typeface="+mn-lt"/>
                <a:ea typeface="+mn-ea"/>
                <a:cs typeface="+mn-cs"/>
              </a:rPr>
              <a:t>prekrivanjem</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zapisov</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širjenja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nabora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lokalnega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dodatka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ipd</a:t>
            </a:r>
            <a:r>
              <a:rPr lang="en-US" sz="1200" kern="1200" dirty="0">
                <a:solidFill>
                  <a:schemeClr val="tx1"/>
                </a:solidFill>
                <a:effectLst/>
                <a:latin typeface="+mn-lt"/>
                <a:ea typeface="+mn-ea"/>
                <a:cs typeface="+mn-cs"/>
              </a:rPr>
              <a:t>. </a:t>
            </a:r>
            <a:r>
              <a:rPr lang="sl-SI" sz="1200" b="0" i="0" kern="1200" dirty="0">
                <a:solidFill>
                  <a:schemeClr val="tx1"/>
                </a:solidFill>
                <a:effectLst/>
                <a:latin typeface="+mn-lt"/>
                <a:ea typeface="+mn-ea"/>
                <a:cs typeface="+mn-cs"/>
              </a:rPr>
              <a:t>Zato si poglejmo, zakaj govorimo o nadgradnji in ne o povsem novem konceptu.</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Klik</a:t>
            </a:r>
            <a:r>
              <a:rPr lang="en-US" sz="1200" kern="1200" dirty="0">
                <a:solidFill>
                  <a:schemeClr val="tx1"/>
                </a:solidFill>
                <a:effectLst/>
                <a:latin typeface="+mn-lt"/>
                <a:ea typeface="+mn-ea"/>
                <a:cs typeface="+mn-cs"/>
              </a:rPr>
              <a:t> </a:t>
            </a:r>
            <a:r>
              <a:rPr lang="sl-SI" sz="1200" kern="1200" dirty="0">
                <a:solidFill>
                  <a:schemeClr val="tx1"/>
                </a:solidFill>
                <a:effectLst/>
                <a:latin typeface="+mn-lt"/>
                <a:ea typeface="+mn-ea"/>
                <a:cs typeface="+mn-cs"/>
              </a:rPr>
              <a:t>Od uvedbe programske opreme C3, torej že več kot desetletje, se vam lokalni zapis ob urejanju prepiše z zapisom iz COBIB-a. Ko v knjižnici izberete možnost »Uredi zapis«, </a:t>
            </a:r>
            <a:r>
              <a:rPr lang="en-US" sz="1200" kern="1200" dirty="0" err="1">
                <a:solidFill>
                  <a:schemeClr val="tx1"/>
                </a:solidFill>
                <a:effectLst/>
                <a:latin typeface="+mn-lt"/>
                <a:ea typeface="+mn-ea"/>
                <a:cs typeface="+mn-cs"/>
              </a:rPr>
              <a:t>klik</a:t>
            </a:r>
            <a:r>
              <a:rPr lang="en-US" sz="1200" kern="1200" dirty="0">
                <a:solidFill>
                  <a:schemeClr val="tx1"/>
                </a:solidFill>
                <a:effectLst/>
                <a:latin typeface="+mn-lt"/>
                <a:ea typeface="+mn-ea"/>
                <a:cs typeface="+mn-cs"/>
              </a:rPr>
              <a:t> </a:t>
            </a:r>
            <a:r>
              <a:rPr lang="sl-SI" sz="1200" kern="1200" dirty="0">
                <a:solidFill>
                  <a:schemeClr val="tx1"/>
                </a:solidFill>
                <a:effectLst/>
                <a:latin typeface="+mn-lt"/>
                <a:ea typeface="+mn-ea"/>
                <a:cs typeface="+mn-cs"/>
              </a:rPr>
              <a:t>dejansko že danes delate z vzajemno različico zapisa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klik</a:t>
            </a:r>
            <a:r>
              <a:rPr lang="sl-SI" sz="1200" kern="1200" dirty="0">
                <a:solidFill>
                  <a:schemeClr val="tx1"/>
                </a:solidFill>
                <a:effectLst/>
                <a:latin typeface="+mn-lt"/>
                <a:ea typeface="+mn-ea"/>
                <a:cs typeface="+mn-cs"/>
              </a:rPr>
              <a:t>. Izjema je blok za vsebinsko obdelavo.</a:t>
            </a:r>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sl-SI" sz="1200" kern="1200" dirty="0">
                <a:solidFill>
                  <a:schemeClr val="tx1"/>
                </a:solidFill>
                <a:effectLst/>
                <a:latin typeface="+mn-lt"/>
                <a:ea typeface="+mn-ea"/>
                <a:cs typeface="+mn-cs"/>
              </a:rPr>
              <a:t>Ta način dela ste že osvojili in ga uporabljate vrsto let.</a:t>
            </a:r>
            <a:r>
              <a:rPr lang="en-US" sz="1200" kern="1200" dirty="0">
                <a:solidFill>
                  <a:schemeClr val="tx1"/>
                </a:solidFill>
                <a:effectLst/>
                <a:latin typeface="+mn-lt"/>
                <a:ea typeface="+mn-ea"/>
                <a:cs typeface="+mn-cs"/>
              </a:rPr>
              <a:t> </a:t>
            </a:r>
            <a:r>
              <a:rPr lang="sl-SI" sz="1200" b="1" i="0" kern="1200" dirty="0">
                <a:solidFill>
                  <a:schemeClr val="tx1"/>
                </a:solidFill>
                <a:effectLst/>
                <a:latin typeface="+mn-lt"/>
                <a:ea typeface="+mn-ea"/>
                <a:cs typeface="+mn-cs"/>
              </a:rPr>
              <a:t>Nadgradnja </a:t>
            </a:r>
            <a:r>
              <a:rPr lang="en-US" sz="1200" b="1" i="0" kern="1200" dirty="0" err="1">
                <a:solidFill>
                  <a:schemeClr val="tx1"/>
                </a:solidFill>
                <a:effectLst/>
                <a:latin typeface="+mn-lt"/>
                <a:ea typeface="+mn-ea"/>
                <a:cs typeface="+mn-cs"/>
              </a:rPr>
              <a:t>torej</a:t>
            </a:r>
            <a:r>
              <a:rPr lang="en-US" sz="1200" b="1" i="0" kern="1200" dirty="0">
                <a:solidFill>
                  <a:schemeClr val="tx1"/>
                </a:solidFill>
                <a:effectLst/>
                <a:latin typeface="+mn-lt"/>
                <a:ea typeface="+mn-ea"/>
                <a:cs typeface="+mn-cs"/>
              </a:rPr>
              <a:t> </a:t>
            </a:r>
            <a:r>
              <a:rPr lang="sl-SI" sz="1200" b="1" i="0" kern="1200" dirty="0">
                <a:solidFill>
                  <a:schemeClr val="tx1"/>
                </a:solidFill>
                <a:effectLst/>
                <a:latin typeface="+mn-lt"/>
                <a:ea typeface="+mn-ea"/>
                <a:cs typeface="+mn-cs"/>
              </a:rPr>
              <a:t>ne uvaja novega načina dela, temveč razširja učinek urejanja</a:t>
            </a:r>
            <a:r>
              <a:rPr lang="en-US" sz="1200" b="1" i="0" kern="1200" dirty="0">
                <a:solidFill>
                  <a:schemeClr val="tx1"/>
                </a:solidFill>
                <a:effectLst/>
                <a:latin typeface="+mn-lt"/>
                <a:ea typeface="+mn-ea"/>
                <a:cs typeface="+mn-cs"/>
              </a:rPr>
              <a:t>. </a:t>
            </a:r>
            <a:br>
              <a:rPr lang="sl-SI" sz="1200" kern="1200" dirty="0">
                <a:solidFill>
                  <a:schemeClr val="tx1"/>
                </a:solidFill>
                <a:effectLst/>
                <a:latin typeface="+mn-lt"/>
                <a:ea typeface="+mn-ea"/>
                <a:cs typeface="+mn-cs"/>
              </a:rPr>
            </a:br>
            <a:endParaRPr lang="sl-SI" dirty="0"/>
          </a:p>
        </p:txBody>
      </p:sp>
    </p:spTree>
    <p:extLst>
      <p:ext uri="{BB962C8B-B14F-4D97-AF65-F5344CB8AC3E}">
        <p14:creationId xmlns:p14="http://schemas.microsoft.com/office/powerpoint/2010/main" val="36730364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a:prstGeom prst="rect">
            <a:avLst/>
          </a:prstGeom>
          <a:noFill/>
          <a:ln w="12700">
            <a:solidFill>
              <a:prstClr val="black"/>
            </a:solidFill>
          </a:ln>
        </p:spPr>
      </p:sp>
      <p:sp>
        <p:nvSpPr>
          <p:cNvPr id="3" name="Notes Placeholder 2"/>
          <p:cNvSpPr>
            <a:spLocks noGrp="1"/>
          </p:cNvSpPr>
          <p:nvPr>
            <p:ph type="body" idx="1"/>
          </p:nvPr>
        </p:nvSpPr>
        <p:spPr>
          <a:xfrm>
            <a:off x="679450" y="4776788"/>
            <a:ext cx="5438775" cy="39084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l-SI" dirty="0"/>
              <a:t>Knjižnice so v fokusni skupini jasno izrazile, da ne želijo sinhronizacije bloka 6XX. Zato se ta segment z nadgradnjo ne spreminja</a:t>
            </a:r>
            <a:r>
              <a:rPr lang="en-US" dirty="0"/>
              <a:t>. </a:t>
            </a:r>
            <a:r>
              <a:rPr lang="sl-SI" dirty="0"/>
              <a:t>Sinhronizacija podatkov za vsebinsko obdelavo ne bo potekala</a:t>
            </a:r>
            <a:r>
              <a:rPr lang="en-US" dirty="0"/>
              <a:t> in </a:t>
            </a:r>
            <a:r>
              <a:rPr lang="en-US" dirty="0" err="1"/>
              <a:t>pri</a:t>
            </a:r>
            <a:r>
              <a:rPr lang="en-US" dirty="0"/>
              <a:t> </a:t>
            </a:r>
            <a:r>
              <a:rPr lang="en-US" dirty="0" err="1"/>
              <a:t>konverziji</a:t>
            </a:r>
            <a:r>
              <a:rPr lang="en-US" dirty="0"/>
              <a:t> ta </a:t>
            </a:r>
            <a:r>
              <a:rPr lang="en-US" dirty="0" err="1"/>
              <a:t>sklop</a:t>
            </a:r>
            <a:r>
              <a:rPr lang="en-US" dirty="0"/>
              <a:t> </a:t>
            </a:r>
            <a:r>
              <a:rPr lang="en-US" dirty="0" err="1"/>
              <a:t>podatkov</a:t>
            </a:r>
            <a:r>
              <a:rPr lang="en-US" dirty="0"/>
              <a:t> je </a:t>
            </a:r>
            <a:r>
              <a:rPr lang="en-US" dirty="0" err="1"/>
              <a:t>že</a:t>
            </a:r>
            <a:r>
              <a:rPr lang="en-US" dirty="0"/>
              <a:t> </a:t>
            </a:r>
            <a:r>
              <a:rPr lang="en-US" dirty="0" err="1"/>
              <a:t>obravnan</a:t>
            </a:r>
            <a:r>
              <a:rPr lang="en-US" dirty="0"/>
              <a:t> </a:t>
            </a:r>
            <a:r>
              <a:rPr lang="en-US" dirty="0" err="1"/>
              <a:t>kot</a:t>
            </a:r>
            <a:r>
              <a:rPr lang="en-US" dirty="0"/>
              <a:t> </a:t>
            </a:r>
            <a:r>
              <a:rPr lang="en-US" dirty="0" err="1"/>
              <a:t>lokalni</a:t>
            </a:r>
            <a:r>
              <a:rPr lang="en-US" dirty="0"/>
              <a:t> del</a:t>
            </a:r>
            <a:r>
              <a:rPr lang="sl-SI"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M</a:t>
            </a:r>
            <a:r>
              <a:rPr lang="sl-SI" sz="1200" b="0" i="0" kern="1200" dirty="0">
                <a:solidFill>
                  <a:schemeClr val="tx1"/>
                </a:solidFill>
                <a:effectLst/>
                <a:latin typeface="+mn-lt"/>
                <a:ea typeface="+mn-ea"/>
                <a:cs typeface="+mn-cs"/>
              </a:rPr>
              <a:t>ed</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komentarji</a:t>
            </a:r>
            <a:r>
              <a:rPr lang="en-US" sz="1200" b="0" i="0" kern="1200" dirty="0">
                <a:solidFill>
                  <a:schemeClr val="tx1"/>
                </a:solidFill>
                <a:effectLst/>
                <a:latin typeface="+mn-lt"/>
                <a:ea typeface="+mn-ea"/>
                <a:cs typeface="+mn-cs"/>
              </a:rPr>
              <a:t> je </a:t>
            </a:r>
            <a:r>
              <a:rPr lang="en-US" sz="1200" b="0" i="0" kern="1200" dirty="0" err="1">
                <a:solidFill>
                  <a:schemeClr val="tx1"/>
                </a:solidFill>
                <a:effectLst/>
                <a:latin typeface="+mn-lt"/>
                <a:ea typeface="+mn-ea"/>
                <a:cs typeface="+mn-cs"/>
              </a:rPr>
              <a:t>bilo</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zaslediti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tudi</a:t>
            </a:r>
            <a:r>
              <a:rPr lang="en-US" sz="1200" b="0" i="0" kern="1200" dirty="0">
                <a:solidFill>
                  <a:schemeClr val="tx1"/>
                </a:solidFill>
                <a:effectLst/>
                <a:latin typeface="+mn-lt"/>
                <a:ea typeface="+mn-ea"/>
                <a:cs typeface="+mn-cs"/>
              </a:rPr>
              <a:t> </a:t>
            </a:r>
            <a:r>
              <a:rPr lang="sl-SI" sz="1200" b="0" i="0" kern="1200" dirty="0">
                <a:solidFill>
                  <a:schemeClr val="tx1"/>
                </a:solidFill>
                <a:effectLst/>
                <a:latin typeface="+mn-lt"/>
                <a:ea typeface="+mn-ea"/>
                <a:cs typeface="+mn-cs"/>
              </a:rPr>
              <a:t>pričakovanja </a:t>
            </a:r>
            <a:r>
              <a:rPr lang="en-US" sz="1200" b="0" i="0" kern="1200" dirty="0">
                <a:solidFill>
                  <a:schemeClr val="tx1"/>
                </a:solidFill>
                <a:effectLst/>
                <a:latin typeface="+mn-lt"/>
                <a:ea typeface="+mn-ea"/>
                <a:cs typeface="+mn-cs"/>
              </a:rPr>
              <a:t>in </a:t>
            </a:r>
            <a:r>
              <a:rPr lang="sl-SI" sz="1200" b="0" i="0" kern="1200" dirty="0">
                <a:solidFill>
                  <a:schemeClr val="tx1"/>
                </a:solidFill>
                <a:effectLst/>
                <a:latin typeface="+mn-lt"/>
                <a:ea typeface="+mn-ea"/>
                <a:cs typeface="+mn-cs"/>
              </a:rPr>
              <a:t>potreb</a:t>
            </a:r>
            <a:r>
              <a:rPr lang="en-US" sz="1200" b="0" i="0" kern="1200" dirty="0">
                <a:solidFill>
                  <a:schemeClr val="tx1"/>
                </a:solidFill>
                <a:effectLst/>
                <a:latin typeface="+mn-lt"/>
                <a:ea typeface="+mn-ea"/>
                <a:cs typeface="+mn-cs"/>
              </a:rPr>
              <a:t>o </a:t>
            </a:r>
            <a:r>
              <a:rPr lang="en-US" sz="1200" b="0" i="0" kern="1200" dirty="0" err="1">
                <a:solidFill>
                  <a:schemeClr val="tx1"/>
                </a:solidFill>
                <a:effectLst/>
                <a:latin typeface="+mn-lt"/>
                <a:ea typeface="+mn-ea"/>
                <a:cs typeface="+mn-cs"/>
              </a:rPr>
              <a:t>tudi</a:t>
            </a:r>
            <a:r>
              <a:rPr lang="en-US" sz="1200" b="0" i="0" kern="1200" dirty="0">
                <a:solidFill>
                  <a:schemeClr val="tx1"/>
                </a:solidFill>
                <a:effectLst/>
                <a:latin typeface="+mn-lt"/>
                <a:ea typeface="+mn-ea"/>
                <a:cs typeface="+mn-cs"/>
              </a:rPr>
              <a:t> po </a:t>
            </a:r>
            <a:r>
              <a:rPr lang="en-US" sz="1200" b="0" i="0" kern="1200" dirty="0" err="1">
                <a:solidFill>
                  <a:schemeClr val="tx1"/>
                </a:solidFill>
                <a:effectLst/>
                <a:latin typeface="+mn-lt"/>
                <a:ea typeface="+mn-ea"/>
                <a:cs typeface="+mn-cs"/>
              </a:rPr>
              <a:t>sinhronizaciji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tudi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tega</a:t>
            </a:r>
            <a:r>
              <a:rPr lang="en-US" sz="1200" b="0" i="0" kern="1200" dirty="0">
                <a:solidFill>
                  <a:schemeClr val="tx1"/>
                </a:solidFill>
                <a:effectLst/>
                <a:latin typeface="+mn-lt"/>
                <a:ea typeface="+mn-ea"/>
                <a:cs typeface="+mn-cs"/>
              </a:rPr>
              <a:t> dela. Pred </a:t>
            </a:r>
            <a:r>
              <a:rPr lang="en-US" sz="1200" b="0" i="0" kern="1200" dirty="0" err="1">
                <a:solidFill>
                  <a:schemeClr val="tx1"/>
                </a:solidFill>
                <a:effectLst/>
                <a:latin typeface="+mn-lt"/>
                <a:ea typeface="+mn-ea"/>
                <a:cs typeface="+mn-cs"/>
              </a:rPr>
              <a:t>nekaj</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leti</a:t>
            </a:r>
            <a:r>
              <a:rPr lang="en-US" sz="1200" b="0" i="0" kern="1200" dirty="0">
                <a:solidFill>
                  <a:schemeClr val="tx1"/>
                </a:solidFill>
                <a:effectLst/>
                <a:latin typeface="+mn-lt"/>
                <a:ea typeface="+mn-ea"/>
                <a:cs typeface="+mn-cs"/>
              </a:rPr>
              <a:t> je </a:t>
            </a:r>
            <a:r>
              <a:rPr lang="en-US" sz="1200" b="0" i="0" kern="1200" dirty="0" err="1">
                <a:solidFill>
                  <a:schemeClr val="tx1"/>
                </a:solidFill>
                <a:effectLst/>
                <a:latin typeface="+mn-lt"/>
                <a:ea typeface="+mn-ea"/>
                <a:cs typeface="+mn-cs"/>
              </a:rPr>
              <a:t>bila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izvedena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že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razprava</a:t>
            </a:r>
            <a:r>
              <a:rPr lang="en-US" sz="1200" b="0" i="0" kern="1200" dirty="0">
                <a:solidFill>
                  <a:schemeClr val="tx1"/>
                </a:solidFill>
                <a:effectLst/>
                <a:latin typeface="+mn-lt"/>
                <a:ea typeface="+mn-ea"/>
                <a:cs typeface="+mn-cs"/>
              </a:rPr>
              <a:t>. Na </a:t>
            </a:r>
            <a:r>
              <a:rPr lang="en-US" sz="1200" b="0" i="0" kern="1200" dirty="0" err="1">
                <a:solidFill>
                  <a:schemeClr val="tx1"/>
                </a:solidFill>
                <a:effectLst/>
                <a:latin typeface="+mn-lt"/>
                <a:ea typeface="+mn-ea"/>
                <a:cs typeface="+mn-cs"/>
              </a:rPr>
              <a:t>tej</a:t>
            </a:r>
            <a:r>
              <a:rPr lang="en-US" sz="1200" b="0" i="0" kern="1200" dirty="0">
                <a:solidFill>
                  <a:schemeClr val="tx1"/>
                </a:solidFill>
                <a:effectLst/>
                <a:latin typeface="+mn-lt"/>
                <a:ea typeface="+mn-ea"/>
                <a:cs typeface="+mn-cs"/>
              </a:rPr>
              <a:t> je </a:t>
            </a:r>
            <a:r>
              <a:rPr lang="en-US" sz="1200" b="0" i="0" kern="1200" dirty="0" err="1">
                <a:solidFill>
                  <a:schemeClr val="tx1"/>
                </a:solidFill>
                <a:effectLst/>
                <a:latin typeface="+mn-lt"/>
                <a:ea typeface="+mn-ea"/>
                <a:cs typeface="+mn-cs"/>
              </a:rPr>
              <a:t>bilo</a:t>
            </a:r>
            <a:r>
              <a:rPr lang="en-US" sz="1200" b="0" i="0" kern="1200" dirty="0">
                <a:solidFill>
                  <a:schemeClr val="tx1"/>
                </a:solidFill>
                <a:effectLst/>
                <a:latin typeface="+mn-lt"/>
                <a:ea typeface="+mn-ea"/>
                <a:cs typeface="+mn-cs"/>
              </a:rPr>
              <a:t> o </a:t>
            </a:r>
            <a:r>
              <a:rPr lang="en-US" sz="1200" b="0" i="0" kern="1200" dirty="0" err="1">
                <a:solidFill>
                  <a:schemeClr val="tx1"/>
                </a:solidFill>
                <a:effectLst/>
                <a:latin typeface="+mn-lt"/>
                <a:ea typeface="+mn-ea"/>
                <a:cs typeface="+mn-cs"/>
              </a:rPr>
              <a:t>tem</a:t>
            </a:r>
            <a:r>
              <a:rPr lang="en-US" sz="1200" b="0" i="0" kern="1200" dirty="0">
                <a:solidFill>
                  <a:schemeClr val="tx1"/>
                </a:solidFill>
                <a:effectLst/>
                <a:latin typeface="+mn-lt"/>
                <a:ea typeface="+mn-ea"/>
                <a:cs typeface="+mn-cs"/>
              </a:rPr>
              <a:t>, da </a:t>
            </a:r>
            <a:r>
              <a:rPr lang="en-US" sz="1200" b="0" i="0" kern="1200" dirty="0" err="1">
                <a:solidFill>
                  <a:schemeClr val="tx1"/>
                </a:solidFill>
                <a:effectLst/>
                <a:latin typeface="+mn-lt"/>
                <a:ea typeface="+mn-ea"/>
                <a:cs typeface="+mn-cs"/>
              </a:rPr>
              <a:t>knjižnice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pristopajo</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zelo</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različno</a:t>
            </a:r>
            <a:r>
              <a:rPr lang="en-US" sz="1200" b="0" i="0" kern="1200" dirty="0">
                <a:solidFill>
                  <a:schemeClr val="tx1"/>
                </a:solidFill>
                <a:effectLst/>
                <a:latin typeface="+mn-lt"/>
                <a:ea typeface="+mn-ea"/>
                <a:cs typeface="+mn-cs"/>
              </a:rPr>
              <a:t>, z </a:t>
            </a:r>
            <a:r>
              <a:rPr lang="en-US" sz="1200" b="0" i="0" kern="1200" dirty="0" err="1">
                <a:solidFill>
                  <a:schemeClr val="tx1"/>
                </a:solidFill>
                <a:effectLst/>
                <a:latin typeface="+mn-lt"/>
                <a:ea typeface="+mn-ea"/>
                <a:cs typeface="+mn-cs"/>
              </a:rPr>
              <a:t>nekaterimi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lastno</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oblikovanu</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pristopi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Gre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precej</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obsežno</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področje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zato</a:t>
            </a:r>
            <a:r>
              <a:rPr lang="en-US" sz="1200" b="0" i="0" kern="1200" dirty="0">
                <a:solidFill>
                  <a:schemeClr val="tx1"/>
                </a:solidFill>
                <a:effectLst/>
                <a:latin typeface="+mn-lt"/>
                <a:ea typeface="+mn-ea"/>
                <a:cs typeface="+mn-cs"/>
              </a:rPr>
              <a:t> se ne </a:t>
            </a:r>
            <a:r>
              <a:rPr lang="en-US" sz="1200" b="0" i="0" kern="1200" dirty="0" err="1">
                <a:solidFill>
                  <a:schemeClr val="tx1"/>
                </a:solidFill>
                <a:effectLst/>
                <a:latin typeface="+mn-lt"/>
                <a:ea typeface="+mn-ea"/>
                <a:cs typeface="+mn-cs"/>
              </a:rPr>
              <a:t>bom</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poglabljala</a:t>
            </a:r>
            <a:r>
              <a:rPr lang="en-US" sz="1200" b="0" i="0" kern="1200" dirty="0">
                <a:solidFill>
                  <a:schemeClr val="tx1"/>
                </a:solidFill>
                <a:effectLst/>
                <a:latin typeface="+mn-lt"/>
                <a:ea typeface="+mn-ea"/>
                <a:cs typeface="+mn-cs"/>
              </a:rPr>
              <a:t> o </a:t>
            </a:r>
            <a:r>
              <a:rPr lang="en-US" sz="1200" b="0" i="0" kern="1200" dirty="0" err="1">
                <a:solidFill>
                  <a:schemeClr val="tx1"/>
                </a:solidFill>
                <a:effectLst/>
                <a:latin typeface="+mn-lt"/>
                <a:ea typeface="+mn-ea"/>
                <a:cs typeface="+mn-cs"/>
              </a:rPr>
              <a:t>stopnjah</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poenotenja</a:t>
            </a:r>
            <a:r>
              <a:rPr lang="en-US" sz="1200" b="0" i="0" kern="1200" dirty="0">
                <a:solidFill>
                  <a:schemeClr val="tx1"/>
                </a:solidFill>
                <a:effectLst/>
                <a:latin typeface="+mn-lt"/>
                <a:ea typeface="+mn-ea"/>
                <a:cs typeface="+mn-cs"/>
              </a:rPr>
              <a:t>. Bi pa </a:t>
            </a:r>
            <a:r>
              <a:rPr lang="en-US" sz="1200" b="0" i="0" kern="1200" dirty="0" err="1">
                <a:solidFill>
                  <a:schemeClr val="tx1"/>
                </a:solidFill>
                <a:effectLst/>
                <a:latin typeface="+mn-lt"/>
                <a:ea typeface="+mn-ea"/>
                <a:cs typeface="+mn-cs"/>
              </a:rPr>
              <a:t>vseeno</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morda</a:t>
            </a:r>
            <a:r>
              <a:rPr lang="en-US" sz="1200" b="0" i="0" kern="1200" dirty="0">
                <a:solidFill>
                  <a:schemeClr val="tx1"/>
                </a:solidFill>
                <a:effectLst/>
                <a:latin typeface="+mn-lt"/>
                <a:ea typeface="+mn-ea"/>
                <a:cs typeface="+mn-cs"/>
              </a:rPr>
              <a:t> v </a:t>
            </a:r>
            <a:r>
              <a:rPr lang="en-US" sz="1200" b="0" i="0" kern="1200" dirty="0" err="1">
                <a:solidFill>
                  <a:schemeClr val="tx1"/>
                </a:solidFill>
                <a:effectLst/>
                <a:latin typeface="+mn-lt"/>
                <a:ea typeface="+mn-ea"/>
                <a:cs typeface="+mn-cs"/>
              </a:rPr>
              <a:t>razmislek</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podala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nekaj</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vprašanj</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ali</a:t>
            </a:r>
            <a:r>
              <a:rPr lang="en-US" sz="1200" b="0" i="0" kern="1200" dirty="0">
                <a:solidFill>
                  <a:schemeClr val="tx1"/>
                </a:solidFill>
                <a:effectLst/>
                <a:latin typeface="+mn-lt"/>
                <a:ea typeface="+mn-ea"/>
                <a:cs typeface="+mn-cs"/>
              </a:rPr>
              <a:t> bi </a:t>
            </a:r>
            <a:r>
              <a:rPr lang="en-US" sz="1200" b="0" i="0" kern="1200" dirty="0" err="1">
                <a:solidFill>
                  <a:schemeClr val="tx1"/>
                </a:solidFill>
                <a:effectLst/>
                <a:latin typeface="+mn-lt"/>
                <a:ea typeface="+mn-ea"/>
                <a:cs typeface="+mn-cs"/>
              </a:rPr>
              <a:t>vseeno</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lahko</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kakšen</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korak</a:t>
            </a:r>
            <a:r>
              <a:rPr lang="en-US" sz="1200" b="0" i="0" kern="1200" dirty="0">
                <a:solidFill>
                  <a:schemeClr val="tx1"/>
                </a:solidFill>
                <a:effectLst/>
                <a:latin typeface="+mn-lt"/>
                <a:ea typeface="+mn-ea"/>
                <a:cs typeface="+mn-cs"/>
              </a:rPr>
              <a:t> v to </a:t>
            </a:r>
            <a:r>
              <a:rPr lang="en-US" sz="1200" b="0" i="0" kern="1200" dirty="0" err="1">
                <a:solidFill>
                  <a:schemeClr val="tx1"/>
                </a:solidFill>
                <a:effectLst/>
                <a:latin typeface="+mn-lt"/>
                <a:ea typeface="+mn-ea"/>
                <a:cs typeface="+mn-cs"/>
              </a:rPr>
              <a:t>smer</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lahko</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naredili</a:t>
            </a:r>
            <a:r>
              <a:rPr lang="en-US" sz="1200" b="0" i="0" kern="120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sl-SI" sz="1200" b="0" i="0" kern="1200" dirty="0">
                <a:solidFill>
                  <a:schemeClr val="tx1"/>
                </a:solidFill>
                <a:effectLst/>
                <a:latin typeface="+mn-lt"/>
                <a:ea typeface="+mn-ea"/>
                <a:cs typeface="+mn-cs"/>
              </a:rPr>
              <a:t>Najprej</a:t>
            </a:r>
            <a:r>
              <a:rPr lang="en-US" sz="1200" b="0" i="0" kern="1200" dirty="0">
                <a:solidFill>
                  <a:schemeClr val="tx1"/>
                </a:solidFill>
                <a:effectLst/>
                <a:latin typeface="+mn-lt"/>
                <a:ea typeface="+mn-ea"/>
                <a:cs typeface="+mn-cs"/>
              </a:rPr>
              <a:t> se je </a:t>
            </a:r>
            <a:r>
              <a:rPr lang="en-US" sz="1200" b="0" i="0" kern="1200" dirty="0" err="1">
                <a:solidFill>
                  <a:schemeClr val="tx1"/>
                </a:solidFill>
                <a:effectLst/>
                <a:latin typeface="+mn-lt"/>
                <a:ea typeface="+mn-ea"/>
                <a:cs typeface="+mn-cs"/>
              </a:rPr>
              <a:t>namesto</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vprašanja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kakšen</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način</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vsebinske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obdelave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ima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posamezna</a:t>
            </a:r>
            <a:r>
              <a:rPr lang="en-US" sz="1200" b="0" i="0" kern="1200" dirty="0">
                <a:solidFill>
                  <a:schemeClr val="tx1"/>
                </a:solidFill>
                <a:effectLst/>
                <a:latin typeface="+mn-lt"/>
                <a:ea typeface="+mn-ea"/>
                <a:cs typeface="+mn-cs"/>
              </a:rPr>
              <a:t> knjižnica, </a:t>
            </a:r>
            <a:r>
              <a:rPr lang="en-US" sz="1200" b="0" i="0" kern="1200" dirty="0" err="1">
                <a:solidFill>
                  <a:schemeClr val="tx1"/>
                </a:solidFill>
                <a:effectLst/>
                <a:latin typeface="+mn-lt"/>
                <a:ea typeface="+mn-ea"/>
                <a:cs typeface="+mn-cs"/>
              </a:rPr>
              <a:t>smiselno</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vprašati</a:t>
            </a:r>
            <a:r>
              <a:rPr lang="en-US" sz="1200" b="0" i="0" kern="1200" dirty="0">
                <a:solidFill>
                  <a:schemeClr val="tx1"/>
                </a:solidFill>
                <a:effectLst/>
                <a:latin typeface="+mn-lt"/>
                <a:ea typeface="+mn-ea"/>
                <a:cs typeface="+mn-cs"/>
              </a:rPr>
              <a:t> z </a:t>
            </a:r>
            <a:r>
              <a:rPr lang="en-US" sz="1200" b="0" i="0" kern="1200" dirty="0" err="1">
                <a:solidFill>
                  <a:schemeClr val="tx1"/>
                </a:solidFill>
                <a:effectLst/>
                <a:latin typeface="+mn-lt"/>
                <a:ea typeface="+mn-ea"/>
                <a:cs typeface="+mn-cs"/>
              </a:rPr>
              <a:t>vidika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racionalizacije</a:t>
            </a:r>
            <a:r>
              <a:rPr lang="en-US" sz="1200" b="0" i="0" kern="1200" dirty="0">
                <a:solidFill>
                  <a:schemeClr val="tx1"/>
                </a:solidFill>
                <a:effectLst/>
                <a:latin typeface="+mn-lt"/>
                <a:ea typeface="+mn-ea"/>
                <a:cs typeface="+mn-cs"/>
              </a:rPr>
              <a:t> dela. </a:t>
            </a:r>
            <a:r>
              <a:rPr lang="en-US" sz="1200" b="0" i="0" kern="1200" dirty="0" err="1">
                <a:solidFill>
                  <a:schemeClr val="tx1"/>
                </a:solidFill>
                <a:effectLst/>
                <a:latin typeface="+mn-lt"/>
                <a:ea typeface="+mn-ea"/>
                <a:cs typeface="+mn-cs"/>
              </a:rPr>
              <a:t>Torej</a:t>
            </a:r>
            <a:r>
              <a:rPr lang="en-US" sz="1200" b="0" i="0" kern="1200" dirty="0">
                <a:solidFill>
                  <a:schemeClr val="tx1"/>
                </a:solidFill>
                <a:effectLst/>
                <a:latin typeface="+mn-lt"/>
                <a:ea typeface="+mn-ea"/>
                <a:cs typeface="+mn-cs"/>
              </a:rPr>
              <a:t> s </a:t>
            </a:r>
            <a:r>
              <a:rPr lang="en-US" sz="1200" b="0" i="0" kern="1200" dirty="0" err="1">
                <a:solidFill>
                  <a:schemeClr val="tx1"/>
                </a:solidFill>
                <a:effectLst/>
                <a:latin typeface="+mn-lt"/>
                <a:ea typeface="+mn-ea"/>
                <a:cs typeface="+mn-cs"/>
              </a:rPr>
              <a:t>kom</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si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dejansko</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delim</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največ</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zapisov</a:t>
            </a:r>
            <a:r>
              <a:rPr lang="en-US" sz="1200" b="0" i="0" kern="120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err="1">
                <a:solidFill>
                  <a:schemeClr val="tx1"/>
                </a:solidFill>
                <a:effectLst/>
                <a:latin typeface="+mn-lt"/>
                <a:ea typeface="+mn-ea"/>
                <a:cs typeface="+mn-cs"/>
              </a:rPr>
              <a:t>Nadalje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ali</a:t>
            </a:r>
            <a:r>
              <a:rPr lang="en-US" sz="1200" b="0" i="0" kern="1200" dirty="0">
                <a:solidFill>
                  <a:schemeClr val="tx1"/>
                </a:solidFill>
                <a:effectLst/>
                <a:latin typeface="+mn-lt"/>
                <a:ea typeface="+mn-ea"/>
                <a:cs typeface="+mn-cs"/>
              </a:rPr>
              <a:t> so </a:t>
            </a:r>
            <a:r>
              <a:rPr lang="en-US" sz="1200" b="0" i="0" kern="1200" dirty="0" err="1">
                <a:solidFill>
                  <a:schemeClr val="tx1"/>
                </a:solidFill>
                <a:effectLst/>
                <a:latin typeface="+mn-lt"/>
                <a:ea typeface="+mn-ea"/>
                <a:cs typeface="+mn-cs"/>
              </a:rPr>
              <a:t>razlike</a:t>
            </a:r>
            <a:r>
              <a:rPr lang="en-US" sz="1200" b="0" i="0" kern="1200" dirty="0">
                <a:solidFill>
                  <a:schemeClr val="tx1"/>
                </a:solidFill>
                <a:effectLst/>
                <a:latin typeface="+mn-lt"/>
                <a:ea typeface="+mn-ea"/>
                <a:cs typeface="+mn-cs"/>
              </a:rPr>
              <a:t> med </a:t>
            </a:r>
            <a:r>
              <a:rPr lang="en-US" sz="1200" b="0" i="0" kern="1200" dirty="0" err="1">
                <a:solidFill>
                  <a:schemeClr val="tx1"/>
                </a:solidFill>
                <a:effectLst/>
                <a:latin typeface="+mn-lt"/>
                <a:ea typeface="+mn-ea"/>
                <a:cs typeface="+mn-cs"/>
              </a:rPr>
              <a:t>uporabniki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različnih</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slovenskih</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knjižnic</a:t>
            </a:r>
            <a:r>
              <a:rPr lang="en-US" sz="1200" b="0" i="0" kern="1200" dirty="0">
                <a:solidFill>
                  <a:schemeClr val="tx1"/>
                </a:solidFill>
                <a:effectLst/>
                <a:latin typeface="+mn-lt"/>
                <a:ea typeface="+mn-ea"/>
                <a:cs typeface="+mn-cs"/>
              </a:rPr>
              <a:t> res </a:t>
            </a:r>
            <a:r>
              <a:rPr lang="en-US" sz="1200" b="0" i="0" kern="1200" dirty="0" err="1">
                <a:solidFill>
                  <a:schemeClr val="tx1"/>
                </a:solidFill>
                <a:effectLst/>
                <a:latin typeface="+mn-lt"/>
                <a:ea typeface="+mn-ea"/>
                <a:cs typeface="+mn-cs"/>
              </a:rPr>
              <a:t>tako</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velike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kot</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včasih</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predpostavljamo</a:t>
            </a:r>
            <a:r>
              <a:rPr lang="en-US" sz="1200" b="0" i="0" kern="1200" dirty="0">
                <a:solidFill>
                  <a:schemeClr val="tx1"/>
                </a:solidFill>
                <a:effectLst/>
                <a:latin typeface="+mn-lt"/>
                <a:ea typeface="+mn-ea"/>
                <a:cs typeface="+mn-cs"/>
              </a:rPr>
              <a:t>?</a:t>
            </a:r>
            <a:r>
              <a:rPr lang="sl-SI" sz="1200" b="0" i="0" kern="1200" dirty="0">
                <a:solidFill>
                  <a:schemeClr val="tx1"/>
                </a:solidFill>
                <a:effectLst/>
                <a:latin typeface="+mn-lt"/>
                <a:ea typeface="+mn-ea"/>
                <a:cs typeface="+mn-cs"/>
              </a:rPr>
              <a:t> Npr. </a:t>
            </a:r>
            <a:r>
              <a:rPr lang="en-US" sz="1200" b="0" i="0" kern="1200" dirty="0" err="1">
                <a:solidFill>
                  <a:schemeClr val="tx1"/>
                </a:solidFill>
                <a:effectLst/>
                <a:latin typeface="+mn-lt"/>
                <a:ea typeface="+mn-ea"/>
                <a:cs typeface="+mn-cs"/>
              </a:rPr>
              <a:t>kakšna</a:t>
            </a:r>
            <a:r>
              <a:rPr lang="en-US" sz="1200" b="0" i="0" kern="1200" dirty="0">
                <a:solidFill>
                  <a:schemeClr val="tx1"/>
                </a:solidFill>
                <a:effectLst/>
                <a:latin typeface="+mn-lt"/>
                <a:ea typeface="+mn-ea"/>
                <a:cs typeface="+mn-cs"/>
              </a:rPr>
              <a:t> je </a:t>
            </a:r>
            <a:r>
              <a:rPr lang="en-US" sz="1200" b="0" i="0" kern="1200" dirty="0" err="1">
                <a:solidFill>
                  <a:schemeClr val="tx1"/>
                </a:solidFill>
                <a:effectLst/>
                <a:latin typeface="+mn-lt"/>
                <a:ea typeface="+mn-ea"/>
                <a:cs typeface="+mn-cs"/>
              </a:rPr>
              <a:t>razlika</a:t>
            </a:r>
            <a:r>
              <a:rPr lang="en-US" sz="1200" b="0" i="0" kern="1200" dirty="0">
                <a:solidFill>
                  <a:schemeClr val="tx1"/>
                </a:solidFill>
                <a:effectLst/>
                <a:latin typeface="+mn-lt"/>
                <a:ea typeface="+mn-ea"/>
                <a:cs typeface="+mn-cs"/>
              </a:rPr>
              <a:t> med </a:t>
            </a:r>
            <a:r>
              <a:rPr lang="en-US" sz="1200" b="0" i="0" kern="1200" dirty="0" err="1">
                <a:solidFill>
                  <a:schemeClr val="tx1"/>
                </a:solidFill>
                <a:effectLst/>
                <a:latin typeface="+mn-lt"/>
                <a:ea typeface="+mn-ea"/>
                <a:cs typeface="+mn-cs"/>
              </a:rPr>
              <a:t>uporabnikom</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splošne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knjžnice</a:t>
            </a:r>
            <a:r>
              <a:rPr lang="en-US" sz="1200" b="0" i="0" kern="1200" dirty="0">
                <a:solidFill>
                  <a:schemeClr val="tx1"/>
                </a:solidFill>
                <a:effectLst/>
                <a:latin typeface="+mn-lt"/>
                <a:ea typeface="+mn-ea"/>
                <a:cs typeface="+mn-cs"/>
              </a:rPr>
              <a:t> </a:t>
            </a:r>
            <a:r>
              <a:rPr lang="sl-SI" sz="1200" b="0" i="0" kern="1200" dirty="0">
                <a:solidFill>
                  <a:schemeClr val="tx1"/>
                </a:solidFill>
                <a:effectLst/>
                <a:latin typeface="+mn-lt"/>
                <a:ea typeface="+mn-ea"/>
                <a:cs typeface="+mn-cs"/>
              </a:rPr>
              <a:t>iz Kamnika ali Kranja?</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err="1">
                <a:solidFill>
                  <a:schemeClr val="tx1"/>
                </a:solidFill>
                <a:effectLst/>
                <a:latin typeface="+mn-lt"/>
                <a:ea typeface="+mn-ea"/>
                <a:cs typeface="+mn-cs"/>
              </a:rPr>
              <a:t>Kakšne</a:t>
            </a:r>
            <a:r>
              <a:rPr lang="en-US" sz="1200" b="0" i="0" kern="1200" dirty="0">
                <a:solidFill>
                  <a:schemeClr val="tx1"/>
                </a:solidFill>
                <a:effectLst/>
                <a:latin typeface="+mn-lt"/>
                <a:ea typeface="+mn-ea"/>
                <a:cs typeface="+mn-cs"/>
              </a:rPr>
              <a:t> so v </a:t>
            </a:r>
            <a:r>
              <a:rPr lang="en-US" sz="1200" b="0" i="0" kern="1200" dirty="0" err="1">
                <a:solidFill>
                  <a:schemeClr val="tx1"/>
                </a:solidFill>
                <a:effectLst/>
                <a:latin typeface="+mn-lt"/>
                <a:ea typeface="+mn-ea"/>
                <a:cs typeface="+mn-cs"/>
              </a:rPr>
              <a:t>resnici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razlike</a:t>
            </a:r>
            <a:r>
              <a:rPr lang="en-US" sz="1200" b="0" i="0" kern="1200" dirty="0">
                <a:solidFill>
                  <a:schemeClr val="tx1"/>
                </a:solidFill>
                <a:effectLst/>
                <a:latin typeface="+mn-lt"/>
                <a:ea typeface="+mn-ea"/>
                <a:cs typeface="+mn-cs"/>
              </a:rPr>
              <a:t> med </a:t>
            </a:r>
            <a:r>
              <a:rPr lang="en-US" sz="1200" b="0" i="0" kern="1200" dirty="0" err="1">
                <a:solidFill>
                  <a:schemeClr val="tx1"/>
                </a:solidFill>
                <a:effectLst/>
                <a:latin typeface="+mn-lt"/>
                <a:ea typeface="+mn-ea"/>
                <a:cs typeface="+mn-cs"/>
              </a:rPr>
              <a:t>uporabnik</a:t>
            </a:r>
            <a:r>
              <a:rPr lang="sl-SI" sz="1200" b="0" i="0" kern="1200" dirty="0">
                <a:solidFill>
                  <a:schemeClr val="tx1"/>
                </a:solidFill>
                <a:effectLst/>
                <a:latin typeface="+mn-lt"/>
                <a:ea typeface="+mn-ea"/>
                <a:cs typeface="+mn-cs"/>
              </a:rPr>
              <a:t>om </a:t>
            </a:r>
            <a:r>
              <a:rPr lang="en-US" sz="1200" b="0" i="0" kern="1200" dirty="0" err="1">
                <a:solidFill>
                  <a:schemeClr val="tx1"/>
                </a:solidFill>
                <a:effectLst/>
                <a:latin typeface="+mn-lt"/>
                <a:ea typeface="+mn-ea"/>
                <a:cs typeface="+mn-cs"/>
              </a:rPr>
              <a:t>istega</a:t>
            </a:r>
            <a:r>
              <a:rPr lang="en-US" sz="1200" b="0" i="0" kern="1200" dirty="0">
                <a:solidFill>
                  <a:schemeClr val="tx1"/>
                </a:solidFill>
                <a:effectLst/>
                <a:latin typeface="+mn-lt"/>
                <a:ea typeface="+mn-ea"/>
                <a:cs typeface="+mn-cs"/>
              </a:rPr>
              <a:t> </a:t>
            </a:r>
            <a:r>
              <a:rPr lang="sl-SI" sz="1200" b="0" i="0" kern="1200" dirty="0">
                <a:solidFill>
                  <a:schemeClr val="tx1"/>
                </a:solidFill>
                <a:effectLst/>
                <a:latin typeface="+mn-lt"/>
                <a:ea typeface="+mn-ea"/>
                <a:cs typeface="+mn-cs"/>
              </a:rPr>
              <a:t>strokovnega </a:t>
            </a:r>
            <a:r>
              <a:rPr lang="en-US" sz="1200" b="0" i="0" kern="1200" dirty="0" err="1">
                <a:solidFill>
                  <a:schemeClr val="tx1"/>
                </a:solidFill>
                <a:effectLst/>
                <a:latin typeface="+mn-lt"/>
                <a:ea typeface="+mn-ea"/>
                <a:cs typeface="+mn-cs"/>
              </a:rPr>
              <a:t>znanstvenega</a:t>
            </a:r>
            <a:r>
              <a:rPr lang="en-US" sz="1200" b="0" i="0" kern="1200" dirty="0">
                <a:solidFill>
                  <a:schemeClr val="tx1"/>
                </a:solidFill>
                <a:effectLst/>
                <a:latin typeface="+mn-lt"/>
                <a:ea typeface="+mn-ea"/>
                <a:cs typeface="+mn-cs"/>
              </a:rPr>
              <a:t> </a:t>
            </a:r>
            <a:r>
              <a:rPr lang="sl-SI" sz="1200" b="0" i="0" kern="1200" dirty="0">
                <a:solidFill>
                  <a:schemeClr val="tx1"/>
                </a:solidFill>
                <a:effectLst/>
                <a:latin typeface="+mn-lt"/>
                <a:ea typeface="+mn-ea"/>
                <a:cs typeface="+mn-cs"/>
              </a:rPr>
              <a:t>vira, ki ga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ima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neka</a:t>
            </a:r>
            <a:r>
              <a:rPr lang="sl-SI" sz="1200" b="0" i="0" kern="1200" dirty="0">
                <a:solidFill>
                  <a:schemeClr val="tx1"/>
                </a:solidFill>
                <a:effectLst/>
                <a:latin typeface="+mn-lt"/>
                <a:ea typeface="+mn-ea"/>
                <a:cs typeface="+mn-cs"/>
              </a:rPr>
              <a:t> </a:t>
            </a:r>
            <a:r>
              <a:rPr lang="sl-SI" sz="1200" b="0" i="0" kern="1200" dirty="0" err="1">
                <a:solidFill>
                  <a:schemeClr val="tx1"/>
                </a:solidFill>
                <a:effectLst/>
                <a:latin typeface="+mn-lt"/>
                <a:ea typeface="+mn-ea"/>
                <a:cs typeface="+mn-cs"/>
              </a:rPr>
              <a:t>specialn</a:t>
            </a:r>
            <a:r>
              <a:rPr lang="en-US" sz="1200" b="0" i="0" kern="1200" dirty="0">
                <a:solidFill>
                  <a:schemeClr val="tx1"/>
                </a:solidFill>
                <a:effectLst/>
                <a:latin typeface="+mn-lt"/>
                <a:ea typeface="+mn-ea"/>
                <a:cs typeface="+mn-cs"/>
              </a:rPr>
              <a:t>a</a:t>
            </a:r>
            <a:r>
              <a:rPr lang="sl-SI" sz="1200" b="0" i="0" kern="1200" dirty="0">
                <a:solidFill>
                  <a:schemeClr val="tx1"/>
                </a:solidFill>
                <a:effectLst/>
                <a:latin typeface="+mn-lt"/>
                <a:ea typeface="+mn-ea"/>
                <a:cs typeface="+mn-cs"/>
              </a:rPr>
              <a:t> knjižnic</a:t>
            </a:r>
            <a:r>
              <a:rPr lang="en-US" sz="1200" b="0" i="0" kern="1200" dirty="0">
                <a:solidFill>
                  <a:schemeClr val="tx1"/>
                </a:solidFill>
                <a:effectLst/>
                <a:latin typeface="+mn-lt"/>
                <a:ea typeface="+mn-ea"/>
                <a:cs typeface="+mn-cs"/>
              </a:rPr>
              <a:t>a</a:t>
            </a:r>
            <a:r>
              <a:rPr lang="sl-SI" sz="1200" b="0" i="0" kern="1200" dirty="0">
                <a:solidFill>
                  <a:schemeClr val="tx1"/>
                </a:solidFill>
                <a:effectLst/>
                <a:latin typeface="+mn-lt"/>
                <a:ea typeface="+mn-ea"/>
                <a:cs typeface="+mn-cs"/>
              </a:rPr>
              <a:t> in splošni knjižnici</a:t>
            </a:r>
            <a:r>
              <a:rPr lang="en-US" sz="1200" b="0" i="0" kern="1200" dirty="0">
                <a:solidFill>
                  <a:schemeClr val="tx1"/>
                </a:solidFill>
                <a:effectLst/>
                <a:latin typeface="+mn-lt"/>
                <a:ea typeface="+mn-ea"/>
                <a:cs typeface="+mn-cs"/>
              </a:rPr>
              <a:t>?</a:t>
            </a:r>
            <a:r>
              <a:rPr lang="sl-SI" sz="1200" b="0" i="0" kern="1200" dirty="0">
                <a:solidFill>
                  <a:schemeClr val="tx1"/>
                </a:solidFill>
                <a:effectLst/>
                <a:latin typeface="+mn-lt"/>
                <a:ea typeface="+mn-ea"/>
                <a:cs typeface="+mn-cs"/>
              </a:rPr>
              <a:t> Torej a</a:t>
            </a:r>
            <a:r>
              <a:rPr lang="en-US" sz="1200" b="0" i="0" kern="1200" dirty="0">
                <a:solidFill>
                  <a:schemeClr val="tx1"/>
                </a:solidFill>
                <a:effectLst/>
                <a:latin typeface="+mn-lt"/>
                <a:ea typeface="+mn-ea"/>
                <a:cs typeface="+mn-cs"/>
              </a:rPr>
              <a:t>li </a:t>
            </a:r>
            <a:r>
              <a:rPr lang="en-US" sz="1200" b="0" i="0" kern="1200" dirty="0" err="1">
                <a:solidFill>
                  <a:schemeClr val="tx1"/>
                </a:solidFill>
                <a:effectLst/>
                <a:latin typeface="+mn-lt"/>
                <a:ea typeface="+mn-ea"/>
                <a:cs typeface="+mn-cs"/>
              </a:rPr>
              <a:t>uporabnike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dejansko</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moti</a:t>
            </a:r>
            <a:r>
              <a:rPr lang="en-US" sz="1200" b="0" i="0" kern="1200" dirty="0">
                <a:solidFill>
                  <a:schemeClr val="tx1"/>
                </a:solidFill>
                <a:effectLst/>
                <a:latin typeface="+mn-lt"/>
                <a:ea typeface="+mn-ea"/>
                <a:cs typeface="+mn-cs"/>
              </a:rPr>
              <a:t>, da so v </a:t>
            </a:r>
            <a:r>
              <a:rPr lang="en-US" sz="1200" b="0" i="0" kern="1200" dirty="0" err="1">
                <a:solidFill>
                  <a:schemeClr val="tx1"/>
                </a:solidFill>
                <a:effectLst/>
                <a:latin typeface="+mn-lt"/>
                <a:ea typeface="+mn-ea"/>
                <a:cs typeface="+mn-cs"/>
              </a:rPr>
              <a:t>istem</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zapisu</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prisotne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tako</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splošne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kot</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strokovne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predmetne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oznake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oziroma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sobivanje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različnih</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geslovnikov</a:t>
            </a:r>
            <a:r>
              <a:rPr lang="en-US" sz="1200" b="0" i="0" kern="1200" dirty="0">
                <a:solidFill>
                  <a:schemeClr val="tx1"/>
                </a:solidFill>
                <a:effectLst/>
                <a:latin typeface="+mn-lt"/>
                <a:ea typeface="+mn-ea"/>
                <a:cs typeface="+mn-cs"/>
              </a:rPr>
              <a:t>?</a:t>
            </a:r>
            <a:endParaRPr lang="sl-SI"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sl-SI"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In </a:t>
            </a:r>
            <a:r>
              <a:rPr lang="en-US" sz="1200" b="0" i="0" kern="1200" dirty="0" err="1">
                <a:solidFill>
                  <a:schemeClr val="tx1"/>
                </a:solidFill>
                <a:effectLst/>
                <a:latin typeface="+mn-lt"/>
                <a:ea typeface="+mn-ea"/>
                <a:cs typeface="+mn-cs"/>
              </a:rPr>
              <a:t>nenazadnje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katera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orodja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torej</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geslovniki</a:t>
            </a:r>
            <a:r>
              <a:rPr lang="en-US" sz="1200" b="0" i="0" kern="1200" dirty="0">
                <a:solidFill>
                  <a:schemeClr val="tx1"/>
                </a:solidFill>
                <a:effectLst/>
                <a:latin typeface="+mn-lt"/>
                <a:ea typeface="+mn-ea"/>
                <a:cs typeface="+mn-cs"/>
              </a:rPr>
              <a:t> za </a:t>
            </a:r>
            <a:r>
              <a:rPr lang="en-US" sz="1200" b="0" i="0" kern="1200" dirty="0" err="1">
                <a:solidFill>
                  <a:schemeClr val="tx1"/>
                </a:solidFill>
                <a:effectLst/>
                <a:latin typeface="+mn-lt"/>
                <a:ea typeface="+mn-ea"/>
                <a:cs typeface="+mn-cs"/>
              </a:rPr>
              <a:t>predmetn</a:t>
            </a:r>
            <a:r>
              <a:rPr lang="sl-SI" sz="1200" b="0" i="0" kern="1200" dirty="0">
                <a:solidFill>
                  <a:schemeClr val="tx1"/>
                </a:solidFill>
                <a:effectLst/>
                <a:latin typeface="+mn-lt"/>
                <a:ea typeface="+mn-ea"/>
                <a:cs typeface="+mn-cs"/>
              </a:rPr>
              <a:t>o označevanje</a:t>
            </a:r>
            <a:r>
              <a:rPr lang="en-US" sz="1200" b="0" i="0" kern="1200" dirty="0">
                <a:solidFill>
                  <a:schemeClr val="tx1"/>
                </a:solidFill>
                <a:effectLst/>
                <a:latin typeface="+mn-lt"/>
                <a:ea typeface="+mn-ea"/>
                <a:cs typeface="+mn-cs"/>
              </a:rPr>
              <a:t> so </a:t>
            </a:r>
            <a:r>
              <a:rPr lang="en-US" sz="1200" b="0" i="0" kern="1200" dirty="0" err="1">
                <a:solidFill>
                  <a:schemeClr val="tx1"/>
                </a:solidFill>
                <a:effectLst/>
                <a:latin typeface="+mn-lt"/>
                <a:ea typeface="+mn-ea"/>
                <a:cs typeface="+mn-cs"/>
              </a:rPr>
              <a:t>danes</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uporabna</a:t>
            </a:r>
            <a:r>
              <a:rPr lang="en-US" sz="1200" b="0" i="0" kern="1200" dirty="0">
                <a:solidFill>
                  <a:schemeClr val="tx1"/>
                </a:solidFill>
                <a:effectLst/>
                <a:latin typeface="+mn-lt"/>
                <a:ea typeface="+mn-ea"/>
                <a:cs typeface="+mn-cs"/>
              </a:rPr>
              <a:t>? </a:t>
            </a:r>
            <a:endParaRPr lang="sl-SI"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So </a:t>
            </a:r>
            <a:r>
              <a:rPr lang="en-US" sz="1200" b="0" i="0" kern="1200" dirty="0" err="1">
                <a:solidFill>
                  <a:schemeClr val="tx1"/>
                </a:solidFill>
                <a:effectLst/>
                <a:latin typeface="+mn-lt"/>
                <a:ea typeface="+mn-ea"/>
                <a:cs typeface="+mn-cs"/>
              </a:rPr>
              <a:t>nizi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torej</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oznake</a:t>
            </a:r>
            <a:r>
              <a:rPr lang="en-US" sz="1200" b="0" i="0" kern="1200" dirty="0">
                <a:solidFill>
                  <a:schemeClr val="tx1"/>
                </a:solidFill>
                <a:effectLst/>
                <a:latin typeface="+mn-lt"/>
                <a:ea typeface="+mn-ea"/>
                <a:cs typeface="+mn-cs"/>
              </a:rPr>
              <a:t> v </a:t>
            </a:r>
            <a:r>
              <a:rPr lang="en-US" sz="1200" b="0" i="0" kern="1200" dirty="0" err="1">
                <a:solidFill>
                  <a:schemeClr val="tx1"/>
                </a:solidFill>
                <a:effectLst/>
                <a:latin typeface="+mn-lt"/>
                <a:ea typeface="+mn-ea"/>
                <a:cs typeface="+mn-cs"/>
              </a:rPr>
              <a:t>smislu</a:t>
            </a:r>
            <a:r>
              <a:rPr lang="en-US" sz="1200" b="0" i="0" kern="1200" dirty="0">
                <a:solidFill>
                  <a:schemeClr val="tx1"/>
                </a:solidFill>
                <a:effectLst/>
                <a:latin typeface="+mn-lt"/>
                <a:ea typeface="+mn-ea"/>
                <a:cs typeface="+mn-cs"/>
              </a:rPr>
              <a:t> “V </a:t>
            </a:r>
            <a:r>
              <a:rPr lang="en-US" sz="1200" b="0" i="0" kern="1200" dirty="0" err="1">
                <a:solidFill>
                  <a:schemeClr val="tx1"/>
                </a:solidFill>
                <a:effectLst/>
                <a:latin typeface="+mn-lt"/>
                <a:ea typeface="+mn-ea"/>
                <a:cs typeface="+mn-cs"/>
              </a:rPr>
              <a:t>leposlovju</a:t>
            </a:r>
            <a:r>
              <a:rPr lang="en-US" sz="1200" b="0" i="0" kern="1200" dirty="0">
                <a:solidFill>
                  <a:schemeClr val="tx1"/>
                </a:solidFill>
                <a:effectLst/>
                <a:latin typeface="+mn-lt"/>
                <a:ea typeface="+mn-ea"/>
                <a:cs typeface="+mn-cs"/>
              </a:rPr>
              <a:t>”, ki so </a:t>
            </a:r>
            <a:r>
              <a:rPr lang="en-US" sz="1200" b="0" i="0" kern="1200" dirty="0" err="1">
                <a:solidFill>
                  <a:schemeClr val="tx1"/>
                </a:solidFill>
                <a:effectLst/>
                <a:latin typeface="+mn-lt"/>
                <a:ea typeface="+mn-ea"/>
                <a:cs typeface="+mn-cs"/>
              </a:rPr>
              <a:t>bili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primerni</a:t>
            </a:r>
            <a:r>
              <a:rPr lang="en-US" sz="1200" b="0" i="0" kern="1200" dirty="0">
                <a:solidFill>
                  <a:schemeClr val="tx1"/>
                </a:solidFill>
                <a:effectLst/>
                <a:latin typeface="+mn-lt"/>
                <a:ea typeface="+mn-ea"/>
                <a:cs typeface="+mn-cs"/>
              </a:rPr>
              <a:t> za </a:t>
            </a:r>
            <a:r>
              <a:rPr lang="en-US" sz="1200" b="0" i="0" kern="1200" dirty="0" err="1">
                <a:solidFill>
                  <a:schemeClr val="tx1"/>
                </a:solidFill>
                <a:effectLst/>
                <a:latin typeface="+mn-lt"/>
                <a:ea typeface="+mn-ea"/>
                <a:cs typeface="+mn-cs"/>
              </a:rPr>
              <a:t>izpis</a:t>
            </a:r>
            <a:r>
              <a:rPr lang="en-US" sz="1200" b="0" i="0" kern="1200" dirty="0">
                <a:solidFill>
                  <a:schemeClr val="tx1"/>
                </a:solidFill>
                <a:effectLst/>
                <a:latin typeface="+mn-lt"/>
                <a:ea typeface="+mn-ea"/>
                <a:cs typeface="+mn-cs"/>
              </a:rPr>
              <a:t> na </a:t>
            </a:r>
            <a:r>
              <a:rPr lang="en-US" sz="1200" b="0" i="0" kern="1200" dirty="0" err="1">
                <a:solidFill>
                  <a:schemeClr val="tx1"/>
                </a:solidFill>
                <a:effectLst/>
                <a:latin typeface="+mn-lt"/>
                <a:ea typeface="+mn-ea"/>
                <a:cs typeface="+mn-cs"/>
              </a:rPr>
              <a:t>listkih</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še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vedno</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smiselni</a:t>
            </a:r>
            <a:r>
              <a:rPr lang="en-US" sz="1200" b="0" i="0" kern="1200" dirty="0">
                <a:solidFill>
                  <a:schemeClr val="tx1"/>
                </a:solidFill>
                <a:effectLst/>
                <a:latin typeface="+mn-lt"/>
                <a:ea typeface="+mn-ea"/>
                <a:cs typeface="+mn-cs"/>
              </a:rPr>
              <a:t> v </a:t>
            </a:r>
            <a:r>
              <a:rPr lang="en-US" sz="1200" b="0" i="0" kern="1200" dirty="0" err="1">
                <a:solidFill>
                  <a:schemeClr val="tx1"/>
                </a:solidFill>
                <a:effectLst/>
                <a:latin typeface="+mn-lt"/>
                <a:ea typeface="+mn-ea"/>
                <a:cs typeface="+mn-cs"/>
              </a:rPr>
              <a:t>elektronskem</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okolju</a:t>
            </a:r>
            <a:r>
              <a:rPr lang="en-US" sz="1200" b="0" i="0" kern="1200" dirty="0">
                <a:solidFill>
                  <a:schemeClr val="tx1"/>
                </a:solidFill>
                <a:effectLst/>
                <a:latin typeface="+mn-lt"/>
                <a:ea typeface="+mn-ea"/>
                <a:cs typeface="+mn-cs"/>
              </a:rPr>
              <a:t>?</a:t>
            </a:r>
            <a:endParaRPr lang="sl-SI"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Ali to </a:t>
            </a:r>
            <a:r>
              <a:rPr lang="en-US" sz="1200" b="0" i="0" kern="1200" dirty="0" err="1">
                <a:solidFill>
                  <a:schemeClr val="tx1"/>
                </a:solidFill>
                <a:effectLst/>
                <a:latin typeface="+mn-lt"/>
                <a:ea typeface="+mn-ea"/>
                <a:cs typeface="+mn-cs"/>
              </a:rPr>
              <a:t>orodje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dovolj</a:t>
            </a:r>
            <a:r>
              <a:rPr lang="en-US" sz="1200" b="0" i="0" kern="1200" dirty="0">
                <a:solidFill>
                  <a:schemeClr val="tx1"/>
                </a:solidFill>
                <a:effectLst/>
                <a:latin typeface="+mn-lt"/>
                <a:ea typeface="+mn-ea"/>
                <a:cs typeface="+mn-cs"/>
              </a:rPr>
              <a:t> dobro </a:t>
            </a:r>
            <a:r>
              <a:rPr lang="en-US" sz="1200" b="0" i="0" kern="1200" dirty="0" err="1">
                <a:solidFill>
                  <a:schemeClr val="tx1"/>
                </a:solidFill>
                <a:effectLst/>
                <a:latin typeface="+mn-lt"/>
                <a:ea typeface="+mn-ea"/>
                <a:cs typeface="+mn-cs"/>
              </a:rPr>
              <a:t>zbirno</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funkcijo</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torej</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zajema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vrsto</a:t>
            </a:r>
            <a:r>
              <a:rPr lang="sl-SI"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variantnih</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oblik</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izrazov</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omogoča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iskanje</a:t>
            </a:r>
            <a:r>
              <a:rPr lang="en-US" sz="1200" b="0" i="0" kern="1200" dirty="0">
                <a:solidFill>
                  <a:schemeClr val="tx1"/>
                </a:solidFill>
                <a:effectLst/>
                <a:latin typeface="+mn-lt"/>
                <a:ea typeface="+mn-ea"/>
                <a:cs typeface="+mn-cs"/>
              </a:rPr>
              <a:t> po </a:t>
            </a:r>
            <a:r>
              <a:rPr lang="en-US" sz="1200" b="0" i="0" kern="1200" dirty="0" err="1">
                <a:solidFill>
                  <a:schemeClr val="tx1"/>
                </a:solidFill>
                <a:effectLst/>
                <a:latin typeface="+mn-lt"/>
                <a:ea typeface="+mn-ea"/>
                <a:cs typeface="+mn-cs"/>
              </a:rPr>
              <a:t>njih</a:t>
            </a:r>
            <a:r>
              <a:rPr lang="en-US" sz="1200" b="0" i="0" kern="1200" dirty="0">
                <a:solidFill>
                  <a:schemeClr val="tx1"/>
                </a:solidFill>
                <a:effectLst/>
                <a:latin typeface="+mn-lt"/>
                <a:ea typeface="+mn-ea"/>
                <a:cs typeface="+mn-cs"/>
              </a:rPr>
              <a:t> in </a:t>
            </a:r>
            <a:r>
              <a:rPr lang="en-US" sz="1200" b="0" i="0" kern="1200" dirty="0" err="1">
                <a:solidFill>
                  <a:schemeClr val="tx1"/>
                </a:solidFill>
                <a:effectLst/>
                <a:latin typeface="+mn-lt"/>
                <a:ea typeface="+mn-ea"/>
                <a:cs typeface="+mn-cs"/>
              </a:rPr>
              <a:t>omogoča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dodatne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semantične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povezave</a:t>
            </a:r>
            <a:r>
              <a:rPr lang="en-US" sz="1200" b="0" i="0" kern="1200" dirty="0">
                <a:solidFill>
                  <a:schemeClr val="tx1"/>
                </a:solidFill>
                <a:effectLst/>
                <a:latin typeface="+mn-lt"/>
                <a:ea typeface="+mn-ea"/>
                <a:cs typeface="+mn-cs"/>
              </a:rPr>
              <a:t> med </a:t>
            </a:r>
            <a:r>
              <a:rPr lang="en-US" sz="1200" b="0" i="0" kern="1200" dirty="0" err="1">
                <a:solidFill>
                  <a:schemeClr val="tx1"/>
                </a:solidFill>
                <a:effectLst/>
                <a:latin typeface="+mn-lt"/>
                <a:ea typeface="+mn-ea"/>
                <a:cs typeface="+mn-cs"/>
              </a:rPr>
              <a:t>izrazi</a:t>
            </a:r>
            <a:r>
              <a:rPr lang="en-US" sz="1200" b="0" i="0" kern="120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sl-SI" dirty="0"/>
          </a:p>
        </p:txBody>
      </p:sp>
    </p:spTree>
    <p:extLst>
      <p:ext uri="{BB962C8B-B14F-4D97-AF65-F5344CB8AC3E}">
        <p14:creationId xmlns:p14="http://schemas.microsoft.com/office/powerpoint/2010/main" val="41680067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a:prstGeom prst="rect">
            <a:avLst/>
          </a:prstGeom>
          <a:noFill/>
          <a:ln w="12700">
            <a:solidFill>
              <a:prstClr val="black"/>
            </a:solidFill>
          </a:ln>
        </p:spPr>
      </p:sp>
      <p:sp>
        <p:nvSpPr>
          <p:cNvPr id="3" name="Notes Placeholder 2"/>
          <p:cNvSpPr>
            <a:spLocks noGrp="1"/>
          </p:cNvSpPr>
          <p:nvPr>
            <p:ph type="body" idx="1"/>
          </p:nvPr>
        </p:nvSpPr>
        <p:spPr>
          <a:xfrm>
            <a:off x="679450" y="4776788"/>
            <a:ext cx="5438775" cy="3908425"/>
          </a:xfrm>
          <a:prstGeom prst="rect">
            <a:avLst/>
          </a:prstGeom>
        </p:spPr>
        <p:txBody>
          <a:bodyPr/>
          <a:lstStyle/>
          <a:p>
            <a:r>
              <a:rPr lang="sl-SI" sz="1200" kern="1200" dirty="0">
                <a:solidFill>
                  <a:schemeClr val="tx1"/>
                </a:solidFill>
                <a:effectLst/>
                <a:latin typeface="+mn-lt"/>
                <a:ea typeface="+mn-ea"/>
                <a:cs typeface="+mn-cs"/>
              </a:rPr>
              <a:t>Nekaj knjižnic je izrazilo tudi mnenje, da v nadgradnji ne vidijo posebnega potenciala za svoj katalog, saj že danes izvajajo kakovostno katalogizacijo. To je vsekakor spodbudna ugotovitev. Kar pa smo izpostavili je, da nadgradnja je le en korak. Predvideni so še druge aktivnosti. V tem okviru želimo vsaj dvoje</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Prednostno</a:t>
            </a:r>
            <a:r>
              <a:rPr lang="en-US" sz="1200" kern="1200" dirty="0">
                <a:solidFill>
                  <a:schemeClr val="tx1"/>
                </a:solidFill>
                <a:effectLst/>
                <a:latin typeface="+mn-lt"/>
                <a:ea typeface="+mn-ea"/>
                <a:cs typeface="+mn-cs"/>
              </a:rPr>
              <a:t> </a:t>
            </a:r>
            <a:r>
              <a:rPr lang="sl-SI" sz="1200" kern="1200" dirty="0">
                <a:solidFill>
                  <a:schemeClr val="tx1"/>
                </a:solidFill>
                <a:effectLst/>
                <a:latin typeface="+mn-lt"/>
                <a:ea typeface="+mn-ea"/>
                <a:cs typeface="+mn-cs"/>
              </a:rPr>
              <a:t>je povezati vse avtorje</a:t>
            </a:r>
            <a:r>
              <a:rPr lang="en-US" sz="1200" kern="1200" dirty="0">
                <a:solidFill>
                  <a:schemeClr val="tx1"/>
                </a:solidFill>
                <a:effectLst/>
                <a:latin typeface="+mn-lt"/>
                <a:ea typeface="+mn-ea"/>
                <a:cs typeface="+mn-cs"/>
              </a:rPr>
              <a:t>, </a:t>
            </a:r>
            <a:r>
              <a:rPr lang="sl-SI" sz="1200" kern="1200" dirty="0">
                <a:solidFill>
                  <a:schemeClr val="tx1"/>
                </a:solidFill>
                <a:effectLst/>
                <a:latin typeface="+mn-lt"/>
                <a:ea typeface="+mn-ea"/>
                <a:cs typeface="+mn-cs"/>
              </a:rPr>
              <a:t>vsaj za osebe z bazo CONOR. Mislim, da si danes noben katalogizator ne predstavlja katalog brez normativnih zapisov za avtorje? </a:t>
            </a:r>
            <a:endParaRPr lang="en-US" sz="1200" kern="1200" dirty="0">
              <a:solidFill>
                <a:schemeClr val="tx1"/>
              </a:solidFill>
              <a:effectLst/>
              <a:latin typeface="+mn-lt"/>
              <a:ea typeface="+mn-ea"/>
              <a:cs typeface="+mn-cs"/>
            </a:endParaRPr>
          </a:p>
          <a:p>
            <a:r>
              <a:rPr lang="sl-SI" sz="1200" kern="1200" dirty="0">
                <a:solidFill>
                  <a:schemeClr val="tx1"/>
                </a:solidFill>
                <a:effectLst/>
                <a:latin typeface="+mn-lt"/>
                <a:ea typeface="+mn-ea"/>
                <a:cs typeface="+mn-cs"/>
              </a:rPr>
              <a:t>Druga pomembna novost bo uvedba nove normativne zapise za dela. Posebej slednje zahteva večje število zapisov in podatkov v njih, to omogoča le vzajemni katalog.</a:t>
            </a:r>
          </a:p>
          <a:p>
            <a:endParaRPr lang="sl-SI" sz="1200" kern="1200" dirty="0">
              <a:solidFill>
                <a:schemeClr val="tx1"/>
              </a:solidFill>
              <a:effectLst/>
              <a:latin typeface="+mn-lt"/>
              <a:ea typeface="+mn-ea"/>
              <a:cs typeface="+mn-cs"/>
            </a:endParaRPr>
          </a:p>
          <a:p>
            <a:r>
              <a:rPr lang="sl-SI" sz="1200" kern="1200" dirty="0">
                <a:solidFill>
                  <a:schemeClr val="tx1"/>
                </a:solidFill>
                <a:effectLst/>
                <a:latin typeface="+mn-lt"/>
                <a:ea typeface="+mn-ea"/>
                <a:cs typeface="+mn-cs"/>
              </a:rPr>
              <a:t>Prav tako bo treba imeti pripravljene temelje za konverzije za novi pravilnik</a:t>
            </a:r>
            <a:r>
              <a:rPr lang="en-US" sz="1200" kern="1200" dirty="0">
                <a:solidFill>
                  <a:schemeClr val="tx1"/>
                </a:solidFill>
                <a:effectLst/>
                <a:latin typeface="+mn-lt"/>
                <a:ea typeface="+mn-ea"/>
                <a:cs typeface="+mn-cs"/>
              </a:rPr>
              <a:t> </a:t>
            </a:r>
            <a:r>
              <a:rPr lang="sl-SI" sz="1200" kern="1200" dirty="0">
                <a:solidFill>
                  <a:schemeClr val="tx1"/>
                </a:solidFill>
                <a:effectLst/>
                <a:latin typeface="+mn-lt"/>
                <a:ea typeface="+mn-ea"/>
                <a:cs typeface="+mn-cs"/>
              </a:rPr>
              <a:t>idr. </a:t>
            </a:r>
            <a:br>
              <a:rPr lang="sl-SI" sz="1200" kern="1200" dirty="0">
                <a:solidFill>
                  <a:schemeClr val="tx1"/>
                </a:solidFill>
                <a:effectLst/>
                <a:latin typeface="+mn-lt"/>
                <a:ea typeface="+mn-ea"/>
                <a:cs typeface="+mn-cs"/>
              </a:rPr>
            </a:br>
            <a:endParaRPr lang="sl-SI" dirty="0"/>
          </a:p>
        </p:txBody>
      </p:sp>
    </p:spTree>
    <p:extLst>
      <p:ext uri="{BB962C8B-B14F-4D97-AF65-F5344CB8AC3E}">
        <p14:creationId xmlns:p14="http://schemas.microsoft.com/office/powerpoint/2010/main" val="18063857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a:prstGeom prst="rect">
            <a:avLst/>
          </a:prstGeom>
          <a:noFill/>
          <a:ln w="12700">
            <a:solidFill>
              <a:prstClr val="black"/>
            </a:solidFill>
          </a:ln>
        </p:spPr>
      </p:sp>
      <p:sp>
        <p:nvSpPr>
          <p:cNvPr id="3" name="Notes Placeholder 2"/>
          <p:cNvSpPr>
            <a:spLocks noGrp="1"/>
          </p:cNvSpPr>
          <p:nvPr>
            <p:ph type="body" idx="1"/>
          </p:nvPr>
        </p:nvSpPr>
        <p:spPr>
          <a:xfrm>
            <a:off x="679450" y="4776788"/>
            <a:ext cx="5438775" cy="39084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l-SI" noProof="0" dirty="0"/>
              <a:t>V projektu nismo predvideli večjih obveznih redakcij. Knjižnice imajo različne kadrovske zmožnosti in pa tudi morda različne stopnje razlik. In konverzija bo zagotovo kaj prinesla na površje, kot je bilo zapisano v enem od komentarjev. </a:t>
            </a:r>
            <a:r>
              <a:rPr lang="sl-SI" sz="1200" kern="1200" dirty="0">
                <a:solidFill>
                  <a:schemeClr val="tx1"/>
                </a:solidFill>
                <a:effectLst/>
                <a:latin typeface="+mn-lt"/>
                <a:ea typeface="+mn-ea"/>
                <a:cs typeface="+mn-cs"/>
              </a:rPr>
              <a:t>Konverzija je programski postopek in zato ne more biti popolna, rezultati so odvisni tudi od podatkov obstoječih zapisih. </a:t>
            </a:r>
            <a:r>
              <a:rPr lang="sl-SI" noProof="0" dirty="0"/>
              <a:t>V testni bazi ste z različnimi vzorci lahko že preverili kakšne podatke imate. </a:t>
            </a:r>
          </a:p>
          <a:p>
            <a:pPr marL="0" marR="0" lvl="0" indent="0" algn="l" defTabSz="914400" rtl="0" eaLnBrk="1" fontAlgn="auto" latinLnBrk="0" hangingPunct="1">
              <a:lnSpc>
                <a:spcPct val="100000"/>
              </a:lnSpc>
              <a:spcBef>
                <a:spcPts val="0"/>
              </a:spcBef>
              <a:spcAft>
                <a:spcPts val="0"/>
              </a:spcAft>
              <a:buClrTx/>
              <a:buSzTx/>
              <a:buFontTx/>
              <a:buNone/>
              <a:tabLst/>
              <a:defRPr/>
            </a:pPr>
            <a:r>
              <a:rPr lang="sl-SI" noProof="0" dirty="0"/>
              <a:t>Torej na vprašanja, kaj bi bilo treba storiti pred konverzijo in kaj se pričakuje po njej. Popravki bodo seveda zaželeni.  Izvajale se bodo pozivi v okviru aktivnosti za zagotavljanje kakovosti, tako kot doslej. Prednostne popravke, torej čiščenje baze pa že določate v okviru svojih letnih planov. </a:t>
            </a:r>
          </a:p>
          <a:p>
            <a:r>
              <a:rPr lang="sl-SI" noProof="0" dirty="0"/>
              <a:t>Smo pa že priporočali, da poskušate urediti oziroma razrešiti dvojniki, zapise </a:t>
            </a:r>
            <a:r>
              <a:rPr lang="sl-SI" noProof="0" dirty="0" err="1"/>
              <a:t>only</a:t>
            </a:r>
            <a:r>
              <a:rPr lang="sl-SI" noProof="0" dirty="0"/>
              <a:t>. </a:t>
            </a:r>
          </a:p>
          <a:p>
            <a:r>
              <a:rPr lang="sl-SI" noProof="0" dirty="0"/>
              <a:t>Preverite načine, kako ste beležili svoje „lokalne specifične podatke“, npr. da se prenesejo iz polj 830 v polje 992, 993 ipd.  Prav tako smo že poudarili, da se vzpostavljajo povezave za avtorje z bazo CONOR. </a:t>
            </a:r>
          </a:p>
          <a:p>
            <a:r>
              <a:rPr lang="sl-SI" sz="1200" b="0" i="0" kern="1200" noProof="0" dirty="0">
                <a:solidFill>
                  <a:schemeClr val="tx1"/>
                </a:solidFill>
                <a:effectLst/>
                <a:latin typeface="+mn-lt"/>
                <a:ea typeface="+mn-ea"/>
                <a:cs typeface="+mn-cs"/>
              </a:rPr>
              <a:t>Po konverziji se bomo usmerili v blok 7XX. Dolgoročno bo pozornost treba nameniti tudi starejšim zapisom C2, ki bodo v lokalnih bazah ostali tudi po konverziji.</a:t>
            </a:r>
          </a:p>
        </p:txBody>
      </p:sp>
    </p:spTree>
    <p:extLst>
      <p:ext uri="{BB962C8B-B14F-4D97-AF65-F5344CB8AC3E}">
        <p14:creationId xmlns:p14="http://schemas.microsoft.com/office/powerpoint/2010/main" val="39387943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a:prstGeom prst="rect">
            <a:avLst/>
          </a:prstGeom>
          <a:noFill/>
          <a:ln w="12700">
            <a:solidFill>
              <a:prstClr val="black"/>
            </a:solidFill>
          </a:ln>
        </p:spPr>
      </p:sp>
      <p:sp>
        <p:nvSpPr>
          <p:cNvPr id="3" name="Notes Placeholder 2"/>
          <p:cNvSpPr>
            <a:spLocks noGrp="1"/>
          </p:cNvSpPr>
          <p:nvPr>
            <p:ph type="body" idx="1"/>
          </p:nvPr>
        </p:nvSpPr>
        <p:spPr>
          <a:xfrm>
            <a:off x="679450" y="4776788"/>
            <a:ext cx="5438775" cy="3908425"/>
          </a:xfrm>
          <a:prstGeom prst="rect">
            <a:avLst/>
          </a:prstGeom>
        </p:spPr>
        <p:txBody>
          <a:bodyPr/>
          <a:lstStyle/>
          <a:p>
            <a:r>
              <a:rPr lang="sl-SI" dirty="0"/>
              <a:t>Za</a:t>
            </a:r>
            <a:r>
              <a:rPr lang="en-US" dirty="0"/>
              <a:t> </a:t>
            </a:r>
            <a:r>
              <a:rPr lang="en-US" dirty="0" err="1"/>
              <a:t>zadnjo</a:t>
            </a:r>
            <a:r>
              <a:rPr lang="en-US" dirty="0"/>
              <a:t> </a:t>
            </a:r>
            <a:r>
              <a:rPr lang="en-US" dirty="0" err="1"/>
              <a:t>točko</a:t>
            </a:r>
            <a:r>
              <a:rPr lang="en-US" dirty="0"/>
              <a:t> </a:t>
            </a:r>
            <a:r>
              <a:rPr lang="sl-SI" dirty="0"/>
              <a:t>bi se rada dotaknila še vprašanja kakovosti in sodelovanja po nadgradnji. </a:t>
            </a:r>
          </a:p>
          <a:p>
            <a:r>
              <a:rPr lang="sl-SI" dirty="0"/>
              <a:t>Nekateri ste izrazili pomislek, kako bo samodejna sinhronizacija vplivala na kakovost zapisov. O kakovosti zapisov smo v slovenskem prostoru že večkrat razpravljali. Že sedaj izvajamo različne mehanizme za njeno zagotavljanje. Na tej prosojnici</a:t>
            </a:r>
            <a:r>
              <a:rPr lang="en-US" dirty="0"/>
              <a:t>, ki je </a:t>
            </a:r>
            <a:r>
              <a:rPr lang="en-US" dirty="0" err="1"/>
              <a:t>prenatrpana</a:t>
            </a:r>
            <a:r>
              <a:rPr lang="en-US" dirty="0"/>
              <a:t>,</a:t>
            </a:r>
            <a:r>
              <a:rPr lang="sl-SI" dirty="0"/>
              <a:t> sem izpostavila le nekatere.</a:t>
            </a:r>
          </a:p>
          <a:p>
            <a:r>
              <a:rPr lang="en-US" dirty="0" err="1"/>
              <a:t>Popravljene</a:t>
            </a:r>
            <a:r>
              <a:rPr lang="en-US" dirty="0"/>
              <a:t> </a:t>
            </a:r>
            <a:r>
              <a:rPr lang="en-US" dirty="0" err="1"/>
              <a:t>slabih</a:t>
            </a:r>
            <a:r>
              <a:rPr lang="en-US" dirty="0"/>
              <a:t> </a:t>
            </a:r>
            <a:r>
              <a:rPr lang="en-US" dirty="0" err="1"/>
              <a:t>podatkov</a:t>
            </a:r>
            <a:r>
              <a:rPr lang="en-US" dirty="0"/>
              <a:t> </a:t>
            </a:r>
            <a:r>
              <a:rPr lang="en-US" dirty="0" err="1"/>
              <a:t>bo</a:t>
            </a:r>
            <a:r>
              <a:rPr lang="en-US" dirty="0"/>
              <a:t> </a:t>
            </a:r>
            <a:r>
              <a:rPr lang="en-US" dirty="0" err="1"/>
              <a:t>potekalo</a:t>
            </a:r>
            <a:r>
              <a:rPr lang="en-US" dirty="0"/>
              <a:t> </a:t>
            </a:r>
            <a:r>
              <a:rPr lang="en-US" dirty="0" err="1"/>
              <a:t>tako</a:t>
            </a:r>
            <a:r>
              <a:rPr lang="en-US" dirty="0"/>
              <a:t> </a:t>
            </a:r>
            <a:r>
              <a:rPr lang="en-US" dirty="0" err="1"/>
              <a:t>kot</a:t>
            </a:r>
            <a:r>
              <a:rPr lang="en-US" dirty="0"/>
              <a:t> </a:t>
            </a:r>
            <a:r>
              <a:rPr lang="en-US" dirty="0" err="1"/>
              <a:t>sedaj</a:t>
            </a:r>
            <a:r>
              <a:rPr lang="en-US" dirty="0"/>
              <a:t>. </a:t>
            </a:r>
            <a:r>
              <a:rPr lang="sl-SI" dirty="0"/>
              <a:t>Tveganja kvarjenja podatkov</a:t>
            </a:r>
            <a:r>
              <a:rPr lang="en-US" dirty="0"/>
              <a:t>, </a:t>
            </a:r>
            <a:r>
              <a:rPr lang="en-US" dirty="0" err="1"/>
              <a:t>torej</a:t>
            </a:r>
            <a:r>
              <a:rPr lang="en-US" dirty="0"/>
              <a:t> </a:t>
            </a:r>
            <a:r>
              <a:rPr lang="en-US" dirty="0" err="1"/>
              <a:t>spremembo</a:t>
            </a:r>
            <a:r>
              <a:rPr lang="en-US" dirty="0"/>
              <a:t> od </a:t>
            </a:r>
            <a:r>
              <a:rPr lang="en-US" dirty="0" err="1"/>
              <a:t>dobrega</a:t>
            </a:r>
            <a:r>
              <a:rPr lang="en-US" dirty="0"/>
              <a:t> k </a:t>
            </a:r>
            <a:r>
              <a:rPr lang="en-US" dirty="0" err="1"/>
              <a:t>slabem</a:t>
            </a:r>
            <a:r>
              <a:rPr lang="en-US" dirty="0"/>
              <a:t> </a:t>
            </a:r>
            <a:r>
              <a:rPr lang="en-US" dirty="0" err="1"/>
              <a:t>podatkov</a:t>
            </a:r>
            <a:r>
              <a:rPr lang="en-US" dirty="0"/>
              <a:t>,</a:t>
            </a:r>
            <a:r>
              <a:rPr lang="sl-SI" dirty="0"/>
              <a:t> lahko </a:t>
            </a:r>
            <a:r>
              <a:rPr lang="en-US" dirty="0" err="1"/>
              <a:t>zmanjšujemo</a:t>
            </a:r>
            <a:r>
              <a:rPr lang="en-US" dirty="0"/>
              <a:t> z </a:t>
            </a:r>
            <a:r>
              <a:rPr lang="en-US" dirty="0" err="1"/>
              <a:t>različnimi</a:t>
            </a:r>
            <a:r>
              <a:rPr lang="en-US" dirty="0"/>
              <a:t> </a:t>
            </a:r>
            <a:r>
              <a:rPr lang="en-US" dirty="0" err="1"/>
              <a:t>dodatnimi</a:t>
            </a:r>
            <a:r>
              <a:rPr lang="en-US" dirty="0"/>
              <a:t> </a:t>
            </a:r>
            <a:r>
              <a:rPr lang="en-US" dirty="0" err="1"/>
              <a:t>način</a:t>
            </a:r>
            <a:r>
              <a:rPr lang="en-US" dirty="0"/>
              <a:t>. Deloma </a:t>
            </a:r>
            <a:r>
              <a:rPr lang="en-US" dirty="0" err="1"/>
              <a:t>tudi</a:t>
            </a:r>
            <a:r>
              <a:rPr lang="sl-SI" dirty="0"/>
              <a:t> tudi z dodatnimi funkcionalnostmi v programski opremi. Med njimi so na primer mehka opozorila, denimo da je zapis del Slovenske bibliografije, ali pa različne </a:t>
            </a:r>
            <a:r>
              <a:rPr lang="en-US" dirty="0" err="1"/>
              <a:t>morda</a:t>
            </a:r>
            <a:r>
              <a:rPr lang="en-US" dirty="0"/>
              <a:t> </a:t>
            </a:r>
            <a:r>
              <a:rPr lang="en-US" dirty="0" err="1"/>
              <a:t>kakšen</a:t>
            </a:r>
            <a:r>
              <a:rPr lang="en-US" dirty="0"/>
              <a:t> </a:t>
            </a:r>
            <a:r>
              <a:rPr lang="en-US" dirty="0" err="1"/>
              <a:t>izpise</a:t>
            </a:r>
            <a:r>
              <a:rPr lang="en-US" dirty="0"/>
              <a:t>  </a:t>
            </a:r>
            <a:r>
              <a:rPr lang="sl-SI" dirty="0"/>
              <a:t>posodobljenih zapisov, ki jih je knjižnica prevzela</a:t>
            </a:r>
            <a:r>
              <a:rPr lang="en-US" dirty="0"/>
              <a:t>, da </a:t>
            </a:r>
            <a:r>
              <a:rPr lang="en-US" dirty="0" err="1"/>
              <a:t>boste</a:t>
            </a:r>
            <a:r>
              <a:rPr lang="en-US" dirty="0"/>
              <a:t> </a:t>
            </a:r>
            <a:r>
              <a:rPr lang="en-US" dirty="0" err="1"/>
              <a:t>imeli</a:t>
            </a:r>
            <a:r>
              <a:rPr lang="en-US" dirty="0"/>
              <a:t> </a:t>
            </a:r>
            <a:r>
              <a:rPr lang="en-US" dirty="0" err="1"/>
              <a:t>nadzor</a:t>
            </a:r>
            <a:r>
              <a:rPr lang="en-US" dirty="0"/>
              <a:t> </a:t>
            </a:r>
            <a:r>
              <a:rPr lang="en-US" dirty="0" err="1"/>
              <a:t>kaj</a:t>
            </a:r>
            <a:r>
              <a:rPr lang="en-US" dirty="0"/>
              <a:t> se z </a:t>
            </a:r>
            <a:r>
              <a:rPr lang="en-US" dirty="0" err="1"/>
              <a:t>vašimi</a:t>
            </a:r>
            <a:r>
              <a:rPr lang="en-US" dirty="0"/>
              <a:t> </a:t>
            </a:r>
            <a:r>
              <a:rPr lang="en-US" dirty="0" err="1"/>
              <a:t>podatki</a:t>
            </a:r>
            <a:r>
              <a:rPr lang="en-US" dirty="0"/>
              <a:t> </a:t>
            </a:r>
            <a:r>
              <a:rPr lang="en-US" dirty="0" err="1"/>
              <a:t>dogaja</a:t>
            </a:r>
            <a:r>
              <a:rPr lang="en-US" dirty="0"/>
              <a:t>. </a:t>
            </a:r>
            <a:endParaRPr lang="sl-SI" dirty="0"/>
          </a:p>
          <a:p>
            <a:r>
              <a:rPr lang="sl-SI" dirty="0"/>
              <a:t>Opozorila pa bi, da zaklepanje celotnih zapisov ni predvideno. To ni v skladu s konceptom nadgradnje, ki temelji na skupnem urejanju zapisov in njihovem postopnem izboljševanju skozi čas.</a:t>
            </a:r>
          </a:p>
          <a:p>
            <a:pPr fontAlgn="t"/>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Drugi </a:t>
            </a:r>
            <a:r>
              <a:rPr lang="en-US" sz="1200" b="0" i="0" kern="1200" dirty="0" err="1">
                <a:solidFill>
                  <a:schemeClr val="tx1"/>
                </a:solidFill>
                <a:effectLst/>
                <a:latin typeface="+mn-lt"/>
                <a:ea typeface="+mn-ea"/>
                <a:cs typeface="+mn-cs"/>
              </a:rPr>
              <a:t>pomemben</a:t>
            </a:r>
            <a:r>
              <a:rPr lang="en-US" sz="1200" b="0" i="0" kern="1200" dirty="0">
                <a:solidFill>
                  <a:schemeClr val="tx1"/>
                </a:solidFill>
                <a:effectLst/>
                <a:latin typeface="+mn-lt"/>
                <a:ea typeface="+mn-ea"/>
                <a:cs typeface="+mn-cs"/>
              </a:rPr>
              <a:t> del </a:t>
            </a:r>
            <a:r>
              <a:rPr lang="en-US" sz="1200" b="0" i="0" kern="1200" dirty="0" err="1">
                <a:solidFill>
                  <a:schemeClr val="tx1"/>
                </a:solidFill>
                <a:effectLst/>
                <a:latin typeface="+mn-lt"/>
                <a:ea typeface="+mn-ea"/>
                <a:cs typeface="+mn-cs"/>
              </a:rPr>
              <a:t>tega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procesa</a:t>
            </a:r>
            <a:r>
              <a:rPr lang="en-US" sz="1200" b="0" i="0" kern="1200" dirty="0">
                <a:solidFill>
                  <a:schemeClr val="tx1"/>
                </a:solidFill>
                <a:effectLst/>
                <a:latin typeface="+mn-lt"/>
                <a:ea typeface="+mn-ea"/>
                <a:cs typeface="+mn-cs"/>
              </a:rPr>
              <a:t>, je </a:t>
            </a:r>
            <a:r>
              <a:rPr lang="en-US" sz="1200" b="0" i="0" kern="1200" dirty="0" err="1">
                <a:solidFill>
                  <a:schemeClr val="tx1"/>
                </a:solidFill>
                <a:effectLst/>
                <a:latin typeface="+mn-lt"/>
                <a:ea typeface="+mn-ea"/>
                <a:cs typeface="+mn-cs"/>
              </a:rPr>
              <a:t>tudi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današnje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izhodišče</a:t>
            </a:r>
            <a:r>
              <a:rPr lang="en-US" sz="1200" b="0" i="0" kern="1200" dirty="0">
                <a:solidFill>
                  <a:schemeClr val="tx1"/>
                </a:solidFill>
                <a:effectLst/>
                <a:latin typeface="+mn-lt"/>
                <a:ea typeface="+mn-ea"/>
                <a:cs typeface="+mn-cs"/>
              </a:rPr>
              <a:t>. K</a:t>
            </a:r>
            <a:r>
              <a:rPr lang="sl-SI" sz="1200" b="0" i="0" kern="1200" dirty="0" err="1">
                <a:solidFill>
                  <a:schemeClr val="tx1"/>
                </a:solidFill>
                <a:effectLst/>
                <a:latin typeface="+mn-lt"/>
                <a:ea typeface="+mn-ea"/>
                <a:cs typeface="+mn-cs"/>
              </a:rPr>
              <a:t>repila</a:t>
            </a:r>
            <a:r>
              <a:rPr lang="sl-SI" sz="1200" b="0" i="0" kern="1200" dirty="0">
                <a:solidFill>
                  <a:schemeClr val="tx1"/>
                </a:solidFill>
                <a:effectLst/>
                <a:latin typeface="+mn-lt"/>
                <a:ea typeface="+mn-ea"/>
                <a:cs typeface="+mn-cs"/>
              </a:rPr>
              <a:t> se bo tudi informiranost</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skupnosti</a:t>
            </a:r>
            <a:r>
              <a:rPr lang="sl-SI" sz="1200" b="0" i="0" kern="1200" dirty="0">
                <a:solidFill>
                  <a:schemeClr val="tx1"/>
                </a:solidFill>
                <a:effectLst/>
                <a:latin typeface="+mn-lt"/>
                <a:ea typeface="+mn-ea"/>
                <a:cs typeface="+mn-cs"/>
              </a:rPr>
              <a:t>. Verjetno boste nekatere informacije večkrat slišali na različnih tečajih katalogizacije, predstavitvah ali v drugih oblikah usposabljanja. </a:t>
            </a:r>
            <a:r>
              <a:rPr lang="en-US" sz="1200" b="0" i="0" kern="1200" dirty="0">
                <a:solidFill>
                  <a:schemeClr val="tx1"/>
                </a:solidFill>
                <a:effectLst/>
                <a:latin typeface="+mn-lt"/>
                <a:ea typeface="+mn-ea"/>
                <a:cs typeface="+mn-cs"/>
              </a:rPr>
              <a:t>V </a:t>
            </a:r>
            <a:r>
              <a:rPr lang="en-US" sz="1200" b="0" i="0" kern="1200" dirty="0" err="1">
                <a:solidFill>
                  <a:schemeClr val="tx1"/>
                </a:solidFill>
                <a:effectLst/>
                <a:latin typeface="+mn-lt"/>
                <a:ea typeface="+mn-ea"/>
                <a:cs typeface="+mn-cs"/>
              </a:rPr>
              <a:t>smislu</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kaj</a:t>
            </a:r>
            <a:r>
              <a:rPr lang="en-US" sz="1200" b="0" i="0" kern="1200" dirty="0">
                <a:solidFill>
                  <a:schemeClr val="tx1"/>
                </a:solidFill>
                <a:effectLst/>
                <a:latin typeface="+mn-lt"/>
                <a:ea typeface="+mn-ea"/>
                <a:cs typeface="+mn-cs"/>
              </a:rPr>
              <a:t> je </a:t>
            </a:r>
            <a:r>
              <a:rPr lang="en-US" sz="1200" b="0" i="0" kern="1200" dirty="0" err="1">
                <a:solidFill>
                  <a:schemeClr val="tx1"/>
                </a:solidFill>
                <a:effectLst/>
                <a:latin typeface="+mn-lt"/>
                <a:ea typeface="+mn-ea"/>
                <a:cs typeface="+mn-cs"/>
              </a:rPr>
              <a:t>zaželeno</a:t>
            </a:r>
            <a:r>
              <a:rPr lang="en-US" sz="1200" b="0" i="0" kern="1200" dirty="0">
                <a:solidFill>
                  <a:schemeClr val="tx1"/>
                </a:solidFill>
                <a:effectLst/>
                <a:latin typeface="+mn-lt"/>
                <a:ea typeface="+mn-ea"/>
                <a:cs typeface="+mn-cs"/>
              </a:rPr>
              <a:t> in </a:t>
            </a:r>
            <a:r>
              <a:rPr lang="en-US" sz="1200" b="0" i="0" kern="1200" dirty="0" err="1">
                <a:solidFill>
                  <a:schemeClr val="tx1"/>
                </a:solidFill>
                <a:effectLst/>
                <a:latin typeface="+mn-lt"/>
                <a:ea typeface="+mn-ea"/>
                <a:cs typeface="+mn-cs"/>
              </a:rPr>
              <a:t>kaj</a:t>
            </a:r>
            <a:r>
              <a:rPr lang="en-US" sz="1200" b="0" i="0" kern="1200" dirty="0">
                <a:solidFill>
                  <a:schemeClr val="tx1"/>
                </a:solidFill>
                <a:effectLst/>
                <a:latin typeface="+mn-lt"/>
                <a:ea typeface="+mn-ea"/>
                <a:cs typeface="+mn-cs"/>
              </a:rPr>
              <a:t> ne </a:t>
            </a:r>
            <a:r>
              <a:rPr lang="en-US" sz="1200" b="0" i="0" kern="1200" dirty="0" err="1">
                <a:solidFill>
                  <a:schemeClr val="tx1"/>
                </a:solidFill>
                <a:effectLst/>
                <a:latin typeface="+mn-lt"/>
                <a:ea typeface="+mn-ea"/>
                <a:cs typeface="+mn-cs"/>
              </a:rPr>
              <a:t>pri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redakcji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zapisov</a:t>
            </a:r>
            <a:r>
              <a:rPr lang="en-US" sz="1200" b="0" i="0" kern="1200" dirty="0">
                <a:solidFill>
                  <a:schemeClr val="tx1"/>
                </a:solidFill>
                <a:effectLst/>
                <a:latin typeface="+mn-lt"/>
                <a:ea typeface="+mn-ea"/>
                <a:cs typeface="+mn-cs"/>
              </a:rPr>
              <a:t>. </a:t>
            </a:r>
          </a:p>
          <a:p>
            <a:pPr fontAlgn="t"/>
            <a:r>
              <a:rPr lang="en-US" sz="1200" b="0" i="0" kern="1200" dirty="0">
                <a:solidFill>
                  <a:schemeClr val="tx1"/>
                </a:solidFill>
                <a:effectLst/>
                <a:latin typeface="+mn-lt"/>
                <a:ea typeface="+mn-ea"/>
                <a:cs typeface="+mn-cs"/>
              </a:rPr>
              <a:t>In ja, p</a:t>
            </a:r>
            <a:r>
              <a:rPr lang="sl-SI" sz="1200" b="0" i="0" kern="1200" dirty="0" err="1">
                <a:solidFill>
                  <a:schemeClr val="tx1"/>
                </a:solidFill>
                <a:effectLst/>
                <a:latin typeface="+mn-lt"/>
                <a:ea typeface="+mn-ea"/>
                <a:cs typeface="+mn-cs"/>
              </a:rPr>
              <a:t>ričakovati</a:t>
            </a:r>
            <a:r>
              <a:rPr lang="sl-SI" sz="1200" b="0" i="0" kern="1200" dirty="0">
                <a:solidFill>
                  <a:schemeClr val="tx1"/>
                </a:solidFill>
                <a:effectLst/>
                <a:latin typeface="+mn-lt"/>
                <a:ea typeface="+mn-ea"/>
                <a:cs typeface="+mn-cs"/>
              </a:rPr>
              <a:t> je tudi določene začetne izzive. Tako kot pri vsaki spremembi, večji ali manjši. Verjamem pa, da morebitna odprta vprašanja reševali konstruktivno.</a:t>
            </a:r>
            <a:r>
              <a:rPr lang="en-US" sz="1200" b="0" i="0" kern="1200" dirty="0">
                <a:solidFill>
                  <a:schemeClr val="tx1"/>
                </a:solidFill>
                <a:effectLst/>
                <a:latin typeface="+mn-lt"/>
                <a:ea typeface="+mn-ea"/>
                <a:cs typeface="+mn-cs"/>
              </a:rPr>
              <a:t> </a:t>
            </a:r>
            <a:r>
              <a:rPr lang="sl-SI" sz="1200" b="0" i="0" kern="1200" dirty="0">
                <a:solidFill>
                  <a:schemeClr val="tx1"/>
                </a:solidFill>
                <a:effectLst/>
                <a:latin typeface="+mn-lt"/>
                <a:ea typeface="+mn-ea"/>
                <a:cs typeface="+mn-cs"/>
              </a:rPr>
              <a:t>Torej projekt nadgradnje zato ni predvsem projekt o zapisih. Je tudi priložnost za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krepitev</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sodelovanja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skupnosti</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katalogizatorjev</a:t>
            </a:r>
            <a:r>
              <a:rPr lang="en-US" sz="1200" b="0" i="0" kern="1200" dirty="0">
                <a:solidFill>
                  <a:schemeClr val="tx1"/>
                </a:solidFill>
                <a:effectLst/>
                <a:latin typeface="+mn-lt"/>
                <a:ea typeface="+mn-ea"/>
                <a:cs typeface="+mn-cs"/>
              </a:rPr>
              <a:t>, ki na </a:t>
            </a:r>
            <a:r>
              <a:rPr lang="en-US" sz="1200" b="0" i="0" kern="1200" dirty="0" err="1">
                <a:solidFill>
                  <a:schemeClr val="tx1"/>
                </a:solidFill>
                <a:effectLst/>
                <a:latin typeface="+mn-lt"/>
                <a:ea typeface="+mn-ea"/>
                <a:cs typeface="+mn-cs"/>
              </a:rPr>
              <a:t>nacionalnem</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nivoju</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tvorijo</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eno</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veliko</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knjižnico</a:t>
            </a:r>
            <a:r>
              <a:rPr lang="en-US" sz="1200" b="0" i="0" kern="1200" dirty="0">
                <a:solidFill>
                  <a:schemeClr val="tx1"/>
                </a:solidFill>
                <a:effectLst/>
                <a:latin typeface="+mn-lt"/>
                <a:ea typeface="+mn-ea"/>
                <a:cs typeface="+mn-cs"/>
              </a:rPr>
              <a:t>.</a:t>
            </a:r>
            <a:endParaRPr lang="sl-SI"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595544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1163" y="384175"/>
            <a:ext cx="5975350" cy="3360738"/>
          </a:xfrm>
        </p:spPr>
      </p:sp>
      <p:sp>
        <p:nvSpPr>
          <p:cNvPr id="3" name="Notes Placeholder 2"/>
          <p:cNvSpPr>
            <a:spLocks noGrp="1"/>
          </p:cNvSpPr>
          <p:nvPr>
            <p:ph type="body" idx="1"/>
          </p:nvPr>
        </p:nvSpPr>
        <p:spPr>
          <a:xfrm>
            <a:off x="411480" y="4019145"/>
            <a:ext cx="5974715" cy="5494425"/>
          </a:xfrm>
        </p:spPr>
        <p:txBody>
          <a:bodyPr wrap="square" lIns="73152" tIns="45720" rIns="73152" bIns="45720" anchor="t">
            <a:normAutofit/>
          </a:bodyPr>
          <a:lstStyle/>
          <a:p>
            <a:r>
              <a:rPr lang="sl-SI" sz="1200" b="0" i="0" kern="1200" dirty="0">
                <a:solidFill>
                  <a:schemeClr val="tx1"/>
                </a:solidFill>
                <a:effectLst/>
                <a:latin typeface="+mn-lt"/>
                <a:ea typeface="+mn-ea"/>
                <a:cs typeface="+mn-cs"/>
              </a:rPr>
              <a:t>Čisto za konec si poglejmo še časovnico aktivnosti nadgradnje. Ta </a:t>
            </a:r>
            <a:r>
              <a:rPr lang="en-US" sz="1200" b="0" i="0" kern="1200" dirty="0">
                <a:solidFill>
                  <a:schemeClr val="tx1"/>
                </a:solidFill>
                <a:effectLst/>
                <a:latin typeface="+mn-lt"/>
                <a:ea typeface="+mn-ea"/>
                <a:cs typeface="+mn-cs"/>
              </a:rPr>
              <a:t>je </a:t>
            </a:r>
            <a:r>
              <a:rPr lang="en-US" sz="1200" b="0" i="0" kern="1200" dirty="0" err="1">
                <a:solidFill>
                  <a:schemeClr val="tx1"/>
                </a:solidFill>
                <a:effectLst/>
                <a:latin typeface="+mn-lt"/>
                <a:ea typeface="+mn-ea"/>
                <a:cs typeface="+mn-cs"/>
              </a:rPr>
              <a:t>zastavljena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tako</a:t>
            </a:r>
            <a:r>
              <a:rPr lang="en-US" sz="1200" b="0" i="0" kern="1200" dirty="0">
                <a:solidFill>
                  <a:schemeClr val="tx1"/>
                </a:solidFill>
                <a:effectLst/>
                <a:latin typeface="+mn-lt"/>
                <a:ea typeface="+mn-ea"/>
                <a:cs typeface="+mn-cs"/>
              </a:rPr>
              <a:t>, </a:t>
            </a:r>
            <a:r>
              <a:rPr lang="sl-SI" sz="1200" b="0" i="0" kern="1200" dirty="0">
                <a:solidFill>
                  <a:schemeClr val="tx1"/>
                </a:solidFill>
                <a:effectLst/>
                <a:latin typeface="+mn-lt"/>
                <a:ea typeface="+mn-ea"/>
                <a:cs typeface="+mn-cs"/>
              </a:rPr>
              <a:t>da razvoj </a:t>
            </a:r>
            <a:r>
              <a:rPr lang="en-US" sz="1200" b="0" i="0" kern="1200" dirty="0" err="1">
                <a:solidFill>
                  <a:schemeClr val="tx1"/>
                </a:solidFill>
                <a:effectLst/>
                <a:latin typeface="+mn-lt"/>
                <a:ea typeface="+mn-ea"/>
                <a:cs typeface="+mn-cs"/>
              </a:rPr>
              <a:t>implementacije</a:t>
            </a:r>
            <a:r>
              <a:rPr lang="en-US" sz="1200" b="0" i="0" kern="1200" dirty="0">
                <a:solidFill>
                  <a:schemeClr val="tx1"/>
                </a:solidFill>
                <a:effectLst/>
                <a:latin typeface="+mn-lt"/>
                <a:ea typeface="+mn-ea"/>
                <a:cs typeface="+mn-cs"/>
              </a:rPr>
              <a:t> </a:t>
            </a:r>
            <a:r>
              <a:rPr lang="sl-SI" sz="1200" b="0" i="0" kern="1200" dirty="0">
                <a:solidFill>
                  <a:schemeClr val="tx1"/>
                </a:solidFill>
                <a:effectLst/>
                <a:latin typeface="+mn-lt"/>
                <a:ea typeface="+mn-ea"/>
                <a:cs typeface="+mn-cs"/>
              </a:rPr>
              <a:t>poteka postopno. Trenutno smo pri koraku, označenem z rdečo barvo.</a:t>
            </a:r>
            <a:r>
              <a:rPr lang="en-US" sz="1200" b="0" i="0" kern="1200" dirty="0">
                <a:solidFill>
                  <a:schemeClr val="tx1"/>
                </a:solidFill>
                <a:effectLst/>
                <a:latin typeface="+mn-lt"/>
                <a:ea typeface="+mn-ea"/>
                <a:cs typeface="+mn-cs"/>
              </a:rPr>
              <a:t> </a:t>
            </a:r>
            <a:r>
              <a:rPr lang="sl-SI" sz="1200" b="0" i="0" kern="1200" dirty="0">
                <a:solidFill>
                  <a:schemeClr val="tx1"/>
                </a:solidFill>
                <a:effectLst/>
                <a:latin typeface="+mn-lt"/>
                <a:ea typeface="+mn-ea"/>
                <a:cs typeface="+mn-cs"/>
              </a:rPr>
              <a:t>Prednostno pripravljamo dopolnitev urejevalnika, saj ste to željo izrazili v komentarjih. Izboljšujemo </a:t>
            </a:r>
            <a:r>
              <a:rPr lang="en-US" sz="1200" b="0" i="0" kern="1200" dirty="0">
                <a:solidFill>
                  <a:schemeClr val="tx1"/>
                </a:solidFill>
                <a:effectLst/>
                <a:latin typeface="+mn-lt"/>
                <a:ea typeface="+mn-ea"/>
                <a:cs typeface="+mn-cs"/>
              </a:rPr>
              <a:t>pa </a:t>
            </a:r>
            <a:r>
              <a:rPr lang="sl-SI" sz="1200" b="0" i="0" kern="1200" dirty="0">
                <a:solidFill>
                  <a:schemeClr val="tx1"/>
                </a:solidFill>
                <a:effectLst/>
                <a:latin typeface="+mn-lt"/>
                <a:ea typeface="+mn-ea"/>
                <a:cs typeface="+mn-cs"/>
              </a:rPr>
              <a:t>tudi del konverzije, predvsem blok</a:t>
            </a:r>
            <a:r>
              <a:rPr lang="en-US" sz="1200" b="0" i="0" kern="1200" dirty="0">
                <a:solidFill>
                  <a:schemeClr val="tx1"/>
                </a:solidFill>
                <a:effectLst/>
                <a:latin typeface="+mn-lt"/>
                <a:ea typeface="+mn-ea"/>
                <a:cs typeface="+mn-cs"/>
              </a:rPr>
              <a:t> </a:t>
            </a:r>
            <a:r>
              <a:rPr lang="sl-SI" sz="1200" b="0" i="0" kern="1200" dirty="0">
                <a:solidFill>
                  <a:schemeClr val="tx1"/>
                </a:solidFill>
                <a:effectLst/>
                <a:latin typeface="+mn-lt"/>
                <a:ea typeface="+mn-ea"/>
                <a:cs typeface="+mn-cs"/>
              </a:rPr>
              <a:t>7XX.</a:t>
            </a:r>
            <a:r>
              <a:rPr lang="en-US" sz="1200" b="0" i="0" kern="1200" dirty="0">
                <a:solidFill>
                  <a:schemeClr val="tx1"/>
                </a:solidFill>
                <a:effectLst/>
                <a:latin typeface="+mn-lt"/>
                <a:ea typeface="+mn-ea"/>
                <a:cs typeface="+mn-cs"/>
              </a:rPr>
              <a:t> </a:t>
            </a:r>
            <a:r>
              <a:rPr lang="sl-SI" sz="1200" b="0" i="0" kern="1200" dirty="0">
                <a:solidFill>
                  <a:schemeClr val="tx1"/>
                </a:solidFill>
                <a:effectLst/>
                <a:latin typeface="+mn-lt"/>
                <a:ea typeface="+mn-ea"/>
                <a:cs typeface="+mn-cs"/>
              </a:rPr>
              <a:t>Sledilo bo poglobljeno testiranje. Nekateri ste se zanj že prijavili, k sodelovanju pa lepo vabimo tudi vse druge.</a:t>
            </a:r>
          </a:p>
          <a:p>
            <a:pPr marL="0" indent="0"/>
            <a:endParaRPr lang="en-US" sz="1000" dirty="0">
              <a:solidFill>
                <a:srgbClr val="000000"/>
              </a:solidFill>
              <a:latin typeface="Arial"/>
              <a:ea typeface="Arial"/>
              <a:cs typeface="Arial"/>
            </a:endParaRPr>
          </a:p>
          <a:p>
            <a:pPr marL="0" indent="0"/>
            <a:endParaRPr lang="en-US" sz="1000" dirty="0">
              <a:solidFill>
                <a:srgbClr val="000000"/>
              </a:solidFill>
              <a:latin typeface="Arial"/>
              <a:ea typeface="Arial"/>
              <a:cs typeface="Arial"/>
            </a:endParaRPr>
          </a:p>
        </p:txBody>
      </p:sp>
      <p:sp>
        <p:nvSpPr>
          <p:cNvPr id="4" name="Printable Notes Text"/>
          <p:cNvSpPr>
            <a:spLocks noGrp="1"/>
          </p:cNvSpPr>
          <p:nvPr/>
        </p:nvSpPr>
        <p:spPr>
          <a:xfrm>
            <a:off x="411480" y="4019145"/>
            <a:ext cx="5974715" cy="5494425"/>
          </a:xfrm>
          <a:prstGeom prst="rect">
            <a:avLst/>
          </a:prstGeom>
          <a:noFill/>
          <a:ln>
            <a:noFill/>
          </a:ln>
        </p:spPr>
        <p:txBody>
          <a:bodyPr wrap="square" lIns="73152" tIns="45720" rIns="73152" bIns="45720" anchor="t">
            <a:normAutofit/>
          </a:bodyPr>
          <a:lstStyle/>
          <a:p>
            <a:pPr marL="0" indent="0"/>
            <a:r>
              <a:rPr lang="sl-SI" sz="1000">
                <a:solidFill>
                  <a:srgbClr val="000000"/>
                </a:solidFill>
                <a:latin typeface="Arial"/>
                <a:ea typeface="Arial"/>
                <a:cs typeface="Arial"/>
              </a:rPr>
              <a:t>Časovnica kaže, da gre za postopen razvoj. Prvi del je namenjen seznanitvi knjižnic, predstavitvi predloga in pregledu prve testne baze. Na osnovi odzivov sledijo evalvacija, določanje prioritet in razvoj urejevalnika. Drugi del je predviden za širše testiranje, finalizacijo konverzije in pripravo novega načina dela. Prva implementacija je načrtovana ob koncu leta 2026, nadaljnje konverzije pa bodo odvisne od rezultatov testiranja in dogovorjenih prioritet.</a:t>
            </a:r>
          </a:p>
        </p:txBody>
      </p:sp>
    </p:spTree>
    <p:extLst>
      <p:ext uri="{BB962C8B-B14F-4D97-AF65-F5344CB8AC3E}">
        <p14:creationId xmlns:p14="http://schemas.microsoft.com/office/powerpoint/2010/main" val="27298165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1163" y="384175"/>
            <a:ext cx="5975350" cy="3360738"/>
          </a:xfrm>
          <a:prstGeom prst="rect">
            <a:avLst/>
          </a:prstGeom>
        </p:spPr>
      </p:sp>
      <p:sp>
        <p:nvSpPr>
          <p:cNvPr id="3" name="Notes Placeholder 2"/>
          <p:cNvSpPr>
            <a:spLocks noGrp="1"/>
          </p:cNvSpPr>
          <p:nvPr>
            <p:ph type="body" idx="1"/>
          </p:nvPr>
        </p:nvSpPr>
        <p:spPr>
          <a:xfrm>
            <a:off x="411480" y="4019145"/>
            <a:ext cx="5974715" cy="5494425"/>
          </a:xfrm>
        </p:spPr>
        <p:txBody>
          <a:bodyPr wrap="square" lIns="73152" tIns="45720" rIns="73152" bIns="45720" anchor="t">
            <a:normAutofit/>
          </a:bodyPr>
          <a:lstStyle/>
          <a:p>
            <a:pPr marL="0" indent="0"/>
            <a:endParaRPr lang="sl-SI" sz="1000">
              <a:solidFill>
                <a:srgbClr val="000000"/>
              </a:solidFill>
              <a:latin typeface="Arial"/>
              <a:ea typeface="Arial"/>
              <a:cs typeface="Arial"/>
            </a:endParaRPr>
          </a:p>
        </p:txBody>
      </p:sp>
    </p:spTree>
    <p:extLst>
      <p:ext uri="{BB962C8B-B14F-4D97-AF65-F5344CB8AC3E}">
        <p14:creationId xmlns:p14="http://schemas.microsoft.com/office/powerpoint/2010/main" val="73847551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hyperlink" Target="https://www.youtube.com/c/COBISSpotidoznanjaIZUMMaribor/videos" TargetMode="External"/><Relationship Id="rId3" Type="http://schemas.openxmlformats.org/officeDocument/2006/relationships/image" Target="../media/image7.png"/><Relationship Id="rId7" Type="http://schemas.openxmlformats.org/officeDocument/2006/relationships/hyperlink" Target="https://www.facebook.com/COBISS.SI/" TargetMode="External"/><Relationship Id="rId12" Type="http://schemas.openxmlformats.org/officeDocument/2006/relationships/image" Target="../media/image11.png"/><Relationship Id="rId17" Type="http://schemas.openxmlformats.org/officeDocument/2006/relationships/hyperlink" Target="https://www.linkedin.com/company/institute-of-information-science" TargetMode="External"/><Relationship Id="rId2" Type="http://schemas.openxmlformats.org/officeDocument/2006/relationships/image" Target="../media/image6.png"/><Relationship Id="rId16" Type="http://schemas.openxmlformats.org/officeDocument/2006/relationships/hyperlink" Target="https://www.youtube.com/c/COBISSpotidoznanjaIZUMMaribor/featured" TargetMode="External"/><Relationship Id="rId1" Type="http://schemas.openxmlformats.org/officeDocument/2006/relationships/slideMaster" Target="../slideMasters/slideMaster1.xml"/><Relationship Id="rId6" Type="http://schemas.openxmlformats.org/officeDocument/2006/relationships/image" Target="../media/image8.png"/><Relationship Id="rId11" Type="http://schemas.openxmlformats.org/officeDocument/2006/relationships/hyperlink" Target="https://www.linkedin.com/authwall?trk=bf&amp;trkInfo=AQHS7LKU37JqsQAAAX1bMpdww9U3UePkYz30Tg_NVY4Oo1ewNAjwUusmMzeAGhlfVHnxJiJ4gp4ogpghvDbuypM47FaFlQ5U_hQgX0SEY9AbCEQbZdKJxF0jNklilzuJC8CvVsg=&amp;originalReferer=&amp;sessionRedirect=https%3A%2F%2Fwww.linkedin.com%2Fcompany%2Finstitute-of-information-science%2F" TargetMode="External"/><Relationship Id="rId5" Type="http://schemas.openxmlformats.org/officeDocument/2006/relationships/hyperlink" Target="https://blog.cobiss.si/" TargetMode="External"/><Relationship Id="rId15" Type="http://schemas.openxmlformats.org/officeDocument/2006/relationships/hyperlink" Target="https://www.facebook.com/COBISS.SI" TargetMode="External"/><Relationship Id="rId10" Type="http://schemas.openxmlformats.org/officeDocument/2006/relationships/image" Target="../media/image10.png"/><Relationship Id="rId4" Type="http://schemas.openxmlformats.org/officeDocument/2006/relationships/hyperlink" Target="mailto:podpora@izum.si" TargetMode="External"/><Relationship Id="rId9" Type="http://schemas.openxmlformats.org/officeDocument/2006/relationships/hyperlink" Target="https://twitter.com/COBISSNET" TargetMode="External"/><Relationship Id="rId14" Type="http://schemas.openxmlformats.org/officeDocument/2006/relationships/image" Target="../media/image12.png"/></Relationships>
</file>

<file path=ppt/slideLayouts/_rels/slideLayout17.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hyperlink" Target="https://www.youtube.com/c/COBISSpotidoznanjaIZUMMaribor/videos" TargetMode="External"/><Relationship Id="rId3" Type="http://schemas.openxmlformats.org/officeDocument/2006/relationships/image" Target="../media/image7.png"/><Relationship Id="rId7" Type="http://schemas.openxmlformats.org/officeDocument/2006/relationships/hyperlink" Target="https://www.facebook.com/COBISS.SI/" TargetMode="External"/><Relationship Id="rId12" Type="http://schemas.openxmlformats.org/officeDocument/2006/relationships/image" Target="../media/image11.png"/><Relationship Id="rId17" Type="http://schemas.openxmlformats.org/officeDocument/2006/relationships/hyperlink" Target="https://www.linkedin.com/company/institute-of-information-science" TargetMode="External"/><Relationship Id="rId2" Type="http://schemas.openxmlformats.org/officeDocument/2006/relationships/image" Target="../media/image6.png"/><Relationship Id="rId16" Type="http://schemas.openxmlformats.org/officeDocument/2006/relationships/hyperlink" Target="https://www.youtube.com/c/COBISSpotidoznanjaIZUMMaribor/featured" TargetMode="External"/><Relationship Id="rId1" Type="http://schemas.openxmlformats.org/officeDocument/2006/relationships/slideMaster" Target="../slideMasters/slideMaster1.xml"/><Relationship Id="rId6" Type="http://schemas.openxmlformats.org/officeDocument/2006/relationships/image" Target="../media/image8.png"/><Relationship Id="rId11" Type="http://schemas.openxmlformats.org/officeDocument/2006/relationships/hyperlink" Target="https://www.linkedin.com/authwall?trk=bf&amp;trkInfo=AQHS7LKU37JqsQAAAX1bMpdww9U3UePkYz30Tg_NVY4Oo1ewNAjwUusmMzeAGhlfVHnxJiJ4gp4ogpghvDbuypM47FaFlQ5U_hQgX0SEY9AbCEQbZdKJxF0jNklilzuJC8CvVsg=&amp;originalReferer=&amp;sessionRedirect=https%3A%2F%2Fwww.linkedin.com%2Fcompany%2Finstitute-of-information-science%2F" TargetMode="External"/><Relationship Id="rId5" Type="http://schemas.openxmlformats.org/officeDocument/2006/relationships/hyperlink" Target="https://blog.cobiss.si/" TargetMode="External"/><Relationship Id="rId15" Type="http://schemas.openxmlformats.org/officeDocument/2006/relationships/hyperlink" Target="https://www.facebook.com/COBISS.SI" TargetMode="External"/><Relationship Id="rId10" Type="http://schemas.openxmlformats.org/officeDocument/2006/relationships/image" Target="../media/image10.png"/><Relationship Id="rId4" Type="http://schemas.openxmlformats.org/officeDocument/2006/relationships/hyperlink" Target="mailto:podpora@izum.si" TargetMode="External"/><Relationship Id="rId9" Type="http://schemas.openxmlformats.org/officeDocument/2006/relationships/hyperlink" Target="https://twitter.com/COBISSNET" TargetMode="External"/><Relationship Id="rId14" Type="http://schemas.openxmlformats.org/officeDocument/2006/relationships/image" Target="../media/image12.png"/></Relationships>
</file>

<file path=ppt/slideLayouts/_rels/slideLayout18.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hyperlink" Target="https://www.youtube.com/c/COBISSpotidoznanjaIZUMMaribor/videos" TargetMode="External"/><Relationship Id="rId3" Type="http://schemas.openxmlformats.org/officeDocument/2006/relationships/image" Target="../media/image7.png"/><Relationship Id="rId7" Type="http://schemas.openxmlformats.org/officeDocument/2006/relationships/hyperlink" Target="https://www.facebook.com/COBISS.SI/" TargetMode="External"/><Relationship Id="rId12" Type="http://schemas.openxmlformats.org/officeDocument/2006/relationships/image" Target="../media/image11.png"/><Relationship Id="rId17" Type="http://schemas.openxmlformats.org/officeDocument/2006/relationships/hyperlink" Target="https://www.linkedin.com/company/institute-of-information-science" TargetMode="External"/><Relationship Id="rId2" Type="http://schemas.openxmlformats.org/officeDocument/2006/relationships/image" Target="../media/image6.png"/><Relationship Id="rId16" Type="http://schemas.openxmlformats.org/officeDocument/2006/relationships/hyperlink" Target="https://www.youtube.com/c/COBISSpotidoznanjaIZUMMaribor/featured" TargetMode="External"/><Relationship Id="rId1" Type="http://schemas.openxmlformats.org/officeDocument/2006/relationships/slideMaster" Target="../slideMasters/slideMaster1.xml"/><Relationship Id="rId6" Type="http://schemas.openxmlformats.org/officeDocument/2006/relationships/image" Target="../media/image8.png"/><Relationship Id="rId11" Type="http://schemas.openxmlformats.org/officeDocument/2006/relationships/hyperlink" Target="https://www.linkedin.com/authwall?trk=bf&amp;trkInfo=AQHS7LKU37JqsQAAAX1bMpdww9U3UePkYz30Tg_NVY4Oo1ewNAjwUusmMzeAGhlfVHnxJiJ4gp4ogpghvDbuypM47FaFlQ5U_hQgX0SEY9AbCEQbZdKJxF0jNklilzuJC8CvVsg=&amp;originalReferer=&amp;sessionRedirect=https%3A%2F%2Fwww.linkedin.com%2Fcompany%2Finstitute-of-information-science%2F" TargetMode="External"/><Relationship Id="rId5" Type="http://schemas.openxmlformats.org/officeDocument/2006/relationships/hyperlink" Target="https://blog.cobiss.si/" TargetMode="External"/><Relationship Id="rId15" Type="http://schemas.openxmlformats.org/officeDocument/2006/relationships/hyperlink" Target="https://www.facebook.com/COBISS.SI" TargetMode="External"/><Relationship Id="rId10" Type="http://schemas.openxmlformats.org/officeDocument/2006/relationships/image" Target="../media/image10.png"/><Relationship Id="rId4" Type="http://schemas.openxmlformats.org/officeDocument/2006/relationships/hyperlink" Target="mailto:podpora@izum.si" TargetMode="External"/><Relationship Id="rId9" Type="http://schemas.openxmlformats.org/officeDocument/2006/relationships/hyperlink" Target="https://twitter.com/COBISSNET" TargetMode="External"/><Relationship Id="rId14" Type="http://schemas.openxmlformats.org/officeDocument/2006/relationships/image" Target="../media/image12.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Naslovni">
    <p:spTree>
      <p:nvGrpSpPr>
        <p:cNvPr id="1" name=""/>
        <p:cNvGrpSpPr/>
        <p:nvPr/>
      </p:nvGrpSpPr>
      <p:grpSpPr>
        <a:xfrm>
          <a:off x="0" y="0"/>
          <a:ext cx="0" cy="0"/>
          <a:chOff x="0" y="0"/>
          <a:chExt cx="0" cy="0"/>
        </a:xfrm>
      </p:grpSpPr>
      <p:pic>
        <p:nvPicPr>
          <p:cNvPr id="7" name="Picture 6" descr="A picture containing text, display&#10;&#10;Description automatically generated">
            <a:extLst>
              <a:ext uri="{FF2B5EF4-FFF2-40B4-BE49-F238E27FC236}">
                <a16:creationId xmlns:a16="http://schemas.microsoft.com/office/drawing/2014/main" id="{4941A013-8FD7-49C2-9604-3732AA9A14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249150" cy="6858000"/>
          </a:xfrm>
          <a:prstGeom prst="rect">
            <a:avLst/>
          </a:prstGeom>
        </p:spPr>
      </p:pic>
      <p:sp>
        <p:nvSpPr>
          <p:cNvPr id="2" name="Title 1">
            <a:extLst>
              <a:ext uri="{FF2B5EF4-FFF2-40B4-BE49-F238E27FC236}">
                <a16:creationId xmlns:a16="http://schemas.microsoft.com/office/drawing/2014/main" id="{93E4018D-EA92-4424-B284-C558462895EC}"/>
              </a:ext>
            </a:extLst>
          </p:cNvPr>
          <p:cNvSpPr>
            <a:spLocks noGrp="1"/>
          </p:cNvSpPr>
          <p:nvPr>
            <p:ph type="ctrTitle" hasCustomPrompt="1"/>
          </p:nvPr>
        </p:nvSpPr>
        <p:spPr>
          <a:xfrm>
            <a:off x="7046976" y="1529475"/>
            <a:ext cx="5097711" cy="3990897"/>
          </a:xfrm>
        </p:spPr>
        <p:txBody>
          <a:bodyPr anchor="b">
            <a:normAutofit/>
          </a:bodyPr>
          <a:lstStyle>
            <a:lvl1pPr algn="ctr">
              <a:defRPr sz="6000" b="1">
                <a:solidFill>
                  <a:schemeClr val="bg1"/>
                </a:solidFill>
              </a:defRPr>
            </a:lvl1pPr>
          </a:lstStyle>
          <a:p>
            <a:r>
              <a:rPr lang="en-US" dirty="0"/>
              <a:t>&lt;</a:t>
            </a:r>
            <a:r>
              <a:rPr lang="sl-SI" dirty="0"/>
              <a:t>Naslov</a:t>
            </a:r>
            <a:r>
              <a:rPr lang="en-US" dirty="0"/>
              <a:t>&gt;</a:t>
            </a:r>
            <a:endParaRPr lang="sl-SI" dirty="0"/>
          </a:p>
        </p:txBody>
      </p:sp>
      <p:sp>
        <p:nvSpPr>
          <p:cNvPr id="3" name="Subtitle 2">
            <a:extLst>
              <a:ext uri="{FF2B5EF4-FFF2-40B4-BE49-F238E27FC236}">
                <a16:creationId xmlns:a16="http://schemas.microsoft.com/office/drawing/2014/main" id="{D6FC7379-75CD-440A-864F-2D95BD8E9DBF}"/>
              </a:ext>
            </a:extLst>
          </p:cNvPr>
          <p:cNvSpPr>
            <a:spLocks noGrp="1"/>
          </p:cNvSpPr>
          <p:nvPr>
            <p:ph type="subTitle" idx="1" hasCustomPrompt="1"/>
          </p:nvPr>
        </p:nvSpPr>
        <p:spPr>
          <a:xfrm>
            <a:off x="7046977" y="6204867"/>
            <a:ext cx="5097711" cy="568354"/>
          </a:xfrm>
        </p:spPr>
        <p:txBody>
          <a:bodyPr>
            <a:normAutofit/>
          </a:bodyPr>
          <a:lstStyle>
            <a:lvl1pPr marL="0" indent="0" algn="ctr">
              <a:buNone/>
              <a:defRPr sz="2400">
                <a:solidFill>
                  <a:schemeClr val="bg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l-SI" dirty="0"/>
              <a:t>&lt;Ime Priimek&gt;</a:t>
            </a:r>
          </a:p>
        </p:txBody>
      </p:sp>
      <p:pic>
        <p:nvPicPr>
          <p:cNvPr id="2052" name="Picture 4">
            <a:extLst>
              <a:ext uri="{FF2B5EF4-FFF2-40B4-BE49-F238E27FC236}">
                <a16:creationId xmlns:a16="http://schemas.microsoft.com/office/drawing/2014/main" id="{18250B9A-7166-4C44-835A-9B4AB1BD2164}"/>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68656" y="6273107"/>
            <a:ext cx="1135887" cy="43187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D860E88B-A9DB-9E4F-A28A-E7214693A78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899508" y="191847"/>
            <a:ext cx="4019757" cy="1193861"/>
          </a:xfrm>
          <a:prstGeom prst="rect">
            <a:avLst/>
          </a:prstGeom>
        </p:spPr>
      </p:pic>
    </p:spTree>
    <p:extLst>
      <p:ext uri="{BB962C8B-B14F-4D97-AF65-F5344CB8AC3E}">
        <p14:creationId xmlns:p14="http://schemas.microsoft.com/office/powerpoint/2010/main" val="28272601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Kazalo">
    <p:spTree>
      <p:nvGrpSpPr>
        <p:cNvPr id="1" name=""/>
        <p:cNvGrpSpPr/>
        <p:nvPr/>
      </p:nvGrpSpPr>
      <p:grpSpPr>
        <a:xfrm>
          <a:off x="0" y="0"/>
          <a:ext cx="0" cy="0"/>
          <a:chOff x="0" y="0"/>
          <a:chExt cx="0" cy="0"/>
        </a:xfrm>
      </p:grpSpPr>
      <p:pic>
        <p:nvPicPr>
          <p:cNvPr id="3" name="Picture 2" descr="A picture containing text&#10;&#10;Description automatically generated">
            <a:extLst>
              <a:ext uri="{FF2B5EF4-FFF2-40B4-BE49-F238E27FC236}">
                <a16:creationId xmlns:a16="http://schemas.microsoft.com/office/drawing/2014/main" id="{920139EC-F55A-471E-8783-3C64EA8621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16" y="0"/>
            <a:ext cx="12189684" cy="6863817"/>
          </a:xfrm>
          <a:prstGeom prst="rect">
            <a:avLst/>
          </a:prstGeom>
        </p:spPr>
      </p:pic>
      <p:sp>
        <p:nvSpPr>
          <p:cNvPr id="67" name="Title 66">
            <a:extLst>
              <a:ext uri="{FF2B5EF4-FFF2-40B4-BE49-F238E27FC236}">
                <a16:creationId xmlns:a16="http://schemas.microsoft.com/office/drawing/2014/main" id="{5777B6C1-EBA6-44FB-98B8-19B4DA971B78}"/>
              </a:ext>
            </a:extLst>
          </p:cNvPr>
          <p:cNvSpPr>
            <a:spLocks noGrp="1"/>
          </p:cNvSpPr>
          <p:nvPr>
            <p:ph type="title" hasCustomPrompt="1"/>
          </p:nvPr>
        </p:nvSpPr>
        <p:spPr>
          <a:xfrm>
            <a:off x="838200" y="365125"/>
            <a:ext cx="4446864" cy="1807624"/>
          </a:xfrm>
        </p:spPr>
        <p:txBody>
          <a:bodyPr>
            <a:normAutofit/>
          </a:bodyPr>
          <a:lstStyle>
            <a:lvl1pPr>
              <a:defRPr sz="4400" b="1">
                <a:solidFill>
                  <a:schemeClr val="bg1"/>
                </a:solidFill>
              </a:defRPr>
            </a:lvl1pPr>
          </a:lstStyle>
          <a:p>
            <a:r>
              <a:rPr lang="en-US"/>
              <a:t>&lt;KAZALO&gt;</a:t>
            </a:r>
            <a:endParaRPr lang="sl-SI"/>
          </a:p>
        </p:txBody>
      </p:sp>
      <p:sp>
        <p:nvSpPr>
          <p:cNvPr id="69" name="Text Placeholder 68">
            <a:extLst>
              <a:ext uri="{FF2B5EF4-FFF2-40B4-BE49-F238E27FC236}">
                <a16:creationId xmlns:a16="http://schemas.microsoft.com/office/drawing/2014/main" id="{8EECC697-E91C-458A-9B78-029FE216A3B9}"/>
              </a:ext>
            </a:extLst>
          </p:cNvPr>
          <p:cNvSpPr>
            <a:spLocks noGrp="1"/>
          </p:cNvSpPr>
          <p:nvPr>
            <p:ph type="body" sz="quarter" idx="10" hasCustomPrompt="1"/>
          </p:nvPr>
        </p:nvSpPr>
        <p:spPr>
          <a:xfrm>
            <a:off x="5712903" y="314580"/>
            <a:ext cx="6006517" cy="6111387"/>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&lt;</a:t>
            </a:r>
            <a:r>
              <a:rPr lang="sl-SI"/>
              <a:t>Besedilo – prvi nivo</a:t>
            </a:r>
            <a:endParaRPr lang="en-US"/>
          </a:p>
          <a:p>
            <a:pPr lvl="1"/>
            <a:r>
              <a:rPr lang="sl-SI"/>
              <a:t>Besedilo – drugi nivo</a:t>
            </a:r>
            <a:endParaRPr lang="en-US"/>
          </a:p>
          <a:p>
            <a:pPr lvl="2"/>
            <a:r>
              <a:rPr lang="sl-SI"/>
              <a:t>Besedilo – tretji nivo</a:t>
            </a:r>
            <a:endParaRPr lang="en-US"/>
          </a:p>
          <a:p>
            <a:pPr lvl="3"/>
            <a:r>
              <a:rPr lang="sl-SI"/>
              <a:t>Besedilo – četrti nivo</a:t>
            </a:r>
            <a:endParaRPr lang="en-US"/>
          </a:p>
          <a:p>
            <a:pPr lvl="4"/>
            <a:r>
              <a:rPr lang="sl-SI"/>
              <a:t>Besedilo – peti nivo</a:t>
            </a:r>
            <a:r>
              <a:rPr lang="en-US"/>
              <a:t>&gt;</a:t>
            </a:r>
            <a:endParaRPr lang="sl-SI"/>
          </a:p>
        </p:txBody>
      </p:sp>
    </p:spTree>
    <p:extLst>
      <p:ext uri="{BB962C8B-B14F-4D97-AF65-F5344CB8AC3E}">
        <p14:creationId xmlns:p14="http://schemas.microsoft.com/office/powerpoint/2010/main" val="3856864601"/>
      </p:ext>
    </p:extLst>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Naslov in vsebin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08984-48B8-466E-A8C6-410100D6834D}"/>
              </a:ext>
            </a:extLst>
          </p:cNvPr>
          <p:cNvSpPr>
            <a:spLocks noGrp="1"/>
          </p:cNvSpPr>
          <p:nvPr>
            <p:ph type="title" hasCustomPrompt="1"/>
          </p:nvPr>
        </p:nvSpPr>
        <p:spPr/>
        <p:txBody>
          <a:bodyPr/>
          <a:lstStyle>
            <a:lvl1pPr>
              <a:defRPr>
                <a:solidFill>
                  <a:schemeClr val="tx1"/>
                </a:solidFill>
              </a:defRPr>
            </a:lvl1pPr>
          </a:lstStyle>
          <a:p>
            <a:r>
              <a:rPr lang="en-US" dirty="0"/>
              <a:t>&lt;</a:t>
            </a:r>
            <a:r>
              <a:rPr lang="sl-SI" dirty="0"/>
              <a:t>Naslov</a:t>
            </a:r>
            <a:r>
              <a:rPr lang="en-US" dirty="0"/>
              <a:t>&gt;</a:t>
            </a:r>
            <a:endParaRPr lang="sl-SI" dirty="0"/>
          </a:p>
        </p:txBody>
      </p:sp>
      <p:sp>
        <p:nvSpPr>
          <p:cNvPr id="6" name="Slide Number Placeholder 5">
            <a:extLst>
              <a:ext uri="{FF2B5EF4-FFF2-40B4-BE49-F238E27FC236}">
                <a16:creationId xmlns:a16="http://schemas.microsoft.com/office/drawing/2014/main" id="{5DE8DB80-CB86-4670-9791-E7F4880D9DEE}"/>
              </a:ext>
            </a:extLst>
          </p:cNvPr>
          <p:cNvSpPr>
            <a:spLocks noGrp="1"/>
          </p:cNvSpPr>
          <p:nvPr>
            <p:ph type="sldNum" sz="quarter" idx="12"/>
          </p:nvPr>
        </p:nvSpPr>
        <p:spPr/>
        <p:txBody>
          <a:bodyPr/>
          <a:lstStyle/>
          <a:p>
            <a:fld id="{40E8D340-A079-42DD-A7CC-E0B00614C2CD}" type="slidenum">
              <a:rPr lang="sl-SI" smtClean="0"/>
              <a:t>‹#›</a:t>
            </a:fld>
            <a:endParaRPr lang="sl-SI"/>
          </a:p>
        </p:txBody>
      </p:sp>
      <p:sp>
        <p:nvSpPr>
          <p:cNvPr id="17" name="Rectangle 16">
            <a:extLst>
              <a:ext uri="{FF2B5EF4-FFF2-40B4-BE49-F238E27FC236}">
                <a16:creationId xmlns:a16="http://schemas.microsoft.com/office/drawing/2014/main" id="{7CAC204D-627C-4A66-AAD0-EDFB3425F34A}"/>
              </a:ext>
            </a:extLst>
          </p:cNvPr>
          <p:cNvSpPr/>
          <p:nvPr userDrawn="1"/>
        </p:nvSpPr>
        <p:spPr>
          <a:xfrm flipH="1">
            <a:off x="232286" y="21173"/>
            <a:ext cx="83713" cy="3889420"/>
          </a:xfrm>
          <a:prstGeom prst="rect">
            <a:avLst/>
          </a:prstGeom>
          <a:solidFill>
            <a:srgbClr val="0587AF"/>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SI" sz="1800" b="0" i="0" u="none" strike="noStrike" kern="0" cap="none" spc="0" normalizeH="0" baseline="0" noProof="0">
              <a:ln w="0"/>
              <a:solidFill>
                <a:prstClr val="black"/>
              </a:solidFill>
              <a:effectLst>
                <a:outerShdw blurRad="38100" dist="19050" dir="2700000" algn="tl" rotWithShape="0">
                  <a:prstClr val="black">
                    <a:alpha val="40000"/>
                  </a:prstClr>
                </a:outerShdw>
              </a:effectLst>
              <a:uLnTx/>
              <a:uFillTx/>
              <a:latin typeface="Arial"/>
              <a:ea typeface="Arial Unicode MS"/>
              <a:cs typeface="+mn-cs"/>
            </a:endParaRPr>
          </a:p>
        </p:txBody>
      </p:sp>
      <p:sp>
        <p:nvSpPr>
          <p:cNvPr id="18" name="Rectangle 17">
            <a:extLst>
              <a:ext uri="{FF2B5EF4-FFF2-40B4-BE49-F238E27FC236}">
                <a16:creationId xmlns:a16="http://schemas.microsoft.com/office/drawing/2014/main" id="{9AA8A01D-C47A-4E84-873F-B525C17CB02A}"/>
              </a:ext>
            </a:extLst>
          </p:cNvPr>
          <p:cNvSpPr/>
          <p:nvPr userDrawn="1"/>
        </p:nvSpPr>
        <p:spPr>
          <a:xfrm flipH="1">
            <a:off x="401002" y="247020"/>
            <a:ext cx="83713" cy="4453954"/>
          </a:xfrm>
          <a:prstGeom prst="rect">
            <a:avLst/>
          </a:prstGeom>
          <a:solidFill>
            <a:srgbClr val="1F497D">
              <a:lumMod val="40000"/>
              <a:lumOff val="60000"/>
            </a:srgbClr>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SI" sz="1800" b="0" i="0" u="none" strike="noStrike" kern="0" cap="none" spc="0" normalizeH="0" baseline="0" noProof="0">
              <a:ln w="0"/>
              <a:solidFill>
                <a:srgbClr val="0587AF">
                  <a:lumMod val="60000"/>
                  <a:lumOff val="40000"/>
                </a:srgbClr>
              </a:solidFill>
              <a:effectLst>
                <a:outerShdw blurRad="38100" dist="19050" dir="2700000" algn="tl" rotWithShape="0">
                  <a:prstClr val="black">
                    <a:alpha val="40000"/>
                  </a:prstClr>
                </a:outerShdw>
              </a:effectLst>
              <a:uLnTx/>
              <a:uFillTx/>
              <a:latin typeface="Arial"/>
              <a:ea typeface="Arial Unicode MS"/>
              <a:cs typeface="+mn-cs"/>
            </a:endParaRPr>
          </a:p>
        </p:txBody>
      </p:sp>
      <p:sp>
        <p:nvSpPr>
          <p:cNvPr id="19" name="Rectangle 18">
            <a:extLst>
              <a:ext uri="{FF2B5EF4-FFF2-40B4-BE49-F238E27FC236}">
                <a16:creationId xmlns:a16="http://schemas.microsoft.com/office/drawing/2014/main" id="{4E0F99F0-501F-4DD2-93D6-8D6286B3D957}"/>
              </a:ext>
            </a:extLst>
          </p:cNvPr>
          <p:cNvSpPr/>
          <p:nvPr userDrawn="1"/>
        </p:nvSpPr>
        <p:spPr>
          <a:xfrm flipH="1">
            <a:off x="595258" y="626589"/>
            <a:ext cx="83713" cy="4453954"/>
          </a:xfrm>
          <a:prstGeom prst="rect">
            <a:avLst/>
          </a:prstGeom>
          <a:solidFill>
            <a:srgbClr val="1F497D">
              <a:lumMod val="20000"/>
              <a:lumOff val="80000"/>
            </a:srgbClr>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SI" sz="1800" b="0" i="0" u="none" strike="noStrike" kern="0" cap="none" spc="0" normalizeH="0" baseline="0" noProof="0">
              <a:ln w="0"/>
              <a:solidFill>
                <a:srgbClr val="0587AF">
                  <a:lumMod val="60000"/>
                  <a:lumOff val="40000"/>
                </a:srgbClr>
              </a:solidFill>
              <a:effectLst>
                <a:outerShdw blurRad="38100" dist="19050" dir="2700000" algn="tl" rotWithShape="0">
                  <a:prstClr val="black">
                    <a:alpha val="40000"/>
                  </a:prstClr>
                </a:outerShdw>
              </a:effectLst>
              <a:uLnTx/>
              <a:uFillTx/>
              <a:latin typeface="Arial"/>
              <a:ea typeface="Arial Unicode MS"/>
              <a:cs typeface="+mn-cs"/>
            </a:endParaRPr>
          </a:p>
        </p:txBody>
      </p:sp>
      <p:sp>
        <p:nvSpPr>
          <p:cNvPr id="8" name="Text Placeholder 7">
            <a:extLst>
              <a:ext uri="{FF2B5EF4-FFF2-40B4-BE49-F238E27FC236}">
                <a16:creationId xmlns:a16="http://schemas.microsoft.com/office/drawing/2014/main" id="{729584D0-A2A9-4964-86EE-06B4260D13A8}"/>
              </a:ext>
            </a:extLst>
          </p:cNvPr>
          <p:cNvSpPr>
            <a:spLocks noGrp="1"/>
          </p:cNvSpPr>
          <p:nvPr>
            <p:ph type="body" sz="quarter" idx="13" hasCustomPrompt="1"/>
          </p:nvPr>
        </p:nvSpPr>
        <p:spPr>
          <a:xfrm>
            <a:off x="838200" y="1543621"/>
            <a:ext cx="10515600" cy="445395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&lt;</a:t>
            </a:r>
            <a:r>
              <a:rPr lang="sl-SI" dirty="0"/>
              <a:t>Besedilo – prvi nivo</a:t>
            </a:r>
            <a:endParaRPr lang="en-US" dirty="0"/>
          </a:p>
          <a:p>
            <a:pPr lvl="1"/>
            <a:r>
              <a:rPr lang="sl-SI" dirty="0"/>
              <a:t>Besedilo – drugi nivo</a:t>
            </a:r>
            <a:endParaRPr lang="en-US" dirty="0"/>
          </a:p>
          <a:p>
            <a:pPr lvl="2"/>
            <a:r>
              <a:rPr lang="sl-SI" dirty="0"/>
              <a:t>Besedilo – tretji nivo</a:t>
            </a:r>
            <a:endParaRPr lang="en-US" dirty="0"/>
          </a:p>
          <a:p>
            <a:pPr lvl="3"/>
            <a:r>
              <a:rPr lang="sl-SI" dirty="0"/>
              <a:t>Besedilo – četrti nivo</a:t>
            </a:r>
            <a:endParaRPr lang="en-US" dirty="0"/>
          </a:p>
          <a:p>
            <a:pPr lvl="4"/>
            <a:r>
              <a:rPr lang="sl-SI" dirty="0"/>
              <a:t>Besedilo – peti nivo</a:t>
            </a:r>
            <a:r>
              <a:rPr lang="en-US" dirty="0"/>
              <a:t>&gt;</a:t>
            </a:r>
            <a:endParaRPr lang="sl-SI" dirty="0"/>
          </a:p>
        </p:txBody>
      </p:sp>
    </p:spTree>
    <p:extLst>
      <p:ext uri="{BB962C8B-B14F-4D97-AF65-F5344CB8AC3E}">
        <p14:creationId xmlns:p14="http://schemas.microsoft.com/office/powerpoint/2010/main" val="38671290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Naslov in vsebina (silhueta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08984-48B8-466E-A8C6-410100D6834D}"/>
              </a:ext>
            </a:extLst>
          </p:cNvPr>
          <p:cNvSpPr>
            <a:spLocks noGrp="1"/>
          </p:cNvSpPr>
          <p:nvPr>
            <p:ph type="title" hasCustomPrompt="1"/>
          </p:nvPr>
        </p:nvSpPr>
        <p:spPr/>
        <p:txBody>
          <a:bodyPr/>
          <a:lstStyle>
            <a:lvl1pPr>
              <a:defRPr>
                <a:solidFill>
                  <a:schemeClr val="tx1"/>
                </a:solidFill>
              </a:defRPr>
            </a:lvl1pPr>
          </a:lstStyle>
          <a:p>
            <a:r>
              <a:rPr lang="en-US" dirty="0"/>
              <a:t>&lt;</a:t>
            </a:r>
            <a:r>
              <a:rPr lang="sl-SI" dirty="0"/>
              <a:t>Naslov</a:t>
            </a:r>
            <a:r>
              <a:rPr lang="en-US" dirty="0"/>
              <a:t>&gt;</a:t>
            </a:r>
            <a:endParaRPr lang="sl-SI" dirty="0"/>
          </a:p>
        </p:txBody>
      </p:sp>
      <p:sp>
        <p:nvSpPr>
          <p:cNvPr id="6" name="Slide Number Placeholder 5">
            <a:extLst>
              <a:ext uri="{FF2B5EF4-FFF2-40B4-BE49-F238E27FC236}">
                <a16:creationId xmlns:a16="http://schemas.microsoft.com/office/drawing/2014/main" id="{5DE8DB80-CB86-4670-9791-E7F4880D9DEE}"/>
              </a:ext>
            </a:extLst>
          </p:cNvPr>
          <p:cNvSpPr>
            <a:spLocks noGrp="1"/>
          </p:cNvSpPr>
          <p:nvPr>
            <p:ph type="sldNum" sz="quarter" idx="12"/>
          </p:nvPr>
        </p:nvSpPr>
        <p:spPr/>
        <p:txBody>
          <a:bodyPr/>
          <a:lstStyle/>
          <a:p>
            <a:fld id="{40E8D340-A079-42DD-A7CC-E0B00614C2CD}" type="slidenum">
              <a:rPr lang="sl-SI" smtClean="0"/>
              <a:t>‹#›</a:t>
            </a:fld>
            <a:endParaRPr lang="sl-SI"/>
          </a:p>
        </p:txBody>
      </p:sp>
      <p:sp>
        <p:nvSpPr>
          <p:cNvPr id="17" name="Rectangle 16">
            <a:extLst>
              <a:ext uri="{FF2B5EF4-FFF2-40B4-BE49-F238E27FC236}">
                <a16:creationId xmlns:a16="http://schemas.microsoft.com/office/drawing/2014/main" id="{7CAC204D-627C-4A66-AAD0-EDFB3425F34A}"/>
              </a:ext>
            </a:extLst>
          </p:cNvPr>
          <p:cNvSpPr/>
          <p:nvPr userDrawn="1"/>
        </p:nvSpPr>
        <p:spPr>
          <a:xfrm flipH="1">
            <a:off x="232286" y="21173"/>
            <a:ext cx="83713" cy="3889420"/>
          </a:xfrm>
          <a:prstGeom prst="rect">
            <a:avLst/>
          </a:prstGeom>
          <a:solidFill>
            <a:srgbClr val="0587AF"/>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SI" sz="1800" b="0" i="0" u="none" strike="noStrike" kern="0" cap="none" spc="0" normalizeH="0" baseline="0" noProof="0">
              <a:ln w="0"/>
              <a:solidFill>
                <a:prstClr val="black"/>
              </a:solidFill>
              <a:effectLst>
                <a:outerShdw blurRad="38100" dist="19050" dir="2700000" algn="tl" rotWithShape="0">
                  <a:prstClr val="black">
                    <a:alpha val="40000"/>
                  </a:prstClr>
                </a:outerShdw>
              </a:effectLst>
              <a:uLnTx/>
              <a:uFillTx/>
              <a:latin typeface="Arial"/>
              <a:ea typeface="Arial Unicode MS"/>
              <a:cs typeface="+mn-cs"/>
            </a:endParaRPr>
          </a:p>
        </p:txBody>
      </p:sp>
      <p:sp>
        <p:nvSpPr>
          <p:cNvPr id="18" name="Rectangle 17">
            <a:extLst>
              <a:ext uri="{FF2B5EF4-FFF2-40B4-BE49-F238E27FC236}">
                <a16:creationId xmlns:a16="http://schemas.microsoft.com/office/drawing/2014/main" id="{9AA8A01D-C47A-4E84-873F-B525C17CB02A}"/>
              </a:ext>
            </a:extLst>
          </p:cNvPr>
          <p:cNvSpPr/>
          <p:nvPr userDrawn="1"/>
        </p:nvSpPr>
        <p:spPr>
          <a:xfrm flipH="1">
            <a:off x="401002" y="247020"/>
            <a:ext cx="83713" cy="4453954"/>
          </a:xfrm>
          <a:prstGeom prst="rect">
            <a:avLst/>
          </a:prstGeom>
          <a:solidFill>
            <a:srgbClr val="1F497D">
              <a:lumMod val="40000"/>
              <a:lumOff val="60000"/>
            </a:srgbClr>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SI" sz="1800" b="0" i="0" u="none" strike="noStrike" kern="0" cap="none" spc="0" normalizeH="0" baseline="0" noProof="0">
              <a:ln w="0"/>
              <a:solidFill>
                <a:srgbClr val="0587AF">
                  <a:lumMod val="60000"/>
                  <a:lumOff val="40000"/>
                </a:srgbClr>
              </a:solidFill>
              <a:effectLst>
                <a:outerShdw blurRad="38100" dist="19050" dir="2700000" algn="tl" rotWithShape="0">
                  <a:prstClr val="black">
                    <a:alpha val="40000"/>
                  </a:prstClr>
                </a:outerShdw>
              </a:effectLst>
              <a:uLnTx/>
              <a:uFillTx/>
              <a:latin typeface="Arial"/>
              <a:ea typeface="Arial Unicode MS"/>
              <a:cs typeface="+mn-cs"/>
            </a:endParaRPr>
          </a:p>
        </p:txBody>
      </p:sp>
      <p:sp>
        <p:nvSpPr>
          <p:cNvPr id="19" name="Rectangle 18">
            <a:extLst>
              <a:ext uri="{FF2B5EF4-FFF2-40B4-BE49-F238E27FC236}">
                <a16:creationId xmlns:a16="http://schemas.microsoft.com/office/drawing/2014/main" id="{4E0F99F0-501F-4DD2-93D6-8D6286B3D957}"/>
              </a:ext>
            </a:extLst>
          </p:cNvPr>
          <p:cNvSpPr/>
          <p:nvPr userDrawn="1"/>
        </p:nvSpPr>
        <p:spPr>
          <a:xfrm flipH="1">
            <a:off x="595258" y="626589"/>
            <a:ext cx="83713" cy="4453954"/>
          </a:xfrm>
          <a:prstGeom prst="rect">
            <a:avLst/>
          </a:prstGeom>
          <a:solidFill>
            <a:srgbClr val="1F497D">
              <a:lumMod val="20000"/>
              <a:lumOff val="80000"/>
            </a:srgbClr>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SI" sz="1800" b="0" i="0" u="none" strike="noStrike" kern="0" cap="none" spc="0" normalizeH="0" baseline="0" noProof="0">
              <a:ln w="0"/>
              <a:solidFill>
                <a:srgbClr val="0587AF">
                  <a:lumMod val="60000"/>
                  <a:lumOff val="40000"/>
                </a:srgbClr>
              </a:solidFill>
              <a:effectLst>
                <a:outerShdw blurRad="38100" dist="19050" dir="2700000" algn="tl" rotWithShape="0">
                  <a:prstClr val="black">
                    <a:alpha val="40000"/>
                  </a:prstClr>
                </a:outerShdw>
              </a:effectLst>
              <a:uLnTx/>
              <a:uFillTx/>
              <a:latin typeface="Arial"/>
              <a:ea typeface="Arial Unicode MS"/>
              <a:cs typeface="+mn-cs"/>
            </a:endParaRPr>
          </a:p>
        </p:txBody>
      </p:sp>
      <p:sp>
        <p:nvSpPr>
          <p:cNvPr id="8" name="Text Placeholder 7">
            <a:extLst>
              <a:ext uri="{FF2B5EF4-FFF2-40B4-BE49-F238E27FC236}">
                <a16:creationId xmlns:a16="http://schemas.microsoft.com/office/drawing/2014/main" id="{729584D0-A2A9-4964-86EE-06B4260D13A8}"/>
              </a:ext>
            </a:extLst>
          </p:cNvPr>
          <p:cNvSpPr>
            <a:spLocks noGrp="1"/>
          </p:cNvSpPr>
          <p:nvPr>
            <p:ph type="body" sz="quarter" idx="13" hasCustomPrompt="1"/>
          </p:nvPr>
        </p:nvSpPr>
        <p:spPr>
          <a:xfrm>
            <a:off x="838200" y="1543621"/>
            <a:ext cx="10515600" cy="445395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&lt;</a:t>
            </a:r>
            <a:r>
              <a:rPr lang="sl-SI" dirty="0"/>
              <a:t>Besedilo – prvi nivo</a:t>
            </a:r>
            <a:endParaRPr lang="en-US" dirty="0"/>
          </a:p>
          <a:p>
            <a:pPr lvl="1"/>
            <a:r>
              <a:rPr lang="sl-SI" dirty="0"/>
              <a:t>Besedilo – drugi nivo</a:t>
            </a:r>
            <a:endParaRPr lang="en-US" dirty="0"/>
          </a:p>
          <a:p>
            <a:pPr lvl="2"/>
            <a:r>
              <a:rPr lang="sl-SI" dirty="0"/>
              <a:t>Besedilo – tretji nivo</a:t>
            </a:r>
            <a:endParaRPr lang="en-US" dirty="0"/>
          </a:p>
          <a:p>
            <a:pPr lvl="3"/>
            <a:r>
              <a:rPr lang="sl-SI" dirty="0"/>
              <a:t>Besedilo – četrti nivo</a:t>
            </a:r>
            <a:endParaRPr lang="en-US" dirty="0"/>
          </a:p>
          <a:p>
            <a:pPr lvl="4"/>
            <a:r>
              <a:rPr lang="sl-SI" dirty="0"/>
              <a:t>Besedilo – peti nivo</a:t>
            </a:r>
            <a:r>
              <a:rPr lang="en-US" dirty="0"/>
              <a:t>&gt;</a:t>
            </a:r>
            <a:endParaRPr lang="sl-SI" dirty="0"/>
          </a:p>
        </p:txBody>
      </p:sp>
      <p:pic>
        <p:nvPicPr>
          <p:cNvPr id="9" name="Graphic 8">
            <a:extLst>
              <a:ext uri="{FF2B5EF4-FFF2-40B4-BE49-F238E27FC236}">
                <a16:creationId xmlns:a16="http://schemas.microsoft.com/office/drawing/2014/main" id="{C74AB3A1-BFA2-40C2-A4B5-B0E324366203}"/>
              </a:ext>
            </a:extLst>
          </p:cNvPr>
          <p:cNvPicPr>
            <a:picLocks noChangeAspect="1"/>
          </p:cNvPicPr>
          <p:nvPr userDrawn="1"/>
        </p:nvPicPr>
        <p:blipFill>
          <a:blip cstate="email">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880927" y="365125"/>
            <a:ext cx="1252975" cy="5935456"/>
          </a:xfrm>
          <a:prstGeom prst="rect">
            <a:avLst/>
          </a:prstGeom>
        </p:spPr>
      </p:pic>
    </p:spTree>
    <p:extLst>
      <p:ext uri="{BB962C8B-B14F-4D97-AF65-F5344CB8AC3E}">
        <p14:creationId xmlns:p14="http://schemas.microsoft.com/office/powerpoint/2010/main" val="28156843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Naslov in vsebina (silhueta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08984-48B8-466E-A8C6-410100D6834D}"/>
              </a:ext>
            </a:extLst>
          </p:cNvPr>
          <p:cNvSpPr>
            <a:spLocks noGrp="1"/>
          </p:cNvSpPr>
          <p:nvPr>
            <p:ph type="title" hasCustomPrompt="1"/>
          </p:nvPr>
        </p:nvSpPr>
        <p:spPr/>
        <p:txBody>
          <a:bodyPr/>
          <a:lstStyle>
            <a:lvl1pPr>
              <a:defRPr>
                <a:solidFill>
                  <a:schemeClr val="tx1"/>
                </a:solidFill>
              </a:defRPr>
            </a:lvl1pPr>
          </a:lstStyle>
          <a:p>
            <a:r>
              <a:rPr lang="en-US" dirty="0"/>
              <a:t>&lt;</a:t>
            </a:r>
            <a:r>
              <a:rPr lang="sl-SI" dirty="0"/>
              <a:t>Naslov</a:t>
            </a:r>
            <a:r>
              <a:rPr lang="en-US" dirty="0"/>
              <a:t>&gt;</a:t>
            </a:r>
            <a:endParaRPr lang="sl-SI" dirty="0"/>
          </a:p>
        </p:txBody>
      </p:sp>
      <p:sp>
        <p:nvSpPr>
          <p:cNvPr id="6" name="Slide Number Placeholder 5">
            <a:extLst>
              <a:ext uri="{FF2B5EF4-FFF2-40B4-BE49-F238E27FC236}">
                <a16:creationId xmlns:a16="http://schemas.microsoft.com/office/drawing/2014/main" id="{5DE8DB80-CB86-4670-9791-E7F4880D9DEE}"/>
              </a:ext>
            </a:extLst>
          </p:cNvPr>
          <p:cNvSpPr>
            <a:spLocks noGrp="1"/>
          </p:cNvSpPr>
          <p:nvPr>
            <p:ph type="sldNum" sz="quarter" idx="12"/>
          </p:nvPr>
        </p:nvSpPr>
        <p:spPr/>
        <p:txBody>
          <a:bodyPr/>
          <a:lstStyle/>
          <a:p>
            <a:fld id="{40E8D340-A079-42DD-A7CC-E0B00614C2CD}" type="slidenum">
              <a:rPr lang="sl-SI" smtClean="0"/>
              <a:t>‹#›</a:t>
            </a:fld>
            <a:endParaRPr lang="sl-SI"/>
          </a:p>
        </p:txBody>
      </p:sp>
      <p:sp>
        <p:nvSpPr>
          <p:cNvPr id="17" name="Rectangle 16">
            <a:extLst>
              <a:ext uri="{FF2B5EF4-FFF2-40B4-BE49-F238E27FC236}">
                <a16:creationId xmlns:a16="http://schemas.microsoft.com/office/drawing/2014/main" id="{7CAC204D-627C-4A66-AAD0-EDFB3425F34A}"/>
              </a:ext>
            </a:extLst>
          </p:cNvPr>
          <p:cNvSpPr/>
          <p:nvPr userDrawn="1"/>
        </p:nvSpPr>
        <p:spPr>
          <a:xfrm flipH="1">
            <a:off x="232286" y="21173"/>
            <a:ext cx="83713" cy="3889420"/>
          </a:xfrm>
          <a:prstGeom prst="rect">
            <a:avLst/>
          </a:prstGeom>
          <a:solidFill>
            <a:srgbClr val="0587AF"/>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SI" sz="1800" b="0" i="0" u="none" strike="noStrike" kern="0" cap="none" spc="0" normalizeH="0" baseline="0" noProof="0">
              <a:ln w="0"/>
              <a:solidFill>
                <a:prstClr val="black"/>
              </a:solidFill>
              <a:effectLst>
                <a:outerShdw blurRad="38100" dist="19050" dir="2700000" algn="tl" rotWithShape="0">
                  <a:prstClr val="black">
                    <a:alpha val="40000"/>
                  </a:prstClr>
                </a:outerShdw>
              </a:effectLst>
              <a:uLnTx/>
              <a:uFillTx/>
              <a:latin typeface="Arial"/>
              <a:ea typeface="Arial Unicode MS"/>
              <a:cs typeface="+mn-cs"/>
            </a:endParaRPr>
          </a:p>
        </p:txBody>
      </p:sp>
      <p:sp>
        <p:nvSpPr>
          <p:cNvPr id="18" name="Rectangle 17">
            <a:extLst>
              <a:ext uri="{FF2B5EF4-FFF2-40B4-BE49-F238E27FC236}">
                <a16:creationId xmlns:a16="http://schemas.microsoft.com/office/drawing/2014/main" id="{9AA8A01D-C47A-4E84-873F-B525C17CB02A}"/>
              </a:ext>
            </a:extLst>
          </p:cNvPr>
          <p:cNvSpPr/>
          <p:nvPr userDrawn="1"/>
        </p:nvSpPr>
        <p:spPr>
          <a:xfrm flipH="1">
            <a:off x="401002" y="247020"/>
            <a:ext cx="83713" cy="4453954"/>
          </a:xfrm>
          <a:prstGeom prst="rect">
            <a:avLst/>
          </a:prstGeom>
          <a:solidFill>
            <a:srgbClr val="1F497D">
              <a:lumMod val="40000"/>
              <a:lumOff val="60000"/>
            </a:srgbClr>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SI" sz="1800" b="0" i="0" u="none" strike="noStrike" kern="0" cap="none" spc="0" normalizeH="0" baseline="0" noProof="0">
              <a:ln w="0"/>
              <a:solidFill>
                <a:srgbClr val="0587AF">
                  <a:lumMod val="60000"/>
                  <a:lumOff val="40000"/>
                </a:srgbClr>
              </a:solidFill>
              <a:effectLst>
                <a:outerShdw blurRad="38100" dist="19050" dir="2700000" algn="tl" rotWithShape="0">
                  <a:prstClr val="black">
                    <a:alpha val="40000"/>
                  </a:prstClr>
                </a:outerShdw>
              </a:effectLst>
              <a:uLnTx/>
              <a:uFillTx/>
              <a:latin typeface="Arial"/>
              <a:ea typeface="Arial Unicode MS"/>
              <a:cs typeface="+mn-cs"/>
            </a:endParaRPr>
          </a:p>
        </p:txBody>
      </p:sp>
      <p:sp>
        <p:nvSpPr>
          <p:cNvPr id="19" name="Rectangle 18">
            <a:extLst>
              <a:ext uri="{FF2B5EF4-FFF2-40B4-BE49-F238E27FC236}">
                <a16:creationId xmlns:a16="http://schemas.microsoft.com/office/drawing/2014/main" id="{4E0F99F0-501F-4DD2-93D6-8D6286B3D957}"/>
              </a:ext>
            </a:extLst>
          </p:cNvPr>
          <p:cNvSpPr/>
          <p:nvPr userDrawn="1"/>
        </p:nvSpPr>
        <p:spPr>
          <a:xfrm flipH="1">
            <a:off x="595258" y="626589"/>
            <a:ext cx="83713" cy="4453954"/>
          </a:xfrm>
          <a:prstGeom prst="rect">
            <a:avLst/>
          </a:prstGeom>
          <a:solidFill>
            <a:srgbClr val="1F497D">
              <a:lumMod val="20000"/>
              <a:lumOff val="80000"/>
            </a:srgbClr>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SI" sz="1800" b="0" i="0" u="none" strike="noStrike" kern="0" cap="none" spc="0" normalizeH="0" baseline="0" noProof="0">
              <a:ln w="0"/>
              <a:solidFill>
                <a:srgbClr val="0587AF">
                  <a:lumMod val="60000"/>
                  <a:lumOff val="40000"/>
                </a:srgbClr>
              </a:solidFill>
              <a:effectLst>
                <a:outerShdw blurRad="38100" dist="19050" dir="2700000" algn="tl" rotWithShape="0">
                  <a:prstClr val="black">
                    <a:alpha val="40000"/>
                  </a:prstClr>
                </a:outerShdw>
              </a:effectLst>
              <a:uLnTx/>
              <a:uFillTx/>
              <a:latin typeface="Arial"/>
              <a:ea typeface="Arial Unicode MS"/>
              <a:cs typeface="+mn-cs"/>
            </a:endParaRPr>
          </a:p>
        </p:txBody>
      </p:sp>
      <p:sp>
        <p:nvSpPr>
          <p:cNvPr id="8" name="Text Placeholder 7">
            <a:extLst>
              <a:ext uri="{FF2B5EF4-FFF2-40B4-BE49-F238E27FC236}">
                <a16:creationId xmlns:a16="http://schemas.microsoft.com/office/drawing/2014/main" id="{729584D0-A2A9-4964-86EE-06B4260D13A8}"/>
              </a:ext>
            </a:extLst>
          </p:cNvPr>
          <p:cNvSpPr>
            <a:spLocks noGrp="1"/>
          </p:cNvSpPr>
          <p:nvPr>
            <p:ph type="body" sz="quarter" idx="13" hasCustomPrompt="1"/>
          </p:nvPr>
        </p:nvSpPr>
        <p:spPr>
          <a:xfrm>
            <a:off x="838200" y="1568073"/>
            <a:ext cx="10515600" cy="4429502"/>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&lt;</a:t>
            </a:r>
            <a:r>
              <a:rPr lang="sl-SI" dirty="0"/>
              <a:t>Besedilo – prvi nivo</a:t>
            </a:r>
            <a:endParaRPr lang="en-US" dirty="0"/>
          </a:p>
          <a:p>
            <a:pPr lvl="1"/>
            <a:r>
              <a:rPr lang="sl-SI" dirty="0"/>
              <a:t>Besedilo – drugi nivo</a:t>
            </a:r>
            <a:endParaRPr lang="en-US" dirty="0"/>
          </a:p>
          <a:p>
            <a:pPr lvl="2"/>
            <a:r>
              <a:rPr lang="sl-SI" dirty="0"/>
              <a:t>Besedilo – tretji nivo</a:t>
            </a:r>
            <a:endParaRPr lang="en-US" dirty="0"/>
          </a:p>
          <a:p>
            <a:pPr lvl="3"/>
            <a:r>
              <a:rPr lang="sl-SI" dirty="0"/>
              <a:t>Besedilo – četrti nivo</a:t>
            </a:r>
            <a:endParaRPr lang="en-US" dirty="0"/>
          </a:p>
          <a:p>
            <a:pPr lvl="4"/>
            <a:r>
              <a:rPr lang="sl-SI" dirty="0"/>
              <a:t>Besedilo – peti nivo</a:t>
            </a:r>
            <a:r>
              <a:rPr lang="en-US" dirty="0"/>
              <a:t>&gt;</a:t>
            </a:r>
            <a:endParaRPr lang="sl-SI" dirty="0"/>
          </a:p>
        </p:txBody>
      </p:sp>
      <p:grpSp>
        <p:nvGrpSpPr>
          <p:cNvPr id="10" name="Graphic 3">
            <a:extLst>
              <a:ext uri="{FF2B5EF4-FFF2-40B4-BE49-F238E27FC236}">
                <a16:creationId xmlns:a16="http://schemas.microsoft.com/office/drawing/2014/main" id="{FF083D83-434D-4AB6-B3A2-A710D611DB88}"/>
              </a:ext>
            </a:extLst>
          </p:cNvPr>
          <p:cNvGrpSpPr/>
          <p:nvPr userDrawn="1"/>
        </p:nvGrpSpPr>
        <p:grpSpPr>
          <a:xfrm flipH="1">
            <a:off x="9835210" y="4575297"/>
            <a:ext cx="2098767" cy="1917578"/>
            <a:chOff x="4772025" y="2219325"/>
            <a:chExt cx="2647950" cy="2419350"/>
          </a:xfrm>
        </p:grpSpPr>
        <p:sp>
          <p:nvSpPr>
            <p:cNvPr id="11" name="Freeform: Shape 10">
              <a:extLst>
                <a:ext uri="{FF2B5EF4-FFF2-40B4-BE49-F238E27FC236}">
                  <a16:creationId xmlns:a16="http://schemas.microsoft.com/office/drawing/2014/main" id="{450434A6-C204-41DF-8817-504BB31EC137}"/>
                </a:ext>
              </a:extLst>
            </p:cNvPr>
            <p:cNvSpPr/>
            <p:nvPr/>
          </p:nvSpPr>
          <p:spPr>
            <a:xfrm>
              <a:off x="4765834" y="2208978"/>
              <a:ext cx="2657475" cy="2438400"/>
            </a:xfrm>
            <a:custGeom>
              <a:avLst/>
              <a:gdLst>
                <a:gd name="connsiteX0" fmla="*/ 2649379 w 2657475"/>
                <a:gd name="connsiteY0" fmla="*/ 2105847 h 2438400"/>
                <a:gd name="connsiteX1" fmla="*/ 2644616 w 2657475"/>
                <a:gd name="connsiteY1" fmla="*/ 2094417 h 2438400"/>
                <a:gd name="connsiteX2" fmla="*/ 2649379 w 2657475"/>
                <a:gd name="connsiteY2" fmla="*/ 2070604 h 2438400"/>
                <a:gd name="connsiteX3" fmla="*/ 2644616 w 2657475"/>
                <a:gd name="connsiteY3" fmla="*/ 2062984 h 2438400"/>
                <a:gd name="connsiteX4" fmla="*/ 2630329 w 2657475"/>
                <a:gd name="connsiteY4" fmla="*/ 2055364 h 2438400"/>
                <a:gd name="connsiteX5" fmla="*/ 2633186 w 2657475"/>
                <a:gd name="connsiteY5" fmla="*/ 2039172 h 2438400"/>
                <a:gd name="connsiteX6" fmla="*/ 2628424 w 2657475"/>
                <a:gd name="connsiteY6" fmla="*/ 2032504 h 2438400"/>
                <a:gd name="connsiteX7" fmla="*/ 2620804 w 2657475"/>
                <a:gd name="connsiteY7" fmla="*/ 2029647 h 2438400"/>
                <a:gd name="connsiteX8" fmla="*/ 2576036 w 2657475"/>
                <a:gd name="connsiteY8" fmla="*/ 1994404 h 2438400"/>
                <a:gd name="connsiteX9" fmla="*/ 2450306 w 2657475"/>
                <a:gd name="connsiteY9" fmla="*/ 2037267 h 2438400"/>
                <a:gd name="connsiteX10" fmla="*/ 2367439 w 2657475"/>
                <a:gd name="connsiteY10" fmla="*/ 2059175 h 2438400"/>
                <a:gd name="connsiteX11" fmla="*/ 2388394 w 2657475"/>
                <a:gd name="connsiteY11" fmla="*/ 2002025 h 2438400"/>
                <a:gd name="connsiteX12" fmla="*/ 2333149 w 2657475"/>
                <a:gd name="connsiteY12" fmla="*/ 1995357 h 2438400"/>
                <a:gd name="connsiteX13" fmla="*/ 2230279 w 2657475"/>
                <a:gd name="connsiteY13" fmla="*/ 2017264 h 2438400"/>
                <a:gd name="connsiteX14" fmla="*/ 2156936 w 2657475"/>
                <a:gd name="connsiteY14" fmla="*/ 2010597 h 2438400"/>
                <a:gd name="connsiteX15" fmla="*/ 2101691 w 2657475"/>
                <a:gd name="connsiteY15" fmla="*/ 2037267 h 2438400"/>
                <a:gd name="connsiteX16" fmla="*/ 1998821 w 2657475"/>
                <a:gd name="connsiteY16" fmla="*/ 1897250 h 2438400"/>
                <a:gd name="connsiteX17" fmla="*/ 2027396 w 2657475"/>
                <a:gd name="connsiteY17" fmla="*/ 1709607 h 2438400"/>
                <a:gd name="connsiteX18" fmla="*/ 2015966 w 2657475"/>
                <a:gd name="connsiteY18" fmla="*/ 1630550 h 2438400"/>
                <a:gd name="connsiteX19" fmla="*/ 1779746 w 2657475"/>
                <a:gd name="connsiteY19" fmla="*/ 1366707 h 2438400"/>
                <a:gd name="connsiteX20" fmla="*/ 1827371 w 2657475"/>
                <a:gd name="connsiteY20" fmla="*/ 1300032 h 2438400"/>
                <a:gd name="connsiteX21" fmla="*/ 1854041 w 2657475"/>
                <a:gd name="connsiteY21" fmla="*/ 1255264 h 2438400"/>
                <a:gd name="connsiteX22" fmla="*/ 1841659 w 2657475"/>
                <a:gd name="connsiteY22" fmla="*/ 1220022 h 2438400"/>
                <a:gd name="connsiteX23" fmla="*/ 1834991 w 2657475"/>
                <a:gd name="connsiteY23" fmla="*/ 1188589 h 2438400"/>
                <a:gd name="connsiteX24" fmla="*/ 1833086 w 2657475"/>
                <a:gd name="connsiteY24" fmla="*/ 1147632 h 2438400"/>
                <a:gd name="connsiteX25" fmla="*/ 1799749 w 2657475"/>
                <a:gd name="connsiteY25" fmla="*/ 1114294 h 2438400"/>
                <a:gd name="connsiteX26" fmla="*/ 1774031 w 2657475"/>
                <a:gd name="connsiteY26" fmla="*/ 1078099 h 2438400"/>
                <a:gd name="connsiteX27" fmla="*/ 1723549 w 2657475"/>
                <a:gd name="connsiteY27" fmla="*/ 1099054 h 2438400"/>
                <a:gd name="connsiteX28" fmla="*/ 1654016 w 2657475"/>
                <a:gd name="connsiteY28" fmla="*/ 1186684 h 2438400"/>
                <a:gd name="connsiteX29" fmla="*/ 1637824 w 2657475"/>
                <a:gd name="connsiteY29" fmla="*/ 1186684 h 2438400"/>
                <a:gd name="connsiteX30" fmla="*/ 1458754 w 2657475"/>
                <a:gd name="connsiteY30" fmla="*/ 1060954 h 2438400"/>
                <a:gd name="connsiteX31" fmla="*/ 1353979 w 2657475"/>
                <a:gd name="connsiteY31" fmla="*/ 1099054 h 2438400"/>
                <a:gd name="connsiteX32" fmla="*/ 1339691 w 2657475"/>
                <a:gd name="connsiteY32" fmla="*/ 1081909 h 2438400"/>
                <a:gd name="connsiteX33" fmla="*/ 1256824 w 2657475"/>
                <a:gd name="connsiteY33" fmla="*/ 1012377 h 2438400"/>
                <a:gd name="connsiteX34" fmla="*/ 1223486 w 2657475"/>
                <a:gd name="connsiteY34" fmla="*/ 958084 h 2438400"/>
                <a:gd name="connsiteX35" fmla="*/ 1261586 w 2657475"/>
                <a:gd name="connsiteY35" fmla="*/ 899029 h 2438400"/>
                <a:gd name="connsiteX36" fmla="*/ 1299686 w 2657475"/>
                <a:gd name="connsiteY36" fmla="*/ 920937 h 2438400"/>
                <a:gd name="connsiteX37" fmla="*/ 1358741 w 2657475"/>
                <a:gd name="connsiteY37" fmla="*/ 916174 h 2438400"/>
                <a:gd name="connsiteX38" fmla="*/ 1366361 w 2657475"/>
                <a:gd name="connsiteY38" fmla="*/ 887599 h 2438400"/>
                <a:gd name="connsiteX39" fmla="*/ 1399699 w 2657475"/>
                <a:gd name="connsiteY39" fmla="*/ 889504 h 2438400"/>
                <a:gd name="connsiteX40" fmla="*/ 1412081 w 2657475"/>
                <a:gd name="connsiteY40" fmla="*/ 865692 h 2438400"/>
                <a:gd name="connsiteX41" fmla="*/ 1440656 w 2657475"/>
                <a:gd name="connsiteY41" fmla="*/ 860929 h 2438400"/>
                <a:gd name="connsiteX42" fmla="*/ 1452086 w 2657475"/>
                <a:gd name="connsiteY42" fmla="*/ 830449 h 2438400"/>
                <a:gd name="connsiteX43" fmla="*/ 1497806 w 2657475"/>
                <a:gd name="connsiteY43" fmla="*/ 825687 h 2438400"/>
                <a:gd name="connsiteX44" fmla="*/ 1513999 w 2657475"/>
                <a:gd name="connsiteY44" fmla="*/ 797112 h 2438400"/>
                <a:gd name="connsiteX45" fmla="*/ 1520666 w 2657475"/>
                <a:gd name="connsiteY45" fmla="*/ 687574 h 2438400"/>
                <a:gd name="connsiteX46" fmla="*/ 1560671 w 2657475"/>
                <a:gd name="connsiteY46" fmla="*/ 654237 h 2438400"/>
                <a:gd name="connsiteX47" fmla="*/ 1667351 w 2657475"/>
                <a:gd name="connsiteY47" fmla="*/ 541842 h 2438400"/>
                <a:gd name="connsiteX48" fmla="*/ 1674019 w 2657475"/>
                <a:gd name="connsiteY48" fmla="*/ 578037 h 2438400"/>
                <a:gd name="connsiteX49" fmla="*/ 1697831 w 2657475"/>
                <a:gd name="connsiteY49" fmla="*/ 511362 h 2438400"/>
                <a:gd name="connsiteX50" fmla="*/ 1718786 w 2657475"/>
                <a:gd name="connsiteY50" fmla="*/ 552319 h 2438400"/>
                <a:gd name="connsiteX51" fmla="*/ 1749266 w 2657475"/>
                <a:gd name="connsiteY51" fmla="*/ 473262 h 2438400"/>
                <a:gd name="connsiteX52" fmla="*/ 1768316 w 2657475"/>
                <a:gd name="connsiteY52" fmla="*/ 552319 h 2438400"/>
                <a:gd name="connsiteX53" fmla="*/ 1777841 w 2657475"/>
                <a:gd name="connsiteY53" fmla="*/ 436114 h 2438400"/>
                <a:gd name="connsiteX54" fmla="*/ 1744504 w 2657475"/>
                <a:gd name="connsiteY54" fmla="*/ 324672 h 2438400"/>
                <a:gd name="connsiteX55" fmla="*/ 1623536 w 2657475"/>
                <a:gd name="connsiteY55" fmla="*/ 188464 h 2438400"/>
                <a:gd name="connsiteX56" fmla="*/ 1264444 w 2657475"/>
                <a:gd name="connsiteY56" fmla="*/ 7489 h 2438400"/>
                <a:gd name="connsiteX57" fmla="*/ 845344 w 2657475"/>
                <a:gd name="connsiteY57" fmla="*/ 407539 h 2438400"/>
                <a:gd name="connsiteX58" fmla="*/ 673894 w 2657475"/>
                <a:gd name="connsiteY58" fmla="*/ 515172 h 2438400"/>
                <a:gd name="connsiteX59" fmla="*/ 432911 w 2657475"/>
                <a:gd name="connsiteY59" fmla="*/ 683764 h 2438400"/>
                <a:gd name="connsiteX60" fmla="*/ 328136 w 2657475"/>
                <a:gd name="connsiteY60" fmla="*/ 871407 h 2438400"/>
                <a:gd name="connsiteX61" fmla="*/ 210979 w 2657475"/>
                <a:gd name="connsiteY61" fmla="*/ 1068574 h 2438400"/>
                <a:gd name="connsiteX62" fmla="*/ 90964 w 2657475"/>
                <a:gd name="connsiteY62" fmla="*/ 1174302 h 2438400"/>
                <a:gd name="connsiteX63" fmla="*/ 133826 w 2657475"/>
                <a:gd name="connsiteY63" fmla="*/ 1162872 h 2438400"/>
                <a:gd name="connsiteX64" fmla="*/ 16669 w 2657475"/>
                <a:gd name="connsiteY64" fmla="*/ 1445764 h 2438400"/>
                <a:gd name="connsiteX65" fmla="*/ 64294 w 2657475"/>
                <a:gd name="connsiteY65" fmla="*/ 1400997 h 2438400"/>
                <a:gd name="connsiteX66" fmla="*/ 38576 w 2657475"/>
                <a:gd name="connsiteY66" fmla="*/ 1543872 h 2438400"/>
                <a:gd name="connsiteX67" fmla="*/ 7144 w 2657475"/>
                <a:gd name="connsiteY67" fmla="*/ 1769614 h 2438400"/>
                <a:gd name="connsiteX68" fmla="*/ 57626 w 2657475"/>
                <a:gd name="connsiteY68" fmla="*/ 1696272 h 2438400"/>
                <a:gd name="connsiteX69" fmla="*/ 10001 w 2657475"/>
                <a:gd name="connsiteY69" fmla="*/ 1889629 h 2438400"/>
                <a:gd name="connsiteX70" fmla="*/ 64294 w 2657475"/>
                <a:gd name="connsiteY70" fmla="*/ 1791522 h 2438400"/>
                <a:gd name="connsiteX71" fmla="*/ 32861 w 2657475"/>
                <a:gd name="connsiteY71" fmla="*/ 2001072 h 2438400"/>
                <a:gd name="connsiteX72" fmla="*/ 68104 w 2657475"/>
                <a:gd name="connsiteY72" fmla="*/ 2184905 h 2438400"/>
                <a:gd name="connsiteX73" fmla="*/ 147161 w 2657475"/>
                <a:gd name="connsiteY73" fmla="*/ 2175380 h 2438400"/>
                <a:gd name="connsiteX74" fmla="*/ 347186 w 2657475"/>
                <a:gd name="connsiteY74" fmla="*/ 2429697 h 2438400"/>
                <a:gd name="connsiteX75" fmla="*/ 718661 w 2657475"/>
                <a:gd name="connsiteY75" fmla="*/ 2391597 h 2438400"/>
                <a:gd name="connsiteX76" fmla="*/ 816769 w 2657475"/>
                <a:gd name="connsiteY76" fmla="*/ 2322064 h 2438400"/>
                <a:gd name="connsiteX77" fmla="*/ 890111 w 2657475"/>
                <a:gd name="connsiteY77" fmla="*/ 2264914 h 2438400"/>
                <a:gd name="connsiteX78" fmla="*/ 940594 w 2657475"/>
                <a:gd name="connsiteY78" fmla="*/ 2243007 h 2438400"/>
                <a:gd name="connsiteX79" fmla="*/ 994886 w 2657475"/>
                <a:gd name="connsiteY79" fmla="*/ 2226814 h 2438400"/>
                <a:gd name="connsiteX80" fmla="*/ 1011079 w 2657475"/>
                <a:gd name="connsiteY80" fmla="*/ 2160139 h 2438400"/>
                <a:gd name="connsiteX81" fmla="*/ 1032986 w 2657475"/>
                <a:gd name="connsiteY81" fmla="*/ 2143947 h 2438400"/>
                <a:gd name="connsiteX82" fmla="*/ 1042511 w 2657475"/>
                <a:gd name="connsiteY82" fmla="*/ 2089654 h 2438400"/>
                <a:gd name="connsiteX83" fmla="*/ 1052036 w 2657475"/>
                <a:gd name="connsiteY83" fmla="*/ 2022979 h 2438400"/>
                <a:gd name="connsiteX84" fmla="*/ 1061561 w 2657475"/>
                <a:gd name="connsiteY84" fmla="*/ 1930587 h 2438400"/>
                <a:gd name="connsiteX85" fmla="*/ 1087279 w 2657475"/>
                <a:gd name="connsiteY85" fmla="*/ 1866769 h 2438400"/>
                <a:gd name="connsiteX86" fmla="*/ 1306354 w 2657475"/>
                <a:gd name="connsiteY86" fmla="*/ 1606737 h 2438400"/>
                <a:gd name="connsiteX87" fmla="*/ 1382554 w 2657475"/>
                <a:gd name="connsiteY87" fmla="*/ 1561969 h 2438400"/>
                <a:gd name="connsiteX88" fmla="*/ 1413986 w 2657475"/>
                <a:gd name="connsiteY88" fmla="*/ 1578162 h 2438400"/>
                <a:gd name="connsiteX89" fmla="*/ 1615916 w 2657475"/>
                <a:gd name="connsiteY89" fmla="*/ 1890582 h 2438400"/>
                <a:gd name="connsiteX90" fmla="*/ 1768316 w 2657475"/>
                <a:gd name="connsiteY90" fmla="*/ 2219194 h 2438400"/>
                <a:gd name="connsiteX91" fmla="*/ 1804511 w 2657475"/>
                <a:gd name="connsiteY91" fmla="*/ 2371594 h 2438400"/>
                <a:gd name="connsiteX92" fmla="*/ 1925479 w 2657475"/>
                <a:gd name="connsiteY92" fmla="*/ 2350639 h 2438400"/>
                <a:gd name="connsiteX93" fmla="*/ 1958816 w 2657475"/>
                <a:gd name="connsiteY93" fmla="*/ 2317302 h 2438400"/>
                <a:gd name="connsiteX94" fmla="*/ 2009299 w 2657475"/>
                <a:gd name="connsiteY94" fmla="*/ 2347782 h 2438400"/>
                <a:gd name="connsiteX95" fmla="*/ 2095024 w 2657475"/>
                <a:gd name="connsiteY95" fmla="*/ 2430650 h 2438400"/>
                <a:gd name="connsiteX96" fmla="*/ 2230279 w 2657475"/>
                <a:gd name="connsiteY96" fmla="*/ 2363975 h 2438400"/>
                <a:gd name="connsiteX97" fmla="*/ 2435066 w 2657475"/>
                <a:gd name="connsiteY97" fmla="*/ 2283012 h 2438400"/>
                <a:gd name="connsiteX98" fmla="*/ 2546509 w 2657475"/>
                <a:gd name="connsiteY98" fmla="*/ 2227767 h 2438400"/>
                <a:gd name="connsiteX99" fmla="*/ 2630329 w 2657475"/>
                <a:gd name="connsiteY99" fmla="*/ 2172522 h 2438400"/>
                <a:gd name="connsiteX100" fmla="*/ 2647474 w 2657475"/>
                <a:gd name="connsiteY100" fmla="*/ 2161092 h 2438400"/>
                <a:gd name="connsiteX101" fmla="*/ 2647474 w 2657475"/>
                <a:gd name="connsiteY101" fmla="*/ 2143947 h 2438400"/>
                <a:gd name="connsiteX102" fmla="*/ 2655094 w 2657475"/>
                <a:gd name="connsiteY102" fmla="*/ 2131564 h 2438400"/>
                <a:gd name="connsiteX103" fmla="*/ 2649379 w 2657475"/>
                <a:gd name="connsiteY103" fmla="*/ 2105847 h 2438400"/>
                <a:gd name="connsiteX104" fmla="*/ 918686 w 2657475"/>
                <a:gd name="connsiteY104" fmla="*/ 1436239 h 2438400"/>
                <a:gd name="connsiteX105" fmla="*/ 897731 w 2657475"/>
                <a:gd name="connsiteY105" fmla="*/ 1472434 h 2438400"/>
                <a:gd name="connsiteX106" fmla="*/ 873919 w 2657475"/>
                <a:gd name="connsiteY106" fmla="*/ 1496247 h 2438400"/>
                <a:gd name="connsiteX107" fmla="*/ 832961 w 2657475"/>
                <a:gd name="connsiteY107" fmla="*/ 1532442 h 2438400"/>
                <a:gd name="connsiteX108" fmla="*/ 804386 w 2657475"/>
                <a:gd name="connsiteY108" fmla="*/ 1537204 h 2438400"/>
                <a:gd name="connsiteX109" fmla="*/ 783431 w 2657475"/>
                <a:gd name="connsiteY109" fmla="*/ 1515297 h 2438400"/>
                <a:gd name="connsiteX110" fmla="*/ 752951 w 2657475"/>
                <a:gd name="connsiteY110" fmla="*/ 1508629 h 2438400"/>
                <a:gd name="connsiteX111" fmla="*/ 754856 w 2657475"/>
                <a:gd name="connsiteY111" fmla="*/ 1454337 h 2438400"/>
                <a:gd name="connsiteX112" fmla="*/ 826294 w 2657475"/>
                <a:gd name="connsiteY112" fmla="*/ 1399092 h 2438400"/>
                <a:gd name="connsiteX113" fmla="*/ 871061 w 2657475"/>
                <a:gd name="connsiteY113" fmla="*/ 1291459 h 2438400"/>
                <a:gd name="connsiteX114" fmla="*/ 915829 w 2657475"/>
                <a:gd name="connsiteY114" fmla="*/ 1286697 h 2438400"/>
                <a:gd name="connsiteX115" fmla="*/ 1001554 w 2657475"/>
                <a:gd name="connsiteY115" fmla="*/ 1374327 h 2438400"/>
                <a:gd name="connsiteX116" fmla="*/ 918686 w 2657475"/>
                <a:gd name="connsiteY116" fmla="*/ 1436239 h 2438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2657475" h="2438400">
                  <a:moveTo>
                    <a:pt x="2649379" y="2105847"/>
                  </a:moveTo>
                  <a:lnTo>
                    <a:pt x="2644616" y="2094417"/>
                  </a:lnTo>
                  <a:lnTo>
                    <a:pt x="2649379" y="2070604"/>
                  </a:lnTo>
                  <a:lnTo>
                    <a:pt x="2644616" y="2062984"/>
                  </a:lnTo>
                  <a:lnTo>
                    <a:pt x="2630329" y="2055364"/>
                  </a:lnTo>
                  <a:lnTo>
                    <a:pt x="2633186" y="2039172"/>
                  </a:lnTo>
                  <a:lnTo>
                    <a:pt x="2628424" y="2032504"/>
                  </a:lnTo>
                  <a:lnTo>
                    <a:pt x="2620804" y="2029647"/>
                  </a:lnTo>
                  <a:cubicBezTo>
                    <a:pt x="2620804" y="2029647"/>
                    <a:pt x="2628424" y="1980117"/>
                    <a:pt x="2576036" y="1994404"/>
                  </a:cubicBezTo>
                  <a:cubicBezTo>
                    <a:pt x="2576036" y="1994404"/>
                    <a:pt x="2493169" y="2006787"/>
                    <a:pt x="2450306" y="2037267"/>
                  </a:cubicBezTo>
                  <a:cubicBezTo>
                    <a:pt x="2450306" y="2037267"/>
                    <a:pt x="2404586" y="2058222"/>
                    <a:pt x="2367439" y="2059175"/>
                  </a:cubicBezTo>
                  <a:cubicBezTo>
                    <a:pt x="2367439" y="2059175"/>
                    <a:pt x="2397919" y="2025837"/>
                    <a:pt x="2388394" y="2002025"/>
                  </a:cubicBezTo>
                  <a:cubicBezTo>
                    <a:pt x="2388394" y="2002025"/>
                    <a:pt x="2376964" y="1970592"/>
                    <a:pt x="2333149" y="1995357"/>
                  </a:cubicBezTo>
                  <a:cubicBezTo>
                    <a:pt x="2333149" y="1995357"/>
                    <a:pt x="2290286" y="2021075"/>
                    <a:pt x="2230279" y="2017264"/>
                  </a:cubicBezTo>
                  <a:cubicBezTo>
                    <a:pt x="2230279" y="2017264"/>
                    <a:pt x="2194084" y="2015359"/>
                    <a:pt x="2156936" y="2010597"/>
                  </a:cubicBezTo>
                  <a:cubicBezTo>
                    <a:pt x="2156936" y="2010597"/>
                    <a:pt x="2128361" y="2013454"/>
                    <a:pt x="2101691" y="2037267"/>
                  </a:cubicBezTo>
                  <a:cubicBezTo>
                    <a:pt x="2101691" y="2037267"/>
                    <a:pt x="2020729" y="1970592"/>
                    <a:pt x="1998821" y="1897250"/>
                  </a:cubicBezTo>
                  <a:cubicBezTo>
                    <a:pt x="1998821" y="1897250"/>
                    <a:pt x="2025491" y="1808667"/>
                    <a:pt x="2027396" y="1709607"/>
                  </a:cubicBezTo>
                  <a:cubicBezTo>
                    <a:pt x="2027396" y="1709607"/>
                    <a:pt x="2024539" y="1674364"/>
                    <a:pt x="2015966" y="1630550"/>
                  </a:cubicBezTo>
                  <a:cubicBezTo>
                    <a:pt x="2015966" y="1630550"/>
                    <a:pt x="1889284" y="1452432"/>
                    <a:pt x="1779746" y="1366707"/>
                  </a:cubicBezTo>
                  <a:cubicBezTo>
                    <a:pt x="1779746" y="1366707"/>
                    <a:pt x="1810226" y="1349562"/>
                    <a:pt x="1827371" y="1300032"/>
                  </a:cubicBezTo>
                  <a:cubicBezTo>
                    <a:pt x="1827371" y="1300032"/>
                    <a:pt x="1834991" y="1269552"/>
                    <a:pt x="1854041" y="1255264"/>
                  </a:cubicBezTo>
                  <a:cubicBezTo>
                    <a:pt x="1854041" y="1255264"/>
                    <a:pt x="1868329" y="1231452"/>
                    <a:pt x="1841659" y="1220022"/>
                  </a:cubicBezTo>
                  <a:cubicBezTo>
                    <a:pt x="1841659" y="1220022"/>
                    <a:pt x="1829276" y="1200972"/>
                    <a:pt x="1834991" y="1188589"/>
                  </a:cubicBezTo>
                  <a:cubicBezTo>
                    <a:pt x="1834991" y="1188589"/>
                    <a:pt x="1852136" y="1147632"/>
                    <a:pt x="1833086" y="1147632"/>
                  </a:cubicBezTo>
                  <a:cubicBezTo>
                    <a:pt x="1833086" y="1147632"/>
                    <a:pt x="1797844" y="1130487"/>
                    <a:pt x="1799749" y="1114294"/>
                  </a:cubicBezTo>
                  <a:cubicBezTo>
                    <a:pt x="1799749" y="1114294"/>
                    <a:pt x="1814036" y="1073337"/>
                    <a:pt x="1774031" y="1078099"/>
                  </a:cubicBezTo>
                  <a:cubicBezTo>
                    <a:pt x="1774031" y="1078099"/>
                    <a:pt x="1764506" y="1073337"/>
                    <a:pt x="1723549" y="1099054"/>
                  </a:cubicBezTo>
                  <a:cubicBezTo>
                    <a:pt x="1723549" y="1099054"/>
                    <a:pt x="1668304" y="1151442"/>
                    <a:pt x="1654016" y="1186684"/>
                  </a:cubicBezTo>
                  <a:lnTo>
                    <a:pt x="1637824" y="1186684"/>
                  </a:lnTo>
                  <a:cubicBezTo>
                    <a:pt x="1637824" y="1186684"/>
                    <a:pt x="1596866" y="1074289"/>
                    <a:pt x="1458754" y="1060954"/>
                  </a:cubicBezTo>
                  <a:cubicBezTo>
                    <a:pt x="1458754" y="1060954"/>
                    <a:pt x="1409224" y="1051429"/>
                    <a:pt x="1353979" y="1099054"/>
                  </a:cubicBezTo>
                  <a:lnTo>
                    <a:pt x="1339691" y="1081909"/>
                  </a:lnTo>
                  <a:lnTo>
                    <a:pt x="1256824" y="1012377"/>
                  </a:lnTo>
                  <a:cubicBezTo>
                    <a:pt x="1256824" y="1012377"/>
                    <a:pt x="1223486" y="1005709"/>
                    <a:pt x="1223486" y="958084"/>
                  </a:cubicBezTo>
                  <a:cubicBezTo>
                    <a:pt x="1223486" y="958084"/>
                    <a:pt x="1216819" y="907602"/>
                    <a:pt x="1261586" y="899029"/>
                  </a:cubicBezTo>
                  <a:cubicBezTo>
                    <a:pt x="1261586" y="899029"/>
                    <a:pt x="1285399" y="896172"/>
                    <a:pt x="1299686" y="920937"/>
                  </a:cubicBezTo>
                  <a:cubicBezTo>
                    <a:pt x="1299686" y="920937"/>
                    <a:pt x="1334929" y="954274"/>
                    <a:pt x="1358741" y="916174"/>
                  </a:cubicBezTo>
                  <a:cubicBezTo>
                    <a:pt x="1358741" y="916174"/>
                    <a:pt x="1361599" y="899982"/>
                    <a:pt x="1366361" y="887599"/>
                  </a:cubicBezTo>
                  <a:cubicBezTo>
                    <a:pt x="1366361" y="887599"/>
                    <a:pt x="1382554" y="897124"/>
                    <a:pt x="1399699" y="889504"/>
                  </a:cubicBezTo>
                  <a:cubicBezTo>
                    <a:pt x="1399699" y="889504"/>
                    <a:pt x="1412081" y="884742"/>
                    <a:pt x="1412081" y="865692"/>
                  </a:cubicBezTo>
                  <a:cubicBezTo>
                    <a:pt x="1412081" y="865692"/>
                    <a:pt x="1416844" y="854262"/>
                    <a:pt x="1440656" y="860929"/>
                  </a:cubicBezTo>
                  <a:cubicBezTo>
                    <a:pt x="1440656" y="860929"/>
                    <a:pt x="1450181" y="865692"/>
                    <a:pt x="1452086" y="830449"/>
                  </a:cubicBezTo>
                  <a:lnTo>
                    <a:pt x="1497806" y="825687"/>
                  </a:lnTo>
                  <a:cubicBezTo>
                    <a:pt x="1497806" y="825687"/>
                    <a:pt x="1514951" y="827592"/>
                    <a:pt x="1513999" y="797112"/>
                  </a:cubicBezTo>
                  <a:cubicBezTo>
                    <a:pt x="1513999" y="797112"/>
                    <a:pt x="1506379" y="711387"/>
                    <a:pt x="1520666" y="687574"/>
                  </a:cubicBezTo>
                  <a:cubicBezTo>
                    <a:pt x="1520666" y="687574"/>
                    <a:pt x="1533049" y="671382"/>
                    <a:pt x="1560671" y="654237"/>
                  </a:cubicBezTo>
                  <a:cubicBezTo>
                    <a:pt x="1560671" y="654237"/>
                    <a:pt x="1643539" y="604707"/>
                    <a:pt x="1667351" y="541842"/>
                  </a:cubicBezTo>
                  <a:cubicBezTo>
                    <a:pt x="1667351" y="541842"/>
                    <a:pt x="1686401" y="551367"/>
                    <a:pt x="1674019" y="578037"/>
                  </a:cubicBezTo>
                  <a:cubicBezTo>
                    <a:pt x="1674019" y="578037"/>
                    <a:pt x="1697831" y="561844"/>
                    <a:pt x="1697831" y="511362"/>
                  </a:cubicBezTo>
                  <a:cubicBezTo>
                    <a:pt x="1697831" y="511362"/>
                    <a:pt x="1721644" y="514219"/>
                    <a:pt x="1718786" y="552319"/>
                  </a:cubicBezTo>
                  <a:cubicBezTo>
                    <a:pt x="1718786" y="552319"/>
                    <a:pt x="1750219" y="506599"/>
                    <a:pt x="1749266" y="473262"/>
                  </a:cubicBezTo>
                  <a:cubicBezTo>
                    <a:pt x="1749266" y="473262"/>
                    <a:pt x="1789271" y="466594"/>
                    <a:pt x="1768316" y="552319"/>
                  </a:cubicBezTo>
                  <a:cubicBezTo>
                    <a:pt x="1768316" y="552319"/>
                    <a:pt x="1794986" y="498027"/>
                    <a:pt x="1777841" y="436114"/>
                  </a:cubicBezTo>
                  <a:cubicBezTo>
                    <a:pt x="1777841" y="436114"/>
                    <a:pt x="1763554" y="352294"/>
                    <a:pt x="1744504" y="324672"/>
                  </a:cubicBezTo>
                  <a:cubicBezTo>
                    <a:pt x="1744504" y="324672"/>
                    <a:pt x="1665446" y="183702"/>
                    <a:pt x="1623536" y="188464"/>
                  </a:cubicBezTo>
                  <a:cubicBezTo>
                    <a:pt x="1623536" y="188464"/>
                    <a:pt x="1473994" y="-2036"/>
                    <a:pt x="1264444" y="7489"/>
                  </a:cubicBezTo>
                  <a:cubicBezTo>
                    <a:pt x="1264444" y="7489"/>
                    <a:pt x="1023461" y="-11561"/>
                    <a:pt x="845344" y="407539"/>
                  </a:cubicBezTo>
                  <a:cubicBezTo>
                    <a:pt x="845344" y="407539"/>
                    <a:pt x="838676" y="461832"/>
                    <a:pt x="673894" y="515172"/>
                  </a:cubicBezTo>
                  <a:cubicBezTo>
                    <a:pt x="673894" y="515172"/>
                    <a:pt x="537686" y="543747"/>
                    <a:pt x="432911" y="683764"/>
                  </a:cubicBezTo>
                  <a:cubicBezTo>
                    <a:pt x="432911" y="683764"/>
                    <a:pt x="369094" y="766632"/>
                    <a:pt x="328136" y="871407"/>
                  </a:cubicBezTo>
                  <a:cubicBezTo>
                    <a:pt x="328136" y="871407"/>
                    <a:pt x="280511" y="1007614"/>
                    <a:pt x="210979" y="1068574"/>
                  </a:cubicBezTo>
                  <a:lnTo>
                    <a:pt x="90964" y="1174302"/>
                  </a:lnTo>
                  <a:cubicBezTo>
                    <a:pt x="97631" y="1169539"/>
                    <a:pt x="110966" y="1162872"/>
                    <a:pt x="133826" y="1162872"/>
                  </a:cubicBezTo>
                  <a:cubicBezTo>
                    <a:pt x="133826" y="1162872"/>
                    <a:pt x="35719" y="1305747"/>
                    <a:pt x="16669" y="1445764"/>
                  </a:cubicBezTo>
                  <a:cubicBezTo>
                    <a:pt x="16669" y="1445764"/>
                    <a:pt x="45244" y="1404807"/>
                    <a:pt x="64294" y="1400997"/>
                  </a:cubicBezTo>
                  <a:cubicBezTo>
                    <a:pt x="64294" y="1400997"/>
                    <a:pt x="32861" y="1461004"/>
                    <a:pt x="38576" y="1543872"/>
                  </a:cubicBezTo>
                  <a:cubicBezTo>
                    <a:pt x="38576" y="1543872"/>
                    <a:pt x="48101" y="1651504"/>
                    <a:pt x="7144" y="1769614"/>
                  </a:cubicBezTo>
                  <a:cubicBezTo>
                    <a:pt x="7144" y="1769614"/>
                    <a:pt x="32861" y="1757232"/>
                    <a:pt x="57626" y="1696272"/>
                  </a:cubicBezTo>
                  <a:cubicBezTo>
                    <a:pt x="57626" y="1696272"/>
                    <a:pt x="3334" y="1832479"/>
                    <a:pt x="10001" y="1889629"/>
                  </a:cubicBezTo>
                  <a:cubicBezTo>
                    <a:pt x="10001" y="1889629"/>
                    <a:pt x="26194" y="1803904"/>
                    <a:pt x="64294" y="1791522"/>
                  </a:cubicBezTo>
                  <a:cubicBezTo>
                    <a:pt x="64294" y="1791522"/>
                    <a:pt x="64294" y="1956304"/>
                    <a:pt x="32861" y="2001072"/>
                  </a:cubicBezTo>
                  <a:cubicBezTo>
                    <a:pt x="32861" y="2001072"/>
                    <a:pt x="64294" y="2093464"/>
                    <a:pt x="68104" y="2184905"/>
                  </a:cubicBezTo>
                  <a:lnTo>
                    <a:pt x="147161" y="2175380"/>
                  </a:lnTo>
                  <a:cubicBezTo>
                    <a:pt x="147161" y="2175380"/>
                    <a:pt x="125254" y="2382072"/>
                    <a:pt x="347186" y="2429697"/>
                  </a:cubicBezTo>
                  <a:cubicBezTo>
                    <a:pt x="347186" y="2429697"/>
                    <a:pt x="591979" y="2445889"/>
                    <a:pt x="718661" y="2391597"/>
                  </a:cubicBezTo>
                  <a:cubicBezTo>
                    <a:pt x="718661" y="2391597"/>
                    <a:pt x="794861" y="2356355"/>
                    <a:pt x="816769" y="2322064"/>
                  </a:cubicBezTo>
                  <a:cubicBezTo>
                    <a:pt x="816769" y="2322064"/>
                    <a:pt x="835819" y="2331589"/>
                    <a:pt x="890111" y="2264914"/>
                  </a:cubicBezTo>
                  <a:lnTo>
                    <a:pt x="940594" y="2243007"/>
                  </a:lnTo>
                  <a:lnTo>
                    <a:pt x="994886" y="2226814"/>
                  </a:lnTo>
                  <a:lnTo>
                    <a:pt x="1011079" y="2160139"/>
                  </a:lnTo>
                  <a:lnTo>
                    <a:pt x="1032986" y="2143947"/>
                  </a:lnTo>
                  <a:cubicBezTo>
                    <a:pt x="1032986" y="2143947"/>
                    <a:pt x="1071086" y="2146805"/>
                    <a:pt x="1042511" y="2089654"/>
                  </a:cubicBezTo>
                  <a:cubicBezTo>
                    <a:pt x="1042511" y="2089654"/>
                    <a:pt x="1020604" y="2039172"/>
                    <a:pt x="1052036" y="2022979"/>
                  </a:cubicBezTo>
                  <a:cubicBezTo>
                    <a:pt x="1052036" y="2022979"/>
                    <a:pt x="1077754" y="2013454"/>
                    <a:pt x="1061561" y="1930587"/>
                  </a:cubicBezTo>
                  <a:cubicBezTo>
                    <a:pt x="1061561" y="1930587"/>
                    <a:pt x="1052036" y="1882962"/>
                    <a:pt x="1087279" y="1866769"/>
                  </a:cubicBezTo>
                  <a:cubicBezTo>
                    <a:pt x="1087279" y="1866769"/>
                    <a:pt x="1153954" y="1831527"/>
                    <a:pt x="1306354" y="1606737"/>
                  </a:cubicBezTo>
                  <a:cubicBezTo>
                    <a:pt x="1306354" y="1606737"/>
                    <a:pt x="1351121" y="1552444"/>
                    <a:pt x="1382554" y="1561969"/>
                  </a:cubicBezTo>
                  <a:cubicBezTo>
                    <a:pt x="1382554" y="1561969"/>
                    <a:pt x="1413986" y="1540062"/>
                    <a:pt x="1413986" y="1578162"/>
                  </a:cubicBezTo>
                  <a:cubicBezTo>
                    <a:pt x="1413986" y="1578162"/>
                    <a:pt x="1488281" y="1792475"/>
                    <a:pt x="1615916" y="1890582"/>
                  </a:cubicBezTo>
                  <a:cubicBezTo>
                    <a:pt x="1615916" y="1890582"/>
                    <a:pt x="1730216" y="2060127"/>
                    <a:pt x="1768316" y="2219194"/>
                  </a:cubicBezTo>
                  <a:cubicBezTo>
                    <a:pt x="1768316" y="2219194"/>
                    <a:pt x="1755934" y="2343019"/>
                    <a:pt x="1804511" y="2371594"/>
                  </a:cubicBezTo>
                  <a:cubicBezTo>
                    <a:pt x="1804511" y="2371594"/>
                    <a:pt x="1871186" y="2412552"/>
                    <a:pt x="1925479" y="2350639"/>
                  </a:cubicBezTo>
                  <a:lnTo>
                    <a:pt x="1958816" y="2317302"/>
                  </a:lnTo>
                  <a:cubicBezTo>
                    <a:pt x="1958816" y="2317302"/>
                    <a:pt x="2003584" y="2286822"/>
                    <a:pt x="2009299" y="2347782"/>
                  </a:cubicBezTo>
                  <a:cubicBezTo>
                    <a:pt x="2009299" y="2347782"/>
                    <a:pt x="2033111" y="2431602"/>
                    <a:pt x="2095024" y="2430650"/>
                  </a:cubicBezTo>
                  <a:cubicBezTo>
                    <a:pt x="2095024" y="2430650"/>
                    <a:pt x="2154079" y="2447794"/>
                    <a:pt x="2230279" y="2363975"/>
                  </a:cubicBezTo>
                  <a:cubicBezTo>
                    <a:pt x="2230279" y="2363975"/>
                    <a:pt x="2311241" y="2300157"/>
                    <a:pt x="2435066" y="2283012"/>
                  </a:cubicBezTo>
                  <a:cubicBezTo>
                    <a:pt x="2435066" y="2283012"/>
                    <a:pt x="2504599" y="2273487"/>
                    <a:pt x="2546509" y="2227767"/>
                  </a:cubicBezTo>
                  <a:cubicBezTo>
                    <a:pt x="2546509" y="2227767"/>
                    <a:pt x="2603659" y="2182047"/>
                    <a:pt x="2630329" y="2172522"/>
                  </a:cubicBezTo>
                  <a:lnTo>
                    <a:pt x="2647474" y="2161092"/>
                  </a:lnTo>
                  <a:lnTo>
                    <a:pt x="2647474" y="2143947"/>
                  </a:lnTo>
                  <a:lnTo>
                    <a:pt x="2655094" y="2131564"/>
                  </a:lnTo>
                  <a:lnTo>
                    <a:pt x="2649379" y="2105847"/>
                  </a:lnTo>
                  <a:close/>
                  <a:moveTo>
                    <a:pt x="918686" y="1436239"/>
                  </a:moveTo>
                  <a:cubicBezTo>
                    <a:pt x="894874" y="1455289"/>
                    <a:pt x="897731" y="1472434"/>
                    <a:pt x="897731" y="1472434"/>
                  </a:cubicBezTo>
                  <a:cubicBezTo>
                    <a:pt x="895826" y="1499104"/>
                    <a:pt x="873919" y="1496247"/>
                    <a:pt x="873919" y="1496247"/>
                  </a:cubicBezTo>
                  <a:cubicBezTo>
                    <a:pt x="832961" y="1493389"/>
                    <a:pt x="832961" y="1532442"/>
                    <a:pt x="832961" y="1532442"/>
                  </a:cubicBezTo>
                  <a:cubicBezTo>
                    <a:pt x="821531" y="1551492"/>
                    <a:pt x="804386" y="1537204"/>
                    <a:pt x="804386" y="1537204"/>
                  </a:cubicBezTo>
                  <a:lnTo>
                    <a:pt x="783431" y="1515297"/>
                  </a:lnTo>
                  <a:lnTo>
                    <a:pt x="752951" y="1508629"/>
                  </a:lnTo>
                  <a:lnTo>
                    <a:pt x="754856" y="1454337"/>
                  </a:lnTo>
                  <a:cubicBezTo>
                    <a:pt x="809149" y="1435287"/>
                    <a:pt x="826294" y="1399092"/>
                    <a:pt x="826294" y="1399092"/>
                  </a:cubicBezTo>
                  <a:cubicBezTo>
                    <a:pt x="852964" y="1370517"/>
                    <a:pt x="871061" y="1291459"/>
                    <a:pt x="871061" y="1291459"/>
                  </a:cubicBezTo>
                  <a:cubicBezTo>
                    <a:pt x="901541" y="1253359"/>
                    <a:pt x="915829" y="1286697"/>
                    <a:pt x="915829" y="1286697"/>
                  </a:cubicBezTo>
                  <a:cubicBezTo>
                    <a:pt x="917734" y="1305747"/>
                    <a:pt x="1001554" y="1374327"/>
                    <a:pt x="1001554" y="1374327"/>
                  </a:cubicBezTo>
                  <a:lnTo>
                    <a:pt x="918686" y="1436239"/>
                  </a:lnTo>
                  <a:close/>
                </a:path>
              </a:pathLst>
            </a:custGeom>
            <a:solidFill>
              <a:srgbClr val="8EB4E3"/>
            </a:solidFill>
            <a:ln w="9525" cap="flat">
              <a:no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2" name="Freeform: Shape 11">
              <a:extLst>
                <a:ext uri="{FF2B5EF4-FFF2-40B4-BE49-F238E27FC236}">
                  <a16:creationId xmlns:a16="http://schemas.microsoft.com/office/drawing/2014/main" id="{DEC9C114-2EB4-44C1-A139-24F4FEC56837}"/>
                </a:ext>
              </a:extLst>
            </p:cNvPr>
            <p:cNvSpPr/>
            <p:nvPr/>
          </p:nvSpPr>
          <p:spPr>
            <a:xfrm>
              <a:off x="4843939" y="3376136"/>
              <a:ext cx="19050" cy="19050"/>
            </a:xfrm>
            <a:custGeom>
              <a:avLst/>
              <a:gdLst>
                <a:gd name="connsiteX0" fmla="*/ 7144 w 19050"/>
                <a:gd name="connsiteY0" fmla="*/ 11906 h 19050"/>
                <a:gd name="connsiteX1" fmla="*/ 11906 w 19050"/>
                <a:gd name="connsiteY1" fmla="*/ 7144 h 19050"/>
                <a:gd name="connsiteX2" fmla="*/ 7144 w 19050"/>
                <a:gd name="connsiteY2" fmla="*/ 11906 h 19050"/>
              </a:gdLst>
              <a:ahLst/>
              <a:cxnLst>
                <a:cxn ang="0">
                  <a:pos x="connsiteX0" y="connsiteY0"/>
                </a:cxn>
                <a:cxn ang="0">
                  <a:pos x="connsiteX1" y="connsiteY1"/>
                </a:cxn>
                <a:cxn ang="0">
                  <a:pos x="connsiteX2" y="connsiteY2"/>
                </a:cxn>
              </a:cxnLst>
              <a:rect l="l" t="t" r="r" b="b"/>
              <a:pathLst>
                <a:path w="19050" h="19050">
                  <a:moveTo>
                    <a:pt x="7144" y="11906"/>
                  </a:moveTo>
                  <a:lnTo>
                    <a:pt x="11906" y="7144"/>
                  </a:lnTo>
                  <a:cubicBezTo>
                    <a:pt x="9049" y="10001"/>
                    <a:pt x="7144" y="11906"/>
                    <a:pt x="7144" y="11906"/>
                  </a:cubicBezTo>
                  <a:close/>
                </a:path>
              </a:pathLst>
            </a:custGeom>
            <a:solidFill>
              <a:srgbClr val="A38072"/>
            </a:solidFill>
            <a:ln w="9525" cap="flat">
              <a:no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3" name="Freeform: Shape 12">
              <a:extLst>
                <a:ext uri="{FF2B5EF4-FFF2-40B4-BE49-F238E27FC236}">
                  <a16:creationId xmlns:a16="http://schemas.microsoft.com/office/drawing/2014/main" id="{A559362A-7F71-46B9-A85D-D4AA35BACD26}"/>
                </a:ext>
              </a:extLst>
            </p:cNvPr>
            <p:cNvSpPr/>
            <p:nvPr/>
          </p:nvSpPr>
          <p:spPr>
            <a:xfrm>
              <a:off x="5838190" y="2226801"/>
              <a:ext cx="571500" cy="533400"/>
            </a:xfrm>
            <a:custGeom>
              <a:avLst/>
              <a:gdLst>
                <a:gd name="connsiteX0" fmla="*/ 565468 w 571500"/>
                <a:gd name="connsiteY0" fmla="*/ 108729 h 533400"/>
                <a:gd name="connsiteX1" fmla="*/ 455930 w 571500"/>
                <a:gd name="connsiteY1" fmla="*/ 10622 h 533400"/>
                <a:gd name="connsiteX2" fmla="*/ 344488 w 571500"/>
                <a:gd name="connsiteY2" fmla="*/ 50627 h 533400"/>
                <a:gd name="connsiteX3" fmla="*/ 287338 w 571500"/>
                <a:gd name="connsiteY3" fmla="*/ 105872 h 533400"/>
                <a:gd name="connsiteX4" fmla="*/ 294005 w 571500"/>
                <a:gd name="connsiteY4" fmla="*/ 123017 h 533400"/>
                <a:gd name="connsiteX5" fmla="*/ 292100 w 571500"/>
                <a:gd name="connsiteY5" fmla="*/ 140162 h 533400"/>
                <a:gd name="connsiteX6" fmla="*/ 270193 w 571500"/>
                <a:gd name="connsiteY6" fmla="*/ 170642 h 533400"/>
                <a:gd name="connsiteX7" fmla="*/ 251143 w 571500"/>
                <a:gd name="connsiteY7" fmla="*/ 173499 h 533400"/>
                <a:gd name="connsiteX8" fmla="*/ 234950 w 571500"/>
                <a:gd name="connsiteY8" fmla="*/ 162069 h 533400"/>
                <a:gd name="connsiteX9" fmla="*/ 213995 w 571500"/>
                <a:gd name="connsiteY9" fmla="*/ 166832 h 533400"/>
                <a:gd name="connsiteX10" fmla="*/ 177800 w 571500"/>
                <a:gd name="connsiteY10" fmla="*/ 217314 h 533400"/>
                <a:gd name="connsiteX11" fmla="*/ 152083 w 571500"/>
                <a:gd name="connsiteY11" fmla="*/ 233507 h 533400"/>
                <a:gd name="connsiteX12" fmla="*/ 7302 w 571500"/>
                <a:gd name="connsiteY12" fmla="*/ 397337 h 533400"/>
                <a:gd name="connsiteX13" fmla="*/ 138748 w 571500"/>
                <a:gd name="connsiteY13" fmla="*/ 532592 h 533400"/>
                <a:gd name="connsiteX14" fmla="*/ 297815 w 571500"/>
                <a:gd name="connsiteY14" fmla="*/ 397337 h 533400"/>
                <a:gd name="connsiteX15" fmla="*/ 272098 w 571500"/>
                <a:gd name="connsiteY15" fmla="*/ 297324 h 533400"/>
                <a:gd name="connsiteX16" fmla="*/ 270193 w 571500"/>
                <a:gd name="connsiteY16" fmla="*/ 276369 h 533400"/>
                <a:gd name="connsiteX17" fmla="*/ 305435 w 571500"/>
                <a:gd name="connsiteY17" fmla="*/ 238269 h 533400"/>
                <a:gd name="connsiteX18" fmla="*/ 305435 w 571500"/>
                <a:gd name="connsiteY18" fmla="*/ 219219 h 533400"/>
                <a:gd name="connsiteX19" fmla="*/ 293053 w 571500"/>
                <a:gd name="connsiteY19" fmla="*/ 203027 h 533400"/>
                <a:gd name="connsiteX20" fmla="*/ 321628 w 571500"/>
                <a:gd name="connsiteY20" fmla="*/ 167784 h 533400"/>
                <a:gd name="connsiteX21" fmla="*/ 338773 w 571500"/>
                <a:gd name="connsiteY21" fmla="*/ 160164 h 533400"/>
                <a:gd name="connsiteX22" fmla="*/ 355918 w 571500"/>
                <a:gd name="connsiteY22" fmla="*/ 172547 h 533400"/>
                <a:gd name="connsiteX23" fmla="*/ 376873 w 571500"/>
                <a:gd name="connsiteY23" fmla="*/ 161117 h 533400"/>
                <a:gd name="connsiteX24" fmla="*/ 474028 w 571500"/>
                <a:gd name="connsiteY24" fmla="*/ 101109 h 533400"/>
                <a:gd name="connsiteX25" fmla="*/ 538798 w 571500"/>
                <a:gd name="connsiteY25" fmla="*/ 161117 h 533400"/>
                <a:gd name="connsiteX26" fmla="*/ 560705 w 571500"/>
                <a:gd name="connsiteY26" fmla="*/ 168737 h 533400"/>
                <a:gd name="connsiteX27" fmla="*/ 565468 w 571500"/>
                <a:gd name="connsiteY27" fmla="*/ 108729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71500" h="533400">
                  <a:moveTo>
                    <a:pt x="565468" y="108729"/>
                  </a:moveTo>
                  <a:cubicBezTo>
                    <a:pt x="565468" y="108729"/>
                    <a:pt x="544513" y="51579"/>
                    <a:pt x="455930" y="10622"/>
                  </a:cubicBezTo>
                  <a:cubicBezTo>
                    <a:pt x="455930" y="10622"/>
                    <a:pt x="417830" y="-10333"/>
                    <a:pt x="344488" y="50627"/>
                  </a:cubicBezTo>
                  <a:lnTo>
                    <a:pt x="287338" y="105872"/>
                  </a:lnTo>
                  <a:lnTo>
                    <a:pt x="294005" y="123017"/>
                  </a:lnTo>
                  <a:lnTo>
                    <a:pt x="292100" y="140162"/>
                  </a:lnTo>
                  <a:lnTo>
                    <a:pt x="270193" y="170642"/>
                  </a:lnTo>
                  <a:lnTo>
                    <a:pt x="251143" y="173499"/>
                  </a:lnTo>
                  <a:lnTo>
                    <a:pt x="234950" y="162069"/>
                  </a:lnTo>
                  <a:cubicBezTo>
                    <a:pt x="234950" y="162069"/>
                    <a:pt x="223520" y="154449"/>
                    <a:pt x="213995" y="166832"/>
                  </a:cubicBezTo>
                  <a:lnTo>
                    <a:pt x="177800" y="217314"/>
                  </a:lnTo>
                  <a:cubicBezTo>
                    <a:pt x="177800" y="217314"/>
                    <a:pt x="173038" y="231602"/>
                    <a:pt x="152083" y="233507"/>
                  </a:cubicBezTo>
                  <a:cubicBezTo>
                    <a:pt x="152083" y="233507"/>
                    <a:pt x="1588" y="231602"/>
                    <a:pt x="7302" y="397337"/>
                  </a:cubicBezTo>
                  <a:cubicBezTo>
                    <a:pt x="7302" y="397337"/>
                    <a:pt x="5398" y="523067"/>
                    <a:pt x="138748" y="532592"/>
                  </a:cubicBezTo>
                  <a:cubicBezTo>
                    <a:pt x="138748" y="532592"/>
                    <a:pt x="283528" y="535449"/>
                    <a:pt x="297815" y="397337"/>
                  </a:cubicBezTo>
                  <a:cubicBezTo>
                    <a:pt x="297815" y="397337"/>
                    <a:pt x="307340" y="337329"/>
                    <a:pt x="272098" y="297324"/>
                  </a:cubicBezTo>
                  <a:cubicBezTo>
                    <a:pt x="272098" y="297324"/>
                    <a:pt x="260668" y="284942"/>
                    <a:pt x="270193" y="276369"/>
                  </a:cubicBezTo>
                  <a:lnTo>
                    <a:pt x="305435" y="238269"/>
                  </a:lnTo>
                  <a:cubicBezTo>
                    <a:pt x="305435" y="238269"/>
                    <a:pt x="312103" y="233507"/>
                    <a:pt x="305435" y="219219"/>
                  </a:cubicBezTo>
                  <a:lnTo>
                    <a:pt x="293053" y="203027"/>
                  </a:lnTo>
                  <a:lnTo>
                    <a:pt x="321628" y="167784"/>
                  </a:lnTo>
                  <a:lnTo>
                    <a:pt x="338773" y="160164"/>
                  </a:lnTo>
                  <a:lnTo>
                    <a:pt x="355918" y="172547"/>
                  </a:lnTo>
                  <a:cubicBezTo>
                    <a:pt x="355918" y="172547"/>
                    <a:pt x="349250" y="177309"/>
                    <a:pt x="376873" y="161117"/>
                  </a:cubicBezTo>
                  <a:lnTo>
                    <a:pt x="474028" y="101109"/>
                  </a:lnTo>
                  <a:lnTo>
                    <a:pt x="538798" y="161117"/>
                  </a:lnTo>
                  <a:lnTo>
                    <a:pt x="560705" y="168737"/>
                  </a:lnTo>
                  <a:lnTo>
                    <a:pt x="565468" y="108729"/>
                  </a:lnTo>
                  <a:close/>
                </a:path>
              </a:pathLst>
            </a:custGeom>
            <a:solidFill>
              <a:srgbClr val="507C89"/>
            </a:solidFill>
            <a:ln w="9525" cap="flat">
              <a:no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4" name="Freeform: Shape 13">
              <a:extLst>
                <a:ext uri="{FF2B5EF4-FFF2-40B4-BE49-F238E27FC236}">
                  <a16:creationId xmlns:a16="http://schemas.microsoft.com/office/drawing/2014/main" id="{1FAC3347-24AC-4FE1-9E01-5E2B9DED2B4C}"/>
                </a:ext>
              </a:extLst>
            </p:cNvPr>
            <p:cNvSpPr/>
            <p:nvPr/>
          </p:nvSpPr>
          <p:spPr>
            <a:xfrm>
              <a:off x="5834438" y="2749257"/>
              <a:ext cx="123825" cy="400050"/>
            </a:xfrm>
            <a:custGeom>
              <a:avLst/>
              <a:gdLst>
                <a:gd name="connsiteX0" fmla="*/ 102495 w 123825"/>
                <a:gd name="connsiteY0" fmla="*/ 393993 h 400050"/>
                <a:gd name="connsiteX1" fmla="*/ 102495 w 123825"/>
                <a:gd name="connsiteY1" fmla="*/ 393993 h 400050"/>
                <a:gd name="connsiteX2" fmla="*/ 88207 w 123825"/>
                <a:gd name="connsiteY2" fmla="*/ 379706 h 400050"/>
                <a:gd name="connsiteX3" fmla="*/ 59632 w 123825"/>
                <a:gd name="connsiteY3" fmla="*/ 265406 h 400050"/>
                <a:gd name="connsiteX4" fmla="*/ 7245 w 123825"/>
                <a:gd name="connsiteY4" fmla="*/ 121578 h 400050"/>
                <a:gd name="connsiteX5" fmla="*/ 32010 w 123825"/>
                <a:gd name="connsiteY5" fmla="*/ 15851 h 400050"/>
                <a:gd name="connsiteX6" fmla="*/ 51060 w 123825"/>
                <a:gd name="connsiteY6" fmla="*/ 8231 h 400050"/>
                <a:gd name="connsiteX7" fmla="*/ 58679 w 123825"/>
                <a:gd name="connsiteY7" fmla="*/ 27281 h 400050"/>
                <a:gd name="connsiteX8" fmla="*/ 35820 w 123825"/>
                <a:gd name="connsiteY8" fmla="*/ 119673 h 400050"/>
                <a:gd name="connsiteX9" fmla="*/ 84397 w 123825"/>
                <a:gd name="connsiteY9" fmla="*/ 250166 h 400050"/>
                <a:gd name="connsiteX10" fmla="*/ 116782 w 123825"/>
                <a:gd name="connsiteY10" fmla="*/ 380658 h 400050"/>
                <a:gd name="connsiteX11" fmla="*/ 102495 w 123825"/>
                <a:gd name="connsiteY11" fmla="*/ 393993 h 400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3825" h="400050">
                  <a:moveTo>
                    <a:pt x="102495" y="393993"/>
                  </a:moveTo>
                  <a:cubicBezTo>
                    <a:pt x="102495" y="393993"/>
                    <a:pt x="102495" y="393993"/>
                    <a:pt x="102495" y="393993"/>
                  </a:cubicBezTo>
                  <a:cubicBezTo>
                    <a:pt x="93922" y="393993"/>
                    <a:pt x="88207" y="387326"/>
                    <a:pt x="88207" y="379706"/>
                  </a:cubicBezTo>
                  <a:cubicBezTo>
                    <a:pt x="90112" y="314936"/>
                    <a:pt x="60585" y="265406"/>
                    <a:pt x="59632" y="265406"/>
                  </a:cubicBezTo>
                  <a:cubicBezTo>
                    <a:pt x="13912" y="200636"/>
                    <a:pt x="7245" y="124436"/>
                    <a:pt x="7245" y="121578"/>
                  </a:cubicBezTo>
                  <a:cubicBezTo>
                    <a:pt x="5340" y="78716"/>
                    <a:pt x="31057" y="18708"/>
                    <a:pt x="32010" y="15851"/>
                  </a:cubicBezTo>
                  <a:cubicBezTo>
                    <a:pt x="34867" y="8231"/>
                    <a:pt x="43440" y="5373"/>
                    <a:pt x="51060" y="8231"/>
                  </a:cubicBezTo>
                  <a:cubicBezTo>
                    <a:pt x="58679" y="11088"/>
                    <a:pt x="61537" y="19661"/>
                    <a:pt x="58679" y="27281"/>
                  </a:cubicBezTo>
                  <a:cubicBezTo>
                    <a:pt x="58679" y="28233"/>
                    <a:pt x="34867" y="83478"/>
                    <a:pt x="35820" y="119673"/>
                  </a:cubicBezTo>
                  <a:cubicBezTo>
                    <a:pt x="35820" y="119673"/>
                    <a:pt x="42487" y="191111"/>
                    <a:pt x="84397" y="250166"/>
                  </a:cubicBezTo>
                  <a:cubicBezTo>
                    <a:pt x="86302" y="253023"/>
                    <a:pt x="118687" y="307316"/>
                    <a:pt x="116782" y="380658"/>
                  </a:cubicBezTo>
                  <a:cubicBezTo>
                    <a:pt x="116782" y="388278"/>
                    <a:pt x="110115" y="393993"/>
                    <a:pt x="102495" y="393993"/>
                  </a:cubicBezTo>
                  <a:close/>
                </a:path>
              </a:pathLst>
            </a:custGeom>
            <a:solidFill>
              <a:srgbClr val="507C89"/>
            </a:solidFill>
            <a:ln w="9525" cap="flat">
              <a:no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5" name="Freeform: Shape 14">
              <a:extLst>
                <a:ext uri="{FF2B5EF4-FFF2-40B4-BE49-F238E27FC236}">
                  <a16:creationId xmlns:a16="http://schemas.microsoft.com/office/drawing/2014/main" id="{935F6BEE-88E3-488D-B38F-93FC3B63690B}"/>
                </a:ext>
              </a:extLst>
            </p:cNvPr>
            <p:cNvSpPr/>
            <p:nvPr/>
          </p:nvSpPr>
          <p:spPr>
            <a:xfrm>
              <a:off x="5833482" y="3499857"/>
              <a:ext cx="590550" cy="1123950"/>
            </a:xfrm>
            <a:custGeom>
              <a:avLst/>
              <a:gdLst>
                <a:gd name="connsiteX0" fmla="*/ 97735 w 590550"/>
                <a:gd name="connsiteY0" fmla="*/ 1124530 h 1123950"/>
                <a:gd name="connsiteX1" fmla="*/ 34870 w 590550"/>
                <a:gd name="connsiteY1" fmla="*/ 1102623 h 1123950"/>
                <a:gd name="connsiteX2" fmla="*/ 61540 w 590550"/>
                <a:gd name="connsiteY2" fmla="*/ 1071190 h 1123950"/>
                <a:gd name="connsiteX3" fmla="*/ 63445 w 590550"/>
                <a:gd name="connsiteY3" fmla="*/ 1070238 h 1123950"/>
                <a:gd name="connsiteX4" fmla="*/ 141550 w 590550"/>
                <a:gd name="connsiteY4" fmla="*/ 1060713 h 1123950"/>
                <a:gd name="connsiteX5" fmla="*/ 252993 w 590550"/>
                <a:gd name="connsiteY5" fmla="*/ 911170 h 1123950"/>
                <a:gd name="connsiteX6" fmla="*/ 252993 w 590550"/>
                <a:gd name="connsiteY6" fmla="*/ 910218 h 1123950"/>
                <a:gd name="connsiteX7" fmla="*/ 252993 w 590550"/>
                <a:gd name="connsiteY7" fmla="*/ 909265 h 1123950"/>
                <a:gd name="connsiteX8" fmla="*/ 176793 w 590550"/>
                <a:gd name="connsiteY8" fmla="*/ 714003 h 1123950"/>
                <a:gd name="connsiteX9" fmla="*/ 175840 w 590550"/>
                <a:gd name="connsiteY9" fmla="*/ 713050 h 1123950"/>
                <a:gd name="connsiteX10" fmla="*/ 109165 w 590550"/>
                <a:gd name="connsiteY10" fmla="*/ 567318 h 1123950"/>
                <a:gd name="connsiteX11" fmla="*/ 7248 w 590550"/>
                <a:gd name="connsiteY11" fmla="*/ 23440 h 1123950"/>
                <a:gd name="connsiteX12" fmla="*/ 19630 w 590550"/>
                <a:gd name="connsiteY12" fmla="*/ 7248 h 1123950"/>
                <a:gd name="connsiteX13" fmla="*/ 35823 w 590550"/>
                <a:gd name="connsiteY13" fmla="*/ 19630 h 1123950"/>
                <a:gd name="connsiteX14" fmla="*/ 136788 w 590550"/>
                <a:gd name="connsiteY14" fmla="*/ 559698 h 1123950"/>
                <a:gd name="connsiteX15" fmla="*/ 199653 w 590550"/>
                <a:gd name="connsiteY15" fmla="*/ 695905 h 1123950"/>
                <a:gd name="connsiteX16" fmla="*/ 281568 w 590550"/>
                <a:gd name="connsiteY16" fmla="*/ 909265 h 1123950"/>
                <a:gd name="connsiteX17" fmla="*/ 150123 w 590550"/>
                <a:gd name="connsiteY17" fmla="*/ 1087383 h 1123950"/>
                <a:gd name="connsiteX18" fmla="*/ 146313 w 590550"/>
                <a:gd name="connsiteY18" fmla="*/ 1088335 h 1123950"/>
                <a:gd name="connsiteX19" fmla="*/ 93925 w 590550"/>
                <a:gd name="connsiteY19" fmla="*/ 1095003 h 1123950"/>
                <a:gd name="connsiteX20" fmla="*/ 96783 w 590550"/>
                <a:gd name="connsiteY20" fmla="*/ 1095003 h 1123950"/>
                <a:gd name="connsiteX21" fmla="*/ 424443 w 590550"/>
                <a:gd name="connsiteY21" fmla="*/ 1093098 h 1123950"/>
                <a:gd name="connsiteX22" fmla="*/ 561603 w 590550"/>
                <a:gd name="connsiteY22" fmla="*/ 974035 h 1123950"/>
                <a:gd name="connsiteX23" fmla="*/ 511120 w 590550"/>
                <a:gd name="connsiteY23" fmla="*/ 793060 h 1123950"/>
                <a:gd name="connsiteX24" fmla="*/ 512073 w 590550"/>
                <a:gd name="connsiteY24" fmla="*/ 485403 h 1123950"/>
                <a:gd name="connsiteX25" fmla="*/ 529218 w 590550"/>
                <a:gd name="connsiteY25" fmla="*/ 473973 h 1123950"/>
                <a:gd name="connsiteX26" fmla="*/ 540648 w 590550"/>
                <a:gd name="connsiteY26" fmla="*/ 491118 h 1123950"/>
                <a:gd name="connsiteX27" fmla="*/ 535885 w 590550"/>
                <a:gd name="connsiteY27" fmla="*/ 777820 h 1123950"/>
                <a:gd name="connsiteX28" fmla="*/ 590178 w 590550"/>
                <a:gd name="connsiteY28" fmla="*/ 974988 h 1123950"/>
                <a:gd name="connsiteX29" fmla="*/ 426348 w 590550"/>
                <a:gd name="connsiteY29" fmla="*/ 1121673 h 1123950"/>
                <a:gd name="connsiteX30" fmla="*/ 424443 w 590550"/>
                <a:gd name="connsiteY30" fmla="*/ 1121673 h 1123950"/>
                <a:gd name="connsiteX31" fmla="*/ 97735 w 590550"/>
                <a:gd name="connsiteY31" fmla="*/ 1124530 h 1123950"/>
                <a:gd name="connsiteX32" fmla="*/ 145360 w 590550"/>
                <a:gd name="connsiteY32" fmla="*/ 1075953 h 1123950"/>
                <a:gd name="connsiteX33" fmla="*/ 145360 w 590550"/>
                <a:gd name="connsiteY33" fmla="*/ 1075953 h 1123950"/>
                <a:gd name="connsiteX34" fmla="*/ 145360 w 590550"/>
                <a:gd name="connsiteY34" fmla="*/ 1075953 h 1123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90550" h="1123950">
                  <a:moveTo>
                    <a:pt x="97735" y="1124530"/>
                  </a:moveTo>
                  <a:cubicBezTo>
                    <a:pt x="60588" y="1123578"/>
                    <a:pt x="38680" y="1119768"/>
                    <a:pt x="34870" y="1102623"/>
                  </a:cubicBezTo>
                  <a:cubicBezTo>
                    <a:pt x="32013" y="1087383"/>
                    <a:pt x="48205" y="1076905"/>
                    <a:pt x="61540" y="1071190"/>
                  </a:cubicBezTo>
                  <a:lnTo>
                    <a:pt x="63445" y="1070238"/>
                  </a:lnTo>
                  <a:lnTo>
                    <a:pt x="141550" y="1060713"/>
                  </a:lnTo>
                  <a:cubicBezTo>
                    <a:pt x="259660" y="1013088"/>
                    <a:pt x="252993" y="914980"/>
                    <a:pt x="252993" y="911170"/>
                  </a:cubicBezTo>
                  <a:lnTo>
                    <a:pt x="252993" y="910218"/>
                  </a:lnTo>
                  <a:lnTo>
                    <a:pt x="252993" y="909265"/>
                  </a:lnTo>
                  <a:cubicBezTo>
                    <a:pt x="255850" y="814015"/>
                    <a:pt x="177745" y="714955"/>
                    <a:pt x="176793" y="714003"/>
                  </a:cubicBezTo>
                  <a:lnTo>
                    <a:pt x="175840" y="713050"/>
                  </a:lnTo>
                  <a:cubicBezTo>
                    <a:pt x="134883" y="654948"/>
                    <a:pt x="110118" y="571128"/>
                    <a:pt x="109165" y="567318"/>
                  </a:cubicBezTo>
                  <a:cubicBezTo>
                    <a:pt x="55825" y="361578"/>
                    <a:pt x="7248" y="27250"/>
                    <a:pt x="7248" y="23440"/>
                  </a:cubicBezTo>
                  <a:cubicBezTo>
                    <a:pt x="6295" y="15820"/>
                    <a:pt x="12010" y="8200"/>
                    <a:pt x="19630" y="7248"/>
                  </a:cubicBezTo>
                  <a:cubicBezTo>
                    <a:pt x="27250" y="6295"/>
                    <a:pt x="34870" y="12010"/>
                    <a:pt x="35823" y="19630"/>
                  </a:cubicBezTo>
                  <a:cubicBezTo>
                    <a:pt x="35823" y="23440"/>
                    <a:pt x="84400" y="355863"/>
                    <a:pt x="136788" y="559698"/>
                  </a:cubicBezTo>
                  <a:cubicBezTo>
                    <a:pt x="136788" y="559698"/>
                    <a:pt x="161553" y="641613"/>
                    <a:pt x="199653" y="695905"/>
                  </a:cubicBezTo>
                  <a:cubicBezTo>
                    <a:pt x="206320" y="704478"/>
                    <a:pt x="284425" y="805443"/>
                    <a:pt x="281568" y="909265"/>
                  </a:cubicBezTo>
                  <a:cubicBezTo>
                    <a:pt x="282520" y="921648"/>
                    <a:pt x="283473" y="1034995"/>
                    <a:pt x="150123" y="1087383"/>
                  </a:cubicBezTo>
                  <a:lnTo>
                    <a:pt x="146313" y="1088335"/>
                  </a:lnTo>
                  <a:lnTo>
                    <a:pt x="93925" y="1095003"/>
                  </a:lnTo>
                  <a:cubicBezTo>
                    <a:pt x="94878" y="1095003"/>
                    <a:pt x="95830" y="1095003"/>
                    <a:pt x="96783" y="1095003"/>
                  </a:cubicBezTo>
                  <a:lnTo>
                    <a:pt x="424443" y="1093098"/>
                  </a:lnTo>
                  <a:cubicBezTo>
                    <a:pt x="436825" y="1091193"/>
                    <a:pt x="561603" y="1073095"/>
                    <a:pt x="561603" y="974035"/>
                  </a:cubicBezTo>
                  <a:cubicBezTo>
                    <a:pt x="561603" y="972130"/>
                    <a:pt x="566365" y="880690"/>
                    <a:pt x="511120" y="793060"/>
                  </a:cubicBezTo>
                  <a:cubicBezTo>
                    <a:pt x="509215" y="789250"/>
                    <a:pt x="467305" y="709240"/>
                    <a:pt x="512073" y="485403"/>
                  </a:cubicBezTo>
                  <a:cubicBezTo>
                    <a:pt x="513978" y="477783"/>
                    <a:pt x="521598" y="473020"/>
                    <a:pt x="529218" y="473973"/>
                  </a:cubicBezTo>
                  <a:cubicBezTo>
                    <a:pt x="536838" y="475878"/>
                    <a:pt x="541600" y="483498"/>
                    <a:pt x="540648" y="491118"/>
                  </a:cubicBezTo>
                  <a:cubicBezTo>
                    <a:pt x="499690" y="694953"/>
                    <a:pt x="533028" y="773058"/>
                    <a:pt x="535885" y="777820"/>
                  </a:cubicBezTo>
                  <a:cubicBezTo>
                    <a:pt x="595893" y="874023"/>
                    <a:pt x="590178" y="970225"/>
                    <a:pt x="590178" y="974988"/>
                  </a:cubicBezTo>
                  <a:cubicBezTo>
                    <a:pt x="590178" y="1075953"/>
                    <a:pt x="483498" y="1115005"/>
                    <a:pt x="426348" y="1121673"/>
                  </a:cubicBezTo>
                  <a:lnTo>
                    <a:pt x="424443" y="1121673"/>
                  </a:lnTo>
                  <a:lnTo>
                    <a:pt x="97735" y="1124530"/>
                  </a:lnTo>
                  <a:close/>
                  <a:moveTo>
                    <a:pt x="145360" y="1075953"/>
                  </a:moveTo>
                  <a:lnTo>
                    <a:pt x="145360" y="1075953"/>
                  </a:lnTo>
                  <a:lnTo>
                    <a:pt x="145360" y="1075953"/>
                  </a:lnTo>
                  <a:close/>
                </a:path>
              </a:pathLst>
            </a:custGeom>
            <a:solidFill>
              <a:srgbClr val="507C89"/>
            </a:solidFill>
            <a:ln w="9525" cap="flat">
              <a:no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6" name="Freeform: Shape 15">
              <a:extLst>
                <a:ext uri="{FF2B5EF4-FFF2-40B4-BE49-F238E27FC236}">
                  <a16:creationId xmlns:a16="http://schemas.microsoft.com/office/drawing/2014/main" id="{94028413-9839-49C1-852F-99176DB486C7}"/>
                </a:ext>
              </a:extLst>
            </p:cNvPr>
            <p:cNvSpPr/>
            <p:nvPr/>
          </p:nvSpPr>
          <p:spPr>
            <a:xfrm>
              <a:off x="6435078" y="3090825"/>
              <a:ext cx="304800" cy="419100"/>
            </a:xfrm>
            <a:custGeom>
              <a:avLst/>
              <a:gdLst>
                <a:gd name="connsiteX0" fmla="*/ 294334 w 304800"/>
                <a:gd name="connsiteY0" fmla="*/ 11467 h 419100"/>
                <a:gd name="connsiteX1" fmla="*/ 260997 w 304800"/>
                <a:gd name="connsiteY1" fmla="*/ 16230 h 419100"/>
                <a:gd name="connsiteX2" fmla="*/ 78117 w 304800"/>
                <a:gd name="connsiteY2" fmla="*/ 190537 h 419100"/>
                <a:gd name="connsiteX3" fmla="*/ 63829 w 304800"/>
                <a:gd name="connsiteY3" fmla="*/ 236257 h 419100"/>
                <a:gd name="connsiteX4" fmla="*/ 59067 w 304800"/>
                <a:gd name="connsiteY4" fmla="*/ 296265 h 419100"/>
                <a:gd name="connsiteX5" fmla="*/ 16204 w 304800"/>
                <a:gd name="connsiteY5" fmla="*/ 345795 h 419100"/>
                <a:gd name="connsiteX6" fmla="*/ 14299 w 304800"/>
                <a:gd name="connsiteY6" fmla="*/ 396277 h 419100"/>
                <a:gd name="connsiteX7" fmla="*/ 30492 w 304800"/>
                <a:gd name="connsiteY7" fmla="*/ 415327 h 419100"/>
                <a:gd name="connsiteX8" fmla="*/ 75259 w 304800"/>
                <a:gd name="connsiteY8" fmla="*/ 380085 h 419100"/>
                <a:gd name="connsiteX9" fmla="*/ 297192 w 304800"/>
                <a:gd name="connsiteY9" fmla="*/ 52425 h 419100"/>
                <a:gd name="connsiteX10" fmla="*/ 294334 w 304800"/>
                <a:gd name="connsiteY10" fmla="*/ 11467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4800" h="419100">
                  <a:moveTo>
                    <a:pt x="294334" y="11467"/>
                  </a:moveTo>
                  <a:cubicBezTo>
                    <a:pt x="294334" y="11467"/>
                    <a:pt x="280047" y="-915"/>
                    <a:pt x="260997" y="16230"/>
                  </a:cubicBezTo>
                  <a:lnTo>
                    <a:pt x="78117" y="190537"/>
                  </a:lnTo>
                  <a:cubicBezTo>
                    <a:pt x="78117" y="190537"/>
                    <a:pt x="60972" y="201967"/>
                    <a:pt x="63829" y="236257"/>
                  </a:cubicBezTo>
                  <a:cubicBezTo>
                    <a:pt x="63829" y="236257"/>
                    <a:pt x="80974" y="269595"/>
                    <a:pt x="59067" y="296265"/>
                  </a:cubicBezTo>
                  <a:lnTo>
                    <a:pt x="16204" y="345795"/>
                  </a:lnTo>
                  <a:cubicBezTo>
                    <a:pt x="16204" y="345795"/>
                    <a:pt x="-2846" y="371512"/>
                    <a:pt x="14299" y="396277"/>
                  </a:cubicBezTo>
                  <a:lnTo>
                    <a:pt x="30492" y="415327"/>
                  </a:lnTo>
                  <a:cubicBezTo>
                    <a:pt x="30492" y="415327"/>
                    <a:pt x="42874" y="431520"/>
                    <a:pt x="75259" y="380085"/>
                  </a:cubicBezTo>
                  <a:lnTo>
                    <a:pt x="297192" y="52425"/>
                  </a:lnTo>
                  <a:cubicBezTo>
                    <a:pt x="297192" y="52425"/>
                    <a:pt x="321004" y="28612"/>
                    <a:pt x="294334" y="11467"/>
                  </a:cubicBezTo>
                  <a:close/>
                </a:path>
              </a:pathLst>
            </a:custGeom>
            <a:solidFill>
              <a:srgbClr val="507C89"/>
            </a:solidFill>
            <a:ln w="9525" cap="flat">
              <a:no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grpSp>
    </p:spTree>
    <p:extLst>
      <p:ext uri="{BB962C8B-B14F-4D97-AF65-F5344CB8AC3E}">
        <p14:creationId xmlns:p14="http://schemas.microsoft.com/office/powerpoint/2010/main" val="12373765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Naslov in Slik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08984-48B8-466E-A8C6-410100D6834D}"/>
              </a:ext>
            </a:extLst>
          </p:cNvPr>
          <p:cNvSpPr>
            <a:spLocks noGrp="1"/>
          </p:cNvSpPr>
          <p:nvPr>
            <p:ph type="title" hasCustomPrompt="1"/>
          </p:nvPr>
        </p:nvSpPr>
        <p:spPr/>
        <p:txBody>
          <a:bodyPr/>
          <a:lstStyle>
            <a:lvl1pPr>
              <a:defRPr>
                <a:solidFill>
                  <a:schemeClr val="tx1"/>
                </a:solidFill>
              </a:defRPr>
            </a:lvl1pPr>
          </a:lstStyle>
          <a:p>
            <a:r>
              <a:rPr lang="en-US" dirty="0"/>
              <a:t>&lt;</a:t>
            </a:r>
            <a:r>
              <a:rPr lang="sl-SI" dirty="0"/>
              <a:t>Naslov</a:t>
            </a:r>
            <a:r>
              <a:rPr lang="en-US" dirty="0"/>
              <a:t>&gt;</a:t>
            </a:r>
            <a:endParaRPr lang="sl-SI" dirty="0"/>
          </a:p>
        </p:txBody>
      </p:sp>
      <p:sp>
        <p:nvSpPr>
          <p:cNvPr id="6" name="Slide Number Placeholder 5">
            <a:extLst>
              <a:ext uri="{FF2B5EF4-FFF2-40B4-BE49-F238E27FC236}">
                <a16:creationId xmlns:a16="http://schemas.microsoft.com/office/drawing/2014/main" id="{5DE8DB80-CB86-4670-9791-E7F4880D9DEE}"/>
              </a:ext>
            </a:extLst>
          </p:cNvPr>
          <p:cNvSpPr>
            <a:spLocks noGrp="1"/>
          </p:cNvSpPr>
          <p:nvPr>
            <p:ph type="sldNum" sz="quarter" idx="12"/>
          </p:nvPr>
        </p:nvSpPr>
        <p:spPr/>
        <p:txBody>
          <a:bodyPr/>
          <a:lstStyle/>
          <a:p>
            <a:fld id="{40E8D340-A079-42DD-A7CC-E0B00614C2CD}" type="slidenum">
              <a:rPr lang="sl-SI" smtClean="0"/>
              <a:t>‹#›</a:t>
            </a:fld>
            <a:endParaRPr lang="sl-SI"/>
          </a:p>
        </p:txBody>
      </p:sp>
      <p:sp>
        <p:nvSpPr>
          <p:cNvPr id="17" name="Rectangle 16">
            <a:extLst>
              <a:ext uri="{FF2B5EF4-FFF2-40B4-BE49-F238E27FC236}">
                <a16:creationId xmlns:a16="http://schemas.microsoft.com/office/drawing/2014/main" id="{7CAC204D-627C-4A66-AAD0-EDFB3425F34A}"/>
              </a:ext>
            </a:extLst>
          </p:cNvPr>
          <p:cNvSpPr/>
          <p:nvPr userDrawn="1"/>
        </p:nvSpPr>
        <p:spPr>
          <a:xfrm flipH="1">
            <a:off x="232286" y="21173"/>
            <a:ext cx="83713" cy="3889420"/>
          </a:xfrm>
          <a:prstGeom prst="rect">
            <a:avLst/>
          </a:prstGeom>
          <a:solidFill>
            <a:srgbClr val="0587AF"/>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SI" sz="1800" b="0" i="0" u="none" strike="noStrike" kern="0" cap="none" spc="0" normalizeH="0" baseline="0" noProof="0">
              <a:ln w="0"/>
              <a:solidFill>
                <a:prstClr val="black"/>
              </a:solidFill>
              <a:effectLst>
                <a:outerShdw blurRad="38100" dist="19050" dir="2700000" algn="tl" rotWithShape="0">
                  <a:prstClr val="black">
                    <a:alpha val="40000"/>
                  </a:prstClr>
                </a:outerShdw>
              </a:effectLst>
              <a:uLnTx/>
              <a:uFillTx/>
              <a:latin typeface="Arial"/>
              <a:ea typeface="Arial Unicode MS"/>
              <a:cs typeface="+mn-cs"/>
            </a:endParaRPr>
          </a:p>
        </p:txBody>
      </p:sp>
      <p:sp>
        <p:nvSpPr>
          <p:cNvPr id="18" name="Rectangle 17">
            <a:extLst>
              <a:ext uri="{FF2B5EF4-FFF2-40B4-BE49-F238E27FC236}">
                <a16:creationId xmlns:a16="http://schemas.microsoft.com/office/drawing/2014/main" id="{9AA8A01D-C47A-4E84-873F-B525C17CB02A}"/>
              </a:ext>
            </a:extLst>
          </p:cNvPr>
          <p:cNvSpPr/>
          <p:nvPr userDrawn="1"/>
        </p:nvSpPr>
        <p:spPr>
          <a:xfrm flipH="1">
            <a:off x="401002" y="247020"/>
            <a:ext cx="83713" cy="4453954"/>
          </a:xfrm>
          <a:prstGeom prst="rect">
            <a:avLst/>
          </a:prstGeom>
          <a:solidFill>
            <a:srgbClr val="1F497D">
              <a:lumMod val="40000"/>
              <a:lumOff val="60000"/>
            </a:srgbClr>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SI" sz="1800" b="0" i="0" u="none" strike="noStrike" kern="0" cap="none" spc="0" normalizeH="0" baseline="0" noProof="0">
              <a:ln w="0"/>
              <a:solidFill>
                <a:srgbClr val="0587AF">
                  <a:lumMod val="60000"/>
                  <a:lumOff val="40000"/>
                </a:srgbClr>
              </a:solidFill>
              <a:effectLst>
                <a:outerShdw blurRad="38100" dist="19050" dir="2700000" algn="tl" rotWithShape="0">
                  <a:prstClr val="black">
                    <a:alpha val="40000"/>
                  </a:prstClr>
                </a:outerShdw>
              </a:effectLst>
              <a:uLnTx/>
              <a:uFillTx/>
              <a:latin typeface="Arial"/>
              <a:ea typeface="Arial Unicode MS"/>
              <a:cs typeface="+mn-cs"/>
            </a:endParaRPr>
          </a:p>
        </p:txBody>
      </p:sp>
      <p:sp>
        <p:nvSpPr>
          <p:cNvPr id="19" name="Rectangle 18">
            <a:extLst>
              <a:ext uri="{FF2B5EF4-FFF2-40B4-BE49-F238E27FC236}">
                <a16:creationId xmlns:a16="http://schemas.microsoft.com/office/drawing/2014/main" id="{4E0F99F0-501F-4DD2-93D6-8D6286B3D957}"/>
              </a:ext>
            </a:extLst>
          </p:cNvPr>
          <p:cNvSpPr/>
          <p:nvPr userDrawn="1"/>
        </p:nvSpPr>
        <p:spPr>
          <a:xfrm flipH="1">
            <a:off x="595258" y="626589"/>
            <a:ext cx="83713" cy="4453954"/>
          </a:xfrm>
          <a:prstGeom prst="rect">
            <a:avLst/>
          </a:prstGeom>
          <a:solidFill>
            <a:srgbClr val="1F497D">
              <a:lumMod val="20000"/>
              <a:lumOff val="80000"/>
            </a:srgbClr>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SI" sz="1800" b="0" i="0" u="none" strike="noStrike" kern="0" cap="none" spc="0" normalizeH="0" baseline="0" noProof="0">
              <a:ln w="0"/>
              <a:solidFill>
                <a:srgbClr val="0587AF">
                  <a:lumMod val="60000"/>
                  <a:lumOff val="40000"/>
                </a:srgbClr>
              </a:solidFill>
              <a:effectLst>
                <a:outerShdw blurRad="38100" dist="19050" dir="2700000" algn="tl" rotWithShape="0">
                  <a:prstClr val="black">
                    <a:alpha val="40000"/>
                  </a:prstClr>
                </a:outerShdw>
              </a:effectLst>
              <a:uLnTx/>
              <a:uFillTx/>
              <a:latin typeface="Arial"/>
              <a:ea typeface="Arial Unicode MS"/>
              <a:cs typeface="+mn-cs"/>
            </a:endParaRPr>
          </a:p>
        </p:txBody>
      </p:sp>
      <p:sp>
        <p:nvSpPr>
          <p:cNvPr id="8" name="Picture Placeholder 7">
            <a:extLst>
              <a:ext uri="{FF2B5EF4-FFF2-40B4-BE49-F238E27FC236}">
                <a16:creationId xmlns:a16="http://schemas.microsoft.com/office/drawing/2014/main" id="{1B448493-9149-4044-B54B-1EB1C6117386}"/>
              </a:ext>
            </a:extLst>
          </p:cNvPr>
          <p:cNvSpPr>
            <a:spLocks noGrp="1"/>
          </p:cNvSpPr>
          <p:nvPr>
            <p:ph type="pic" sz="quarter" idx="13" hasCustomPrompt="1"/>
          </p:nvPr>
        </p:nvSpPr>
        <p:spPr>
          <a:xfrm>
            <a:off x="838200" y="1518407"/>
            <a:ext cx="10515600" cy="4555368"/>
          </a:xfrm>
        </p:spPr>
        <p:txBody>
          <a:bodyPr/>
          <a:lstStyle>
            <a:lvl1pPr>
              <a:defRPr>
                <a:solidFill>
                  <a:schemeClr val="tx1"/>
                </a:solidFill>
              </a:defRPr>
            </a:lvl1pPr>
          </a:lstStyle>
          <a:p>
            <a:r>
              <a:rPr lang="en-US" dirty="0"/>
              <a:t>&lt;</a:t>
            </a:r>
            <a:r>
              <a:rPr lang="en-US" dirty="0" err="1"/>
              <a:t>Slika</a:t>
            </a:r>
            <a:r>
              <a:rPr lang="en-US" dirty="0"/>
              <a:t>&gt;</a:t>
            </a:r>
            <a:endParaRPr lang="sl-SI" dirty="0"/>
          </a:p>
        </p:txBody>
      </p:sp>
    </p:spTree>
    <p:extLst>
      <p:ext uri="{BB962C8B-B14F-4D97-AF65-F5344CB8AC3E}">
        <p14:creationId xmlns:p14="http://schemas.microsoft.com/office/powerpoint/2010/main" val="4084629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Naslov in slika (silhuet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08984-48B8-466E-A8C6-410100D6834D}"/>
              </a:ext>
            </a:extLst>
          </p:cNvPr>
          <p:cNvSpPr>
            <a:spLocks noGrp="1"/>
          </p:cNvSpPr>
          <p:nvPr>
            <p:ph type="title" hasCustomPrompt="1"/>
          </p:nvPr>
        </p:nvSpPr>
        <p:spPr>
          <a:xfrm>
            <a:off x="838200" y="247020"/>
            <a:ext cx="9975211" cy="1036496"/>
          </a:xfrm>
        </p:spPr>
        <p:txBody>
          <a:bodyPr/>
          <a:lstStyle>
            <a:lvl1pPr>
              <a:defRPr>
                <a:solidFill>
                  <a:schemeClr val="tx1"/>
                </a:solidFill>
              </a:defRPr>
            </a:lvl1pPr>
          </a:lstStyle>
          <a:p>
            <a:r>
              <a:rPr lang="en-US" dirty="0"/>
              <a:t>&lt;</a:t>
            </a:r>
            <a:r>
              <a:rPr lang="sl-SI" dirty="0"/>
              <a:t>Naslov</a:t>
            </a:r>
            <a:r>
              <a:rPr lang="en-US" dirty="0"/>
              <a:t>&gt;</a:t>
            </a:r>
            <a:endParaRPr lang="sl-SI" dirty="0"/>
          </a:p>
        </p:txBody>
      </p:sp>
      <p:sp>
        <p:nvSpPr>
          <p:cNvPr id="6" name="Slide Number Placeholder 5">
            <a:extLst>
              <a:ext uri="{FF2B5EF4-FFF2-40B4-BE49-F238E27FC236}">
                <a16:creationId xmlns:a16="http://schemas.microsoft.com/office/drawing/2014/main" id="{5DE8DB80-CB86-4670-9791-E7F4880D9DEE}"/>
              </a:ext>
            </a:extLst>
          </p:cNvPr>
          <p:cNvSpPr>
            <a:spLocks noGrp="1"/>
          </p:cNvSpPr>
          <p:nvPr>
            <p:ph type="sldNum" sz="quarter" idx="12"/>
          </p:nvPr>
        </p:nvSpPr>
        <p:spPr/>
        <p:txBody>
          <a:bodyPr/>
          <a:lstStyle/>
          <a:p>
            <a:fld id="{40E8D340-A079-42DD-A7CC-E0B00614C2CD}" type="slidenum">
              <a:rPr lang="sl-SI" smtClean="0"/>
              <a:t>‹#›</a:t>
            </a:fld>
            <a:endParaRPr lang="sl-SI"/>
          </a:p>
        </p:txBody>
      </p:sp>
      <p:sp>
        <p:nvSpPr>
          <p:cNvPr id="17" name="Rectangle 16">
            <a:extLst>
              <a:ext uri="{FF2B5EF4-FFF2-40B4-BE49-F238E27FC236}">
                <a16:creationId xmlns:a16="http://schemas.microsoft.com/office/drawing/2014/main" id="{7CAC204D-627C-4A66-AAD0-EDFB3425F34A}"/>
              </a:ext>
            </a:extLst>
          </p:cNvPr>
          <p:cNvSpPr/>
          <p:nvPr userDrawn="1"/>
        </p:nvSpPr>
        <p:spPr>
          <a:xfrm flipH="1">
            <a:off x="232286" y="21173"/>
            <a:ext cx="83713" cy="3889420"/>
          </a:xfrm>
          <a:prstGeom prst="rect">
            <a:avLst/>
          </a:prstGeom>
          <a:solidFill>
            <a:srgbClr val="0587AF"/>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SI" sz="1800" b="0" i="0" u="none" strike="noStrike" kern="0" cap="none" spc="0" normalizeH="0" baseline="0" noProof="0">
              <a:ln w="0"/>
              <a:solidFill>
                <a:prstClr val="black"/>
              </a:solidFill>
              <a:effectLst>
                <a:outerShdw blurRad="38100" dist="19050" dir="2700000" algn="tl" rotWithShape="0">
                  <a:prstClr val="black">
                    <a:alpha val="40000"/>
                  </a:prstClr>
                </a:outerShdw>
              </a:effectLst>
              <a:uLnTx/>
              <a:uFillTx/>
              <a:latin typeface="Arial"/>
              <a:ea typeface="Arial Unicode MS"/>
              <a:cs typeface="+mn-cs"/>
            </a:endParaRPr>
          </a:p>
        </p:txBody>
      </p:sp>
      <p:sp>
        <p:nvSpPr>
          <p:cNvPr id="18" name="Rectangle 17">
            <a:extLst>
              <a:ext uri="{FF2B5EF4-FFF2-40B4-BE49-F238E27FC236}">
                <a16:creationId xmlns:a16="http://schemas.microsoft.com/office/drawing/2014/main" id="{9AA8A01D-C47A-4E84-873F-B525C17CB02A}"/>
              </a:ext>
            </a:extLst>
          </p:cNvPr>
          <p:cNvSpPr/>
          <p:nvPr userDrawn="1"/>
        </p:nvSpPr>
        <p:spPr>
          <a:xfrm flipH="1">
            <a:off x="401002" y="247020"/>
            <a:ext cx="83713" cy="4453954"/>
          </a:xfrm>
          <a:prstGeom prst="rect">
            <a:avLst/>
          </a:prstGeom>
          <a:solidFill>
            <a:srgbClr val="1F497D">
              <a:lumMod val="40000"/>
              <a:lumOff val="60000"/>
            </a:srgbClr>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SI" sz="1800" b="0" i="0" u="none" strike="noStrike" kern="0" cap="none" spc="0" normalizeH="0" baseline="0" noProof="0">
              <a:ln w="0"/>
              <a:solidFill>
                <a:srgbClr val="0587AF">
                  <a:lumMod val="60000"/>
                  <a:lumOff val="40000"/>
                </a:srgbClr>
              </a:solidFill>
              <a:effectLst>
                <a:outerShdw blurRad="38100" dist="19050" dir="2700000" algn="tl" rotWithShape="0">
                  <a:prstClr val="black">
                    <a:alpha val="40000"/>
                  </a:prstClr>
                </a:outerShdw>
              </a:effectLst>
              <a:uLnTx/>
              <a:uFillTx/>
              <a:latin typeface="Arial"/>
              <a:ea typeface="Arial Unicode MS"/>
              <a:cs typeface="+mn-cs"/>
            </a:endParaRPr>
          </a:p>
        </p:txBody>
      </p:sp>
      <p:sp>
        <p:nvSpPr>
          <p:cNvPr id="19" name="Rectangle 18">
            <a:extLst>
              <a:ext uri="{FF2B5EF4-FFF2-40B4-BE49-F238E27FC236}">
                <a16:creationId xmlns:a16="http://schemas.microsoft.com/office/drawing/2014/main" id="{4E0F99F0-501F-4DD2-93D6-8D6286B3D957}"/>
              </a:ext>
            </a:extLst>
          </p:cNvPr>
          <p:cNvSpPr/>
          <p:nvPr userDrawn="1"/>
        </p:nvSpPr>
        <p:spPr>
          <a:xfrm flipH="1">
            <a:off x="595258" y="626589"/>
            <a:ext cx="83713" cy="4453954"/>
          </a:xfrm>
          <a:prstGeom prst="rect">
            <a:avLst/>
          </a:prstGeom>
          <a:solidFill>
            <a:srgbClr val="1F497D">
              <a:lumMod val="20000"/>
              <a:lumOff val="80000"/>
            </a:srgbClr>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SI" sz="1800" b="0" i="0" u="none" strike="noStrike" kern="0" cap="none" spc="0" normalizeH="0" baseline="0" noProof="0">
              <a:ln w="0"/>
              <a:solidFill>
                <a:srgbClr val="0587AF">
                  <a:lumMod val="60000"/>
                  <a:lumOff val="40000"/>
                </a:srgbClr>
              </a:solidFill>
              <a:effectLst>
                <a:outerShdw blurRad="38100" dist="19050" dir="2700000" algn="tl" rotWithShape="0">
                  <a:prstClr val="black">
                    <a:alpha val="40000"/>
                  </a:prstClr>
                </a:outerShdw>
              </a:effectLst>
              <a:uLnTx/>
              <a:uFillTx/>
              <a:latin typeface="Arial"/>
              <a:ea typeface="Arial Unicode MS"/>
              <a:cs typeface="+mn-cs"/>
            </a:endParaRPr>
          </a:p>
        </p:txBody>
      </p:sp>
      <p:sp>
        <p:nvSpPr>
          <p:cNvPr id="15" name="Picture Placeholder 14">
            <a:extLst>
              <a:ext uri="{FF2B5EF4-FFF2-40B4-BE49-F238E27FC236}">
                <a16:creationId xmlns:a16="http://schemas.microsoft.com/office/drawing/2014/main" id="{0EF3B7BB-2014-41E2-B65C-059388B37CBE}"/>
              </a:ext>
            </a:extLst>
          </p:cNvPr>
          <p:cNvSpPr>
            <a:spLocks noGrp="1"/>
          </p:cNvSpPr>
          <p:nvPr>
            <p:ph type="pic" sz="quarter" idx="13" hasCustomPrompt="1"/>
          </p:nvPr>
        </p:nvSpPr>
        <p:spPr>
          <a:xfrm>
            <a:off x="931864" y="1501629"/>
            <a:ext cx="9881547" cy="4681057"/>
          </a:xfrm>
        </p:spPr>
        <p:txBody>
          <a:bodyPr/>
          <a:lstStyle>
            <a:lvl1pPr>
              <a:defRPr>
                <a:solidFill>
                  <a:schemeClr val="tx1"/>
                </a:solidFill>
              </a:defRPr>
            </a:lvl1pPr>
          </a:lstStyle>
          <a:p>
            <a:r>
              <a:rPr lang="en-US" dirty="0"/>
              <a:t>&lt;</a:t>
            </a:r>
            <a:r>
              <a:rPr lang="en-US" dirty="0" err="1"/>
              <a:t>Slika</a:t>
            </a:r>
            <a:r>
              <a:rPr lang="en-US" dirty="0"/>
              <a:t>&gt;</a:t>
            </a:r>
            <a:endParaRPr lang="sl-SI" dirty="0"/>
          </a:p>
        </p:txBody>
      </p:sp>
      <p:pic>
        <p:nvPicPr>
          <p:cNvPr id="20" name="Graphic 19">
            <a:extLst>
              <a:ext uri="{FF2B5EF4-FFF2-40B4-BE49-F238E27FC236}">
                <a16:creationId xmlns:a16="http://schemas.microsoft.com/office/drawing/2014/main" id="{BCD4D8E9-F6A1-4311-8765-29C70363EB8C}"/>
              </a:ext>
            </a:extLst>
          </p:cNvPr>
          <p:cNvPicPr>
            <a:picLocks noChangeAspect="1"/>
          </p:cNvPicPr>
          <p:nvPr userDrawn="1"/>
        </p:nvPicPr>
        <p:blipFill>
          <a:blip cstate="email">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880927" y="365125"/>
            <a:ext cx="1252975" cy="5935456"/>
          </a:xfrm>
          <a:prstGeom prst="rect">
            <a:avLst/>
          </a:prstGeom>
        </p:spPr>
      </p:pic>
    </p:spTree>
    <p:extLst>
      <p:ext uri="{BB962C8B-B14F-4D97-AF65-F5344CB8AC3E}">
        <p14:creationId xmlns:p14="http://schemas.microsoft.com/office/powerpoint/2010/main" val="3358202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Naslov in tabel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08984-48B8-466E-A8C6-410100D6834D}"/>
              </a:ext>
            </a:extLst>
          </p:cNvPr>
          <p:cNvSpPr>
            <a:spLocks noGrp="1"/>
          </p:cNvSpPr>
          <p:nvPr>
            <p:ph type="title" hasCustomPrompt="1"/>
          </p:nvPr>
        </p:nvSpPr>
        <p:spPr/>
        <p:txBody>
          <a:bodyPr/>
          <a:lstStyle>
            <a:lvl1pPr>
              <a:defRPr>
                <a:solidFill>
                  <a:schemeClr val="tx1"/>
                </a:solidFill>
              </a:defRPr>
            </a:lvl1pPr>
          </a:lstStyle>
          <a:p>
            <a:r>
              <a:rPr lang="en-US" dirty="0"/>
              <a:t>&lt;</a:t>
            </a:r>
            <a:r>
              <a:rPr lang="sl-SI" dirty="0"/>
              <a:t>Naslov</a:t>
            </a:r>
            <a:r>
              <a:rPr lang="en-US" dirty="0"/>
              <a:t>&gt;</a:t>
            </a:r>
            <a:endParaRPr lang="sl-SI" dirty="0"/>
          </a:p>
        </p:txBody>
      </p:sp>
      <p:sp>
        <p:nvSpPr>
          <p:cNvPr id="6" name="Slide Number Placeholder 5">
            <a:extLst>
              <a:ext uri="{FF2B5EF4-FFF2-40B4-BE49-F238E27FC236}">
                <a16:creationId xmlns:a16="http://schemas.microsoft.com/office/drawing/2014/main" id="{5DE8DB80-CB86-4670-9791-E7F4880D9DEE}"/>
              </a:ext>
            </a:extLst>
          </p:cNvPr>
          <p:cNvSpPr>
            <a:spLocks noGrp="1"/>
          </p:cNvSpPr>
          <p:nvPr>
            <p:ph type="sldNum" sz="quarter" idx="12"/>
          </p:nvPr>
        </p:nvSpPr>
        <p:spPr/>
        <p:txBody>
          <a:bodyPr/>
          <a:lstStyle/>
          <a:p>
            <a:fld id="{40E8D340-A079-42DD-A7CC-E0B00614C2CD}" type="slidenum">
              <a:rPr lang="sl-SI" smtClean="0"/>
              <a:t>‹#›</a:t>
            </a:fld>
            <a:endParaRPr lang="sl-SI"/>
          </a:p>
        </p:txBody>
      </p:sp>
      <p:sp>
        <p:nvSpPr>
          <p:cNvPr id="17" name="Rectangle 16">
            <a:extLst>
              <a:ext uri="{FF2B5EF4-FFF2-40B4-BE49-F238E27FC236}">
                <a16:creationId xmlns:a16="http://schemas.microsoft.com/office/drawing/2014/main" id="{7CAC204D-627C-4A66-AAD0-EDFB3425F34A}"/>
              </a:ext>
            </a:extLst>
          </p:cNvPr>
          <p:cNvSpPr/>
          <p:nvPr userDrawn="1"/>
        </p:nvSpPr>
        <p:spPr>
          <a:xfrm flipH="1">
            <a:off x="232286" y="21173"/>
            <a:ext cx="83713" cy="3889420"/>
          </a:xfrm>
          <a:prstGeom prst="rect">
            <a:avLst/>
          </a:prstGeom>
          <a:solidFill>
            <a:srgbClr val="0587AF"/>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SI" sz="1800" b="0" i="0" u="none" strike="noStrike" kern="0" cap="none" spc="0" normalizeH="0" baseline="0" noProof="0">
              <a:ln w="0"/>
              <a:solidFill>
                <a:prstClr val="black"/>
              </a:solidFill>
              <a:effectLst>
                <a:outerShdw blurRad="38100" dist="19050" dir="2700000" algn="tl" rotWithShape="0">
                  <a:prstClr val="black">
                    <a:alpha val="40000"/>
                  </a:prstClr>
                </a:outerShdw>
              </a:effectLst>
              <a:uLnTx/>
              <a:uFillTx/>
              <a:latin typeface="Arial"/>
              <a:ea typeface="Arial Unicode MS"/>
              <a:cs typeface="+mn-cs"/>
            </a:endParaRPr>
          </a:p>
        </p:txBody>
      </p:sp>
      <p:sp>
        <p:nvSpPr>
          <p:cNvPr id="18" name="Rectangle 17">
            <a:extLst>
              <a:ext uri="{FF2B5EF4-FFF2-40B4-BE49-F238E27FC236}">
                <a16:creationId xmlns:a16="http://schemas.microsoft.com/office/drawing/2014/main" id="{9AA8A01D-C47A-4E84-873F-B525C17CB02A}"/>
              </a:ext>
            </a:extLst>
          </p:cNvPr>
          <p:cNvSpPr/>
          <p:nvPr userDrawn="1"/>
        </p:nvSpPr>
        <p:spPr>
          <a:xfrm flipH="1">
            <a:off x="401002" y="247020"/>
            <a:ext cx="83713" cy="4453954"/>
          </a:xfrm>
          <a:prstGeom prst="rect">
            <a:avLst/>
          </a:prstGeom>
          <a:solidFill>
            <a:srgbClr val="1F497D">
              <a:lumMod val="40000"/>
              <a:lumOff val="60000"/>
            </a:srgbClr>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SI" sz="1800" b="0" i="0" u="none" strike="noStrike" kern="0" cap="none" spc="0" normalizeH="0" baseline="0" noProof="0">
              <a:ln w="0"/>
              <a:solidFill>
                <a:srgbClr val="0587AF">
                  <a:lumMod val="60000"/>
                  <a:lumOff val="40000"/>
                </a:srgbClr>
              </a:solidFill>
              <a:effectLst>
                <a:outerShdw blurRad="38100" dist="19050" dir="2700000" algn="tl" rotWithShape="0">
                  <a:prstClr val="black">
                    <a:alpha val="40000"/>
                  </a:prstClr>
                </a:outerShdw>
              </a:effectLst>
              <a:uLnTx/>
              <a:uFillTx/>
              <a:latin typeface="Arial"/>
              <a:ea typeface="Arial Unicode MS"/>
              <a:cs typeface="+mn-cs"/>
            </a:endParaRPr>
          </a:p>
        </p:txBody>
      </p:sp>
      <p:sp>
        <p:nvSpPr>
          <p:cNvPr id="19" name="Rectangle 18">
            <a:extLst>
              <a:ext uri="{FF2B5EF4-FFF2-40B4-BE49-F238E27FC236}">
                <a16:creationId xmlns:a16="http://schemas.microsoft.com/office/drawing/2014/main" id="{4E0F99F0-501F-4DD2-93D6-8D6286B3D957}"/>
              </a:ext>
            </a:extLst>
          </p:cNvPr>
          <p:cNvSpPr/>
          <p:nvPr userDrawn="1"/>
        </p:nvSpPr>
        <p:spPr>
          <a:xfrm flipH="1">
            <a:off x="595258" y="626589"/>
            <a:ext cx="83713" cy="4453954"/>
          </a:xfrm>
          <a:prstGeom prst="rect">
            <a:avLst/>
          </a:prstGeom>
          <a:solidFill>
            <a:srgbClr val="1F497D">
              <a:lumMod val="20000"/>
              <a:lumOff val="80000"/>
            </a:srgbClr>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SI" sz="1800" b="0" i="0" u="none" strike="noStrike" kern="0" cap="none" spc="0" normalizeH="0" baseline="0" noProof="0">
              <a:ln w="0"/>
              <a:solidFill>
                <a:srgbClr val="0587AF">
                  <a:lumMod val="60000"/>
                  <a:lumOff val="40000"/>
                </a:srgbClr>
              </a:solidFill>
              <a:effectLst>
                <a:outerShdw blurRad="38100" dist="19050" dir="2700000" algn="tl" rotWithShape="0">
                  <a:prstClr val="black">
                    <a:alpha val="40000"/>
                  </a:prstClr>
                </a:outerShdw>
              </a:effectLst>
              <a:uLnTx/>
              <a:uFillTx/>
              <a:latin typeface="Arial"/>
              <a:ea typeface="Arial Unicode MS"/>
              <a:cs typeface="+mn-cs"/>
            </a:endParaRPr>
          </a:p>
        </p:txBody>
      </p:sp>
      <p:sp>
        <p:nvSpPr>
          <p:cNvPr id="7" name="Table Placeholder 6">
            <a:extLst>
              <a:ext uri="{FF2B5EF4-FFF2-40B4-BE49-F238E27FC236}">
                <a16:creationId xmlns:a16="http://schemas.microsoft.com/office/drawing/2014/main" id="{0506ADD2-3F7B-4EFB-A516-94AE72A5C304}"/>
              </a:ext>
            </a:extLst>
          </p:cNvPr>
          <p:cNvSpPr>
            <a:spLocks noGrp="1"/>
          </p:cNvSpPr>
          <p:nvPr>
            <p:ph type="tbl" sz="quarter" idx="13" hasCustomPrompt="1"/>
          </p:nvPr>
        </p:nvSpPr>
        <p:spPr>
          <a:xfrm>
            <a:off x="838200" y="1535185"/>
            <a:ext cx="10515600" cy="4630665"/>
          </a:xfrm>
        </p:spPr>
        <p:txBody>
          <a:bodyPr/>
          <a:lstStyle>
            <a:lvl1pPr>
              <a:defRPr>
                <a:solidFill>
                  <a:schemeClr val="tx1"/>
                </a:solidFill>
              </a:defRPr>
            </a:lvl1pPr>
          </a:lstStyle>
          <a:p>
            <a:r>
              <a:rPr lang="en-US" dirty="0"/>
              <a:t>&lt;</a:t>
            </a:r>
            <a:r>
              <a:rPr lang="en-US" dirty="0" err="1"/>
              <a:t>Tabela</a:t>
            </a:r>
            <a:r>
              <a:rPr lang="en-US" dirty="0"/>
              <a:t>&gt;</a:t>
            </a:r>
            <a:endParaRPr lang="sl-SI" dirty="0"/>
          </a:p>
        </p:txBody>
      </p:sp>
    </p:spTree>
    <p:extLst>
      <p:ext uri="{BB962C8B-B14F-4D97-AF65-F5344CB8AC3E}">
        <p14:creationId xmlns:p14="http://schemas.microsoft.com/office/powerpoint/2010/main" val="400060599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Naslov in tabela (silhuet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08984-48B8-466E-A8C6-410100D6834D}"/>
              </a:ext>
            </a:extLst>
          </p:cNvPr>
          <p:cNvSpPr>
            <a:spLocks noGrp="1"/>
          </p:cNvSpPr>
          <p:nvPr>
            <p:ph type="title" hasCustomPrompt="1"/>
          </p:nvPr>
        </p:nvSpPr>
        <p:spPr>
          <a:xfrm>
            <a:off x="838200" y="247020"/>
            <a:ext cx="9975211" cy="919050"/>
          </a:xfrm>
        </p:spPr>
        <p:txBody>
          <a:bodyPr/>
          <a:lstStyle>
            <a:lvl1pPr>
              <a:defRPr>
                <a:solidFill>
                  <a:schemeClr val="tx1"/>
                </a:solidFill>
              </a:defRPr>
            </a:lvl1pPr>
          </a:lstStyle>
          <a:p>
            <a:r>
              <a:rPr lang="en-US" dirty="0"/>
              <a:t>&lt;</a:t>
            </a:r>
            <a:r>
              <a:rPr lang="sl-SI" dirty="0"/>
              <a:t>Naslov</a:t>
            </a:r>
            <a:r>
              <a:rPr lang="en-US" dirty="0"/>
              <a:t>&gt;</a:t>
            </a:r>
            <a:endParaRPr lang="sl-SI" dirty="0"/>
          </a:p>
        </p:txBody>
      </p:sp>
      <p:sp>
        <p:nvSpPr>
          <p:cNvPr id="6" name="Slide Number Placeholder 5">
            <a:extLst>
              <a:ext uri="{FF2B5EF4-FFF2-40B4-BE49-F238E27FC236}">
                <a16:creationId xmlns:a16="http://schemas.microsoft.com/office/drawing/2014/main" id="{5DE8DB80-CB86-4670-9791-E7F4880D9DEE}"/>
              </a:ext>
            </a:extLst>
          </p:cNvPr>
          <p:cNvSpPr>
            <a:spLocks noGrp="1"/>
          </p:cNvSpPr>
          <p:nvPr>
            <p:ph type="sldNum" sz="quarter" idx="12"/>
          </p:nvPr>
        </p:nvSpPr>
        <p:spPr/>
        <p:txBody>
          <a:bodyPr/>
          <a:lstStyle/>
          <a:p>
            <a:fld id="{40E8D340-A079-42DD-A7CC-E0B00614C2CD}" type="slidenum">
              <a:rPr lang="sl-SI" smtClean="0"/>
              <a:t>‹#›</a:t>
            </a:fld>
            <a:endParaRPr lang="sl-SI"/>
          </a:p>
        </p:txBody>
      </p:sp>
      <p:sp>
        <p:nvSpPr>
          <p:cNvPr id="17" name="Rectangle 16">
            <a:extLst>
              <a:ext uri="{FF2B5EF4-FFF2-40B4-BE49-F238E27FC236}">
                <a16:creationId xmlns:a16="http://schemas.microsoft.com/office/drawing/2014/main" id="{7CAC204D-627C-4A66-AAD0-EDFB3425F34A}"/>
              </a:ext>
            </a:extLst>
          </p:cNvPr>
          <p:cNvSpPr/>
          <p:nvPr userDrawn="1"/>
        </p:nvSpPr>
        <p:spPr>
          <a:xfrm flipH="1">
            <a:off x="232286" y="21173"/>
            <a:ext cx="83713" cy="3889420"/>
          </a:xfrm>
          <a:prstGeom prst="rect">
            <a:avLst/>
          </a:prstGeom>
          <a:solidFill>
            <a:srgbClr val="0587AF"/>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SI" sz="1800" b="0" i="0" u="none" strike="noStrike" kern="0" cap="none" spc="0" normalizeH="0" baseline="0" noProof="0">
              <a:ln w="0"/>
              <a:solidFill>
                <a:prstClr val="black"/>
              </a:solidFill>
              <a:effectLst>
                <a:outerShdw blurRad="38100" dist="19050" dir="2700000" algn="tl" rotWithShape="0">
                  <a:prstClr val="black">
                    <a:alpha val="40000"/>
                  </a:prstClr>
                </a:outerShdw>
              </a:effectLst>
              <a:uLnTx/>
              <a:uFillTx/>
              <a:latin typeface="Arial"/>
              <a:ea typeface="Arial Unicode MS"/>
              <a:cs typeface="+mn-cs"/>
            </a:endParaRPr>
          </a:p>
        </p:txBody>
      </p:sp>
      <p:sp>
        <p:nvSpPr>
          <p:cNvPr id="18" name="Rectangle 17">
            <a:extLst>
              <a:ext uri="{FF2B5EF4-FFF2-40B4-BE49-F238E27FC236}">
                <a16:creationId xmlns:a16="http://schemas.microsoft.com/office/drawing/2014/main" id="{9AA8A01D-C47A-4E84-873F-B525C17CB02A}"/>
              </a:ext>
            </a:extLst>
          </p:cNvPr>
          <p:cNvSpPr/>
          <p:nvPr userDrawn="1"/>
        </p:nvSpPr>
        <p:spPr>
          <a:xfrm flipH="1">
            <a:off x="401002" y="247020"/>
            <a:ext cx="83713" cy="4453954"/>
          </a:xfrm>
          <a:prstGeom prst="rect">
            <a:avLst/>
          </a:prstGeom>
          <a:solidFill>
            <a:srgbClr val="1F497D">
              <a:lumMod val="40000"/>
              <a:lumOff val="60000"/>
            </a:srgbClr>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SI" sz="1800" b="0" i="0" u="none" strike="noStrike" kern="0" cap="none" spc="0" normalizeH="0" baseline="0" noProof="0">
              <a:ln w="0"/>
              <a:solidFill>
                <a:srgbClr val="0587AF">
                  <a:lumMod val="60000"/>
                  <a:lumOff val="40000"/>
                </a:srgbClr>
              </a:solidFill>
              <a:effectLst>
                <a:outerShdw blurRad="38100" dist="19050" dir="2700000" algn="tl" rotWithShape="0">
                  <a:prstClr val="black">
                    <a:alpha val="40000"/>
                  </a:prstClr>
                </a:outerShdw>
              </a:effectLst>
              <a:uLnTx/>
              <a:uFillTx/>
              <a:latin typeface="Arial"/>
              <a:ea typeface="Arial Unicode MS"/>
              <a:cs typeface="+mn-cs"/>
            </a:endParaRPr>
          </a:p>
        </p:txBody>
      </p:sp>
      <p:sp>
        <p:nvSpPr>
          <p:cNvPr id="19" name="Rectangle 18">
            <a:extLst>
              <a:ext uri="{FF2B5EF4-FFF2-40B4-BE49-F238E27FC236}">
                <a16:creationId xmlns:a16="http://schemas.microsoft.com/office/drawing/2014/main" id="{4E0F99F0-501F-4DD2-93D6-8D6286B3D957}"/>
              </a:ext>
            </a:extLst>
          </p:cNvPr>
          <p:cNvSpPr/>
          <p:nvPr userDrawn="1"/>
        </p:nvSpPr>
        <p:spPr>
          <a:xfrm flipH="1">
            <a:off x="595258" y="626589"/>
            <a:ext cx="83713" cy="4453954"/>
          </a:xfrm>
          <a:prstGeom prst="rect">
            <a:avLst/>
          </a:prstGeom>
          <a:solidFill>
            <a:srgbClr val="1F497D">
              <a:lumMod val="20000"/>
              <a:lumOff val="80000"/>
            </a:srgbClr>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SI" sz="1800" b="0" i="0" u="none" strike="noStrike" kern="0" cap="none" spc="0" normalizeH="0" baseline="0" noProof="0">
              <a:ln w="0"/>
              <a:solidFill>
                <a:srgbClr val="0587AF">
                  <a:lumMod val="60000"/>
                  <a:lumOff val="40000"/>
                </a:srgbClr>
              </a:solidFill>
              <a:effectLst>
                <a:outerShdw blurRad="38100" dist="19050" dir="2700000" algn="tl" rotWithShape="0">
                  <a:prstClr val="black">
                    <a:alpha val="40000"/>
                  </a:prstClr>
                </a:outerShdw>
              </a:effectLst>
              <a:uLnTx/>
              <a:uFillTx/>
              <a:latin typeface="Arial"/>
              <a:ea typeface="Arial Unicode MS"/>
              <a:cs typeface="+mn-cs"/>
            </a:endParaRPr>
          </a:p>
        </p:txBody>
      </p:sp>
      <p:pic>
        <p:nvPicPr>
          <p:cNvPr id="20" name="Graphic 19">
            <a:extLst>
              <a:ext uri="{FF2B5EF4-FFF2-40B4-BE49-F238E27FC236}">
                <a16:creationId xmlns:a16="http://schemas.microsoft.com/office/drawing/2014/main" id="{BCD4D8E9-F6A1-4311-8765-29C70363EB8C}"/>
              </a:ext>
            </a:extLst>
          </p:cNvPr>
          <p:cNvPicPr>
            <a:picLocks noChangeAspect="1"/>
          </p:cNvPicPr>
          <p:nvPr userDrawn="1"/>
        </p:nvPicPr>
        <p:blipFill>
          <a:blip cstate="email">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880927" y="365125"/>
            <a:ext cx="1252975" cy="5935456"/>
          </a:xfrm>
          <a:prstGeom prst="rect">
            <a:avLst/>
          </a:prstGeom>
        </p:spPr>
      </p:pic>
      <p:sp>
        <p:nvSpPr>
          <p:cNvPr id="7" name="Table Placeholder 6">
            <a:extLst>
              <a:ext uri="{FF2B5EF4-FFF2-40B4-BE49-F238E27FC236}">
                <a16:creationId xmlns:a16="http://schemas.microsoft.com/office/drawing/2014/main" id="{54EF5A82-7F59-4DA3-900B-997CCD69B849}"/>
              </a:ext>
            </a:extLst>
          </p:cNvPr>
          <p:cNvSpPr>
            <a:spLocks noGrp="1"/>
          </p:cNvSpPr>
          <p:nvPr>
            <p:ph type="tbl" sz="quarter" idx="13" hasCustomPrompt="1"/>
          </p:nvPr>
        </p:nvSpPr>
        <p:spPr>
          <a:xfrm>
            <a:off x="838200" y="1384183"/>
            <a:ext cx="9975851" cy="4773730"/>
          </a:xfrm>
        </p:spPr>
        <p:txBody>
          <a:bodyPr/>
          <a:lstStyle>
            <a:lvl1pPr>
              <a:defRPr>
                <a:solidFill>
                  <a:schemeClr val="tx1"/>
                </a:solidFill>
              </a:defRPr>
            </a:lvl1pPr>
          </a:lstStyle>
          <a:p>
            <a:r>
              <a:rPr lang="en-US" dirty="0"/>
              <a:t>&lt;</a:t>
            </a:r>
            <a:r>
              <a:rPr lang="en-US" dirty="0" err="1"/>
              <a:t>Tabela</a:t>
            </a:r>
            <a:r>
              <a:rPr lang="en-US" dirty="0"/>
              <a:t>&gt;</a:t>
            </a:r>
            <a:endParaRPr lang="sl-SI" dirty="0"/>
          </a:p>
        </p:txBody>
      </p:sp>
    </p:spTree>
    <p:extLst>
      <p:ext uri="{BB962C8B-B14F-4D97-AF65-F5344CB8AC3E}">
        <p14:creationId xmlns:p14="http://schemas.microsoft.com/office/powerpoint/2010/main" val="15586348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Naslov in graf">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08984-48B8-466E-A8C6-410100D6834D}"/>
              </a:ext>
            </a:extLst>
          </p:cNvPr>
          <p:cNvSpPr>
            <a:spLocks noGrp="1"/>
          </p:cNvSpPr>
          <p:nvPr>
            <p:ph type="title" hasCustomPrompt="1"/>
          </p:nvPr>
        </p:nvSpPr>
        <p:spPr/>
        <p:txBody>
          <a:bodyPr/>
          <a:lstStyle>
            <a:lvl1pPr>
              <a:defRPr>
                <a:solidFill>
                  <a:schemeClr val="tx1"/>
                </a:solidFill>
              </a:defRPr>
            </a:lvl1pPr>
          </a:lstStyle>
          <a:p>
            <a:r>
              <a:rPr lang="en-US" dirty="0"/>
              <a:t>&lt;</a:t>
            </a:r>
            <a:r>
              <a:rPr lang="sl-SI" dirty="0"/>
              <a:t>Naslov</a:t>
            </a:r>
            <a:r>
              <a:rPr lang="en-US" dirty="0"/>
              <a:t>&gt;</a:t>
            </a:r>
            <a:endParaRPr lang="sl-SI" dirty="0"/>
          </a:p>
        </p:txBody>
      </p:sp>
      <p:sp>
        <p:nvSpPr>
          <p:cNvPr id="6" name="Slide Number Placeholder 5">
            <a:extLst>
              <a:ext uri="{FF2B5EF4-FFF2-40B4-BE49-F238E27FC236}">
                <a16:creationId xmlns:a16="http://schemas.microsoft.com/office/drawing/2014/main" id="{5DE8DB80-CB86-4670-9791-E7F4880D9DEE}"/>
              </a:ext>
            </a:extLst>
          </p:cNvPr>
          <p:cNvSpPr>
            <a:spLocks noGrp="1"/>
          </p:cNvSpPr>
          <p:nvPr>
            <p:ph type="sldNum" sz="quarter" idx="12"/>
          </p:nvPr>
        </p:nvSpPr>
        <p:spPr/>
        <p:txBody>
          <a:bodyPr/>
          <a:lstStyle/>
          <a:p>
            <a:fld id="{40E8D340-A079-42DD-A7CC-E0B00614C2CD}" type="slidenum">
              <a:rPr lang="sl-SI" smtClean="0"/>
              <a:t>‹#›</a:t>
            </a:fld>
            <a:endParaRPr lang="sl-SI"/>
          </a:p>
        </p:txBody>
      </p:sp>
      <p:sp>
        <p:nvSpPr>
          <p:cNvPr id="17" name="Rectangle 16">
            <a:extLst>
              <a:ext uri="{FF2B5EF4-FFF2-40B4-BE49-F238E27FC236}">
                <a16:creationId xmlns:a16="http://schemas.microsoft.com/office/drawing/2014/main" id="{7CAC204D-627C-4A66-AAD0-EDFB3425F34A}"/>
              </a:ext>
            </a:extLst>
          </p:cNvPr>
          <p:cNvSpPr/>
          <p:nvPr userDrawn="1"/>
        </p:nvSpPr>
        <p:spPr>
          <a:xfrm flipH="1">
            <a:off x="232286" y="21173"/>
            <a:ext cx="83713" cy="3889420"/>
          </a:xfrm>
          <a:prstGeom prst="rect">
            <a:avLst/>
          </a:prstGeom>
          <a:solidFill>
            <a:srgbClr val="0587AF"/>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SI" sz="1800" b="0" i="0" u="none" strike="noStrike" kern="0" cap="none" spc="0" normalizeH="0" baseline="0" noProof="0">
              <a:ln w="0"/>
              <a:solidFill>
                <a:prstClr val="black"/>
              </a:solidFill>
              <a:effectLst>
                <a:outerShdw blurRad="38100" dist="19050" dir="2700000" algn="tl" rotWithShape="0">
                  <a:prstClr val="black">
                    <a:alpha val="40000"/>
                  </a:prstClr>
                </a:outerShdw>
              </a:effectLst>
              <a:uLnTx/>
              <a:uFillTx/>
              <a:latin typeface="Arial"/>
              <a:ea typeface="Arial Unicode MS"/>
              <a:cs typeface="+mn-cs"/>
            </a:endParaRPr>
          </a:p>
        </p:txBody>
      </p:sp>
      <p:sp>
        <p:nvSpPr>
          <p:cNvPr id="18" name="Rectangle 17">
            <a:extLst>
              <a:ext uri="{FF2B5EF4-FFF2-40B4-BE49-F238E27FC236}">
                <a16:creationId xmlns:a16="http://schemas.microsoft.com/office/drawing/2014/main" id="{9AA8A01D-C47A-4E84-873F-B525C17CB02A}"/>
              </a:ext>
            </a:extLst>
          </p:cNvPr>
          <p:cNvSpPr/>
          <p:nvPr userDrawn="1"/>
        </p:nvSpPr>
        <p:spPr>
          <a:xfrm flipH="1">
            <a:off x="401002" y="247020"/>
            <a:ext cx="83713" cy="4453954"/>
          </a:xfrm>
          <a:prstGeom prst="rect">
            <a:avLst/>
          </a:prstGeom>
          <a:solidFill>
            <a:srgbClr val="1F497D">
              <a:lumMod val="40000"/>
              <a:lumOff val="60000"/>
            </a:srgbClr>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SI" sz="1800" b="0" i="0" u="none" strike="noStrike" kern="0" cap="none" spc="0" normalizeH="0" baseline="0" noProof="0">
              <a:ln w="0"/>
              <a:solidFill>
                <a:srgbClr val="0587AF">
                  <a:lumMod val="60000"/>
                  <a:lumOff val="40000"/>
                </a:srgbClr>
              </a:solidFill>
              <a:effectLst>
                <a:outerShdw blurRad="38100" dist="19050" dir="2700000" algn="tl" rotWithShape="0">
                  <a:prstClr val="black">
                    <a:alpha val="40000"/>
                  </a:prstClr>
                </a:outerShdw>
              </a:effectLst>
              <a:uLnTx/>
              <a:uFillTx/>
              <a:latin typeface="Arial"/>
              <a:ea typeface="Arial Unicode MS"/>
              <a:cs typeface="+mn-cs"/>
            </a:endParaRPr>
          </a:p>
        </p:txBody>
      </p:sp>
      <p:sp>
        <p:nvSpPr>
          <p:cNvPr id="19" name="Rectangle 18">
            <a:extLst>
              <a:ext uri="{FF2B5EF4-FFF2-40B4-BE49-F238E27FC236}">
                <a16:creationId xmlns:a16="http://schemas.microsoft.com/office/drawing/2014/main" id="{4E0F99F0-501F-4DD2-93D6-8D6286B3D957}"/>
              </a:ext>
            </a:extLst>
          </p:cNvPr>
          <p:cNvSpPr/>
          <p:nvPr userDrawn="1"/>
        </p:nvSpPr>
        <p:spPr>
          <a:xfrm flipH="1">
            <a:off x="595258" y="626589"/>
            <a:ext cx="83713" cy="4453954"/>
          </a:xfrm>
          <a:prstGeom prst="rect">
            <a:avLst/>
          </a:prstGeom>
          <a:solidFill>
            <a:srgbClr val="1F497D">
              <a:lumMod val="20000"/>
              <a:lumOff val="80000"/>
            </a:srgbClr>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SI" sz="1800" b="0" i="0" u="none" strike="noStrike" kern="0" cap="none" spc="0" normalizeH="0" baseline="0" noProof="0">
              <a:ln w="0"/>
              <a:solidFill>
                <a:srgbClr val="0587AF">
                  <a:lumMod val="60000"/>
                  <a:lumOff val="40000"/>
                </a:srgbClr>
              </a:solidFill>
              <a:effectLst>
                <a:outerShdw blurRad="38100" dist="19050" dir="2700000" algn="tl" rotWithShape="0">
                  <a:prstClr val="black">
                    <a:alpha val="40000"/>
                  </a:prstClr>
                </a:outerShdw>
              </a:effectLst>
              <a:uLnTx/>
              <a:uFillTx/>
              <a:latin typeface="Arial"/>
              <a:ea typeface="Arial Unicode MS"/>
              <a:cs typeface="+mn-cs"/>
            </a:endParaRPr>
          </a:p>
        </p:txBody>
      </p:sp>
      <p:sp>
        <p:nvSpPr>
          <p:cNvPr id="8" name="Chart Placeholder 7">
            <a:extLst>
              <a:ext uri="{FF2B5EF4-FFF2-40B4-BE49-F238E27FC236}">
                <a16:creationId xmlns:a16="http://schemas.microsoft.com/office/drawing/2014/main" id="{0478F486-41D3-4372-B86E-73D5C586707C}"/>
              </a:ext>
            </a:extLst>
          </p:cNvPr>
          <p:cNvSpPr>
            <a:spLocks noGrp="1"/>
          </p:cNvSpPr>
          <p:nvPr>
            <p:ph type="chart" sz="quarter" idx="13" hasCustomPrompt="1"/>
          </p:nvPr>
        </p:nvSpPr>
        <p:spPr>
          <a:xfrm>
            <a:off x="838200" y="1510019"/>
            <a:ext cx="10515600" cy="4739972"/>
          </a:xfrm>
        </p:spPr>
        <p:txBody>
          <a:bodyPr/>
          <a:lstStyle>
            <a:lvl1pPr>
              <a:defRPr>
                <a:solidFill>
                  <a:schemeClr val="tx1"/>
                </a:solidFill>
              </a:defRPr>
            </a:lvl1pPr>
          </a:lstStyle>
          <a:p>
            <a:r>
              <a:rPr lang="en-US" dirty="0"/>
              <a:t>&lt;Graf&gt;</a:t>
            </a:r>
            <a:endParaRPr lang="sl-SI" dirty="0"/>
          </a:p>
        </p:txBody>
      </p:sp>
    </p:spTree>
    <p:extLst>
      <p:ext uri="{BB962C8B-B14F-4D97-AF65-F5344CB8AC3E}">
        <p14:creationId xmlns:p14="http://schemas.microsoft.com/office/powerpoint/2010/main" val="11480288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Naslov in graf (silhuet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08984-48B8-466E-A8C6-410100D6834D}"/>
              </a:ext>
            </a:extLst>
          </p:cNvPr>
          <p:cNvSpPr>
            <a:spLocks noGrp="1"/>
          </p:cNvSpPr>
          <p:nvPr>
            <p:ph type="title" hasCustomPrompt="1"/>
          </p:nvPr>
        </p:nvSpPr>
        <p:spPr>
          <a:xfrm>
            <a:off x="838200" y="247019"/>
            <a:ext cx="9975211" cy="843549"/>
          </a:xfrm>
        </p:spPr>
        <p:txBody>
          <a:bodyPr/>
          <a:lstStyle>
            <a:lvl1pPr>
              <a:defRPr>
                <a:solidFill>
                  <a:schemeClr val="tx1"/>
                </a:solidFill>
              </a:defRPr>
            </a:lvl1pPr>
          </a:lstStyle>
          <a:p>
            <a:r>
              <a:rPr lang="en-US" dirty="0"/>
              <a:t>&lt;</a:t>
            </a:r>
            <a:r>
              <a:rPr lang="sl-SI" dirty="0"/>
              <a:t>Naslov</a:t>
            </a:r>
            <a:r>
              <a:rPr lang="en-US" dirty="0"/>
              <a:t>&gt;</a:t>
            </a:r>
            <a:endParaRPr lang="sl-SI" dirty="0"/>
          </a:p>
        </p:txBody>
      </p:sp>
      <p:sp>
        <p:nvSpPr>
          <p:cNvPr id="6" name="Slide Number Placeholder 5">
            <a:extLst>
              <a:ext uri="{FF2B5EF4-FFF2-40B4-BE49-F238E27FC236}">
                <a16:creationId xmlns:a16="http://schemas.microsoft.com/office/drawing/2014/main" id="{5DE8DB80-CB86-4670-9791-E7F4880D9DEE}"/>
              </a:ext>
            </a:extLst>
          </p:cNvPr>
          <p:cNvSpPr>
            <a:spLocks noGrp="1"/>
          </p:cNvSpPr>
          <p:nvPr>
            <p:ph type="sldNum" sz="quarter" idx="12"/>
          </p:nvPr>
        </p:nvSpPr>
        <p:spPr/>
        <p:txBody>
          <a:bodyPr/>
          <a:lstStyle/>
          <a:p>
            <a:fld id="{40E8D340-A079-42DD-A7CC-E0B00614C2CD}" type="slidenum">
              <a:rPr lang="sl-SI" smtClean="0"/>
              <a:t>‹#›</a:t>
            </a:fld>
            <a:endParaRPr lang="sl-SI"/>
          </a:p>
        </p:txBody>
      </p:sp>
      <p:sp>
        <p:nvSpPr>
          <p:cNvPr id="17" name="Rectangle 16">
            <a:extLst>
              <a:ext uri="{FF2B5EF4-FFF2-40B4-BE49-F238E27FC236}">
                <a16:creationId xmlns:a16="http://schemas.microsoft.com/office/drawing/2014/main" id="{7CAC204D-627C-4A66-AAD0-EDFB3425F34A}"/>
              </a:ext>
            </a:extLst>
          </p:cNvPr>
          <p:cNvSpPr/>
          <p:nvPr userDrawn="1"/>
        </p:nvSpPr>
        <p:spPr>
          <a:xfrm flipH="1">
            <a:off x="232286" y="21173"/>
            <a:ext cx="83713" cy="3889420"/>
          </a:xfrm>
          <a:prstGeom prst="rect">
            <a:avLst/>
          </a:prstGeom>
          <a:solidFill>
            <a:srgbClr val="0587AF"/>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SI" sz="1800" b="0" i="0" u="none" strike="noStrike" kern="0" cap="none" spc="0" normalizeH="0" baseline="0" noProof="0">
              <a:ln w="0"/>
              <a:solidFill>
                <a:prstClr val="black"/>
              </a:solidFill>
              <a:effectLst>
                <a:outerShdw blurRad="38100" dist="19050" dir="2700000" algn="tl" rotWithShape="0">
                  <a:prstClr val="black">
                    <a:alpha val="40000"/>
                  </a:prstClr>
                </a:outerShdw>
              </a:effectLst>
              <a:uLnTx/>
              <a:uFillTx/>
              <a:latin typeface="Arial"/>
              <a:ea typeface="Arial Unicode MS"/>
              <a:cs typeface="+mn-cs"/>
            </a:endParaRPr>
          </a:p>
        </p:txBody>
      </p:sp>
      <p:sp>
        <p:nvSpPr>
          <p:cNvPr id="18" name="Rectangle 17">
            <a:extLst>
              <a:ext uri="{FF2B5EF4-FFF2-40B4-BE49-F238E27FC236}">
                <a16:creationId xmlns:a16="http://schemas.microsoft.com/office/drawing/2014/main" id="{9AA8A01D-C47A-4E84-873F-B525C17CB02A}"/>
              </a:ext>
            </a:extLst>
          </p:cNvPr>
          <p:cNvSpPr/>
          <p:nvPr userDrawn="1"/>
        </p:nvSpPr>
        <p:spPr>
          <a:xfrm flipH="1">
            <a:off x="401002" y="247020"/>
            <a:ext cx="83713" cy="4453954"/>
          </a:xfrm>
          <a:prstGeom prst="rect">
            <a:avLst/>
          </a:prstGeom>
          <a:solidFill>
            <a:srgbClr val="1F497D">
              <a:lumMod val="40000"/>
              <a:lumOff val="60000"/>
            </a:srgbClr>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SI" sz="1800" b="0" i="0" u="none" strike="noStrike" kern="0" cap="none" spc="0" normalizeH="0" baseline="0" noProof="0">
              <a:ln w="0"/>
              <a:solidFill>
                <a:srgbClr val="0587AF">
                  <a:lumMod val="60000"/>
                  <a:lumOff val="40000"/>
                </a:srgbClr>
              </a:solidFill>
              <a:effectLst>
                <a:outerShdw blurRad="38100" dist="19050" dir="2700000" algn="tl" rotWithShape="0">
                  <a:prstClr val="black">
                    <a:alpha val="40000"/>
                  </a:prstClr>
                </a:outerShdw>
              </a:effectLst>
              <a:uLnTx/>
              <a:uFillTx/>
              <a:latin typeface="Arial"/>
              <a:ea typeface="Arial Unicode MS"/>
              <a:cs typeface="+mn-cs"/>
            </a:endParaRPr>
          </a:p>
        </p:txBody>
      </p:sp>
      <p:sp>
        <p:nvSpPr>
          <p:cNvPr id="19" name="Rectangle 18">
            <a:extLst>
              <a:ext uri="{FF2B5EF4-FFF2-40B4-BE49-F238E27FC236}">
                <a16:creationId xmlns:a16="http://schemas.microsoft.com/office/drawing/2014/main" id="{4E0F99F0-501F-4DD2-93D6-8D6286B3D957}"/>
              </a:ext>
            </a:extLst>
          </p:cNvPr>
          <p:cNvSpPr/>
          <p:nvPr userDrawn="1"/>
        </p:nvSpPr>
        <p:spPr>
          <a:xfrm flipH="1">
            <a:off x="595258" y="626589"/>
            <a:ext cx="83713" cy="4453954"/>
          </a:xfrm>
          <a:prstGeom prst="rect">
            <a:avLst/>
          </a:prstGeom>
          <a:solidFill>
            <a:srgbClr val="1F497D">
              <a:lumMod val="20000"/>
              <a:lumOff val="80000"/>
            </a:srgbClr>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SI" sz="1800" b="0" i="0" u="none" strike="noStrike" kern="0" cap="none" spc="0" normalizeH="0" baseline="0" noProof="0">
              <a:ln w="0"/>
              <a:solidFill>
                <a:srgbClr val="0587AF">
                  <a:lumMod val="60000"/>
                  <a:lumOff val="40000"/>
                </a:srgbClr>
              </a:solidFill>
              <a:effectLst>
                <a:outerShdw blurRad="38100" dist="19050" dir="2700000" algn="tl" rotWithShape="0">
                  <a:prstClr val="black">
                    <a:alpha val="40000"/>
                  </a:prstClr>
                </a:outerShdw>
              </a:effectLst>
              <a:uLnTx/>
              <a:uFillTx/>
              <a:latin typeface="Arial"/>
              <a:ea typeface="Arial Unicode MS"/>
              <a:cs typeface="+mn-cs"/>
            </a:endParaRPr>
          </a:p>
        </p:txBody>
      </p:sp>
      <p:pic>
        <p:nvPicPr>
          <p:cNvPr id="20" name="Graphic 19">
            <a:extLst>
              <a:ext uri="{FF2B5EF4-FFF2-40B4-BE49-F238E27FC236}">
                <a16:creationId xmlns:a16="http://schemas.microsoft.com/office/drawing/2014/main" id="{BCD4D8E9-F6A1-4311-8765-29C70363EB8C}"/>
              </a:ext>
            </a:extLst>
          </p:cNvPr>
          <p:cNvPicPr>
            <a:picLocks noChangeAspect="1"/>
          </p:cNvPicPr>
          <p:nvPr userDrawn="1"/>
        </p:nvPicPr>
        <p:blipFill>
          <a:blip cstate="email">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880927" y="365125"/>
            <a:ext cx="1252975" cy="5935456"/>
          </a:xfrm>
          <a:prstGeom prst="rect">
            <a:avLst/>
          </a:prstGeom>
        </p:spPr>
      </p:pic>
      <p:sp>
        <p:nvSpPr>
          <p:cNvPr id="8" name="Chart Placeholder 7">
            <a:extLst>
              <a:ext uri="{FF2B5EF4-FFF2-40B4-BE49-F238E27FC236}">
                <a16:creationId xmlns:a16="http://schemas.microsoft.com/office/drawing/2014/main" id="{3A2822A3-6403-4FC3-824B-CD215EFA6728}"/>
              </a:ext>
            </a:extLst>
          </p:cNvPr>
          <p:cNvSpPr>
            <a:spLocks noGrp="1"/>
          </p:cNvSpPr>
          <p:nvPr>
            <p:ph type="chart" sz="quarter" idx="13" hasCustomPrompt="1"/>
          </p:nvPr>
        </p:nvSpPr>
        <p:spPr>
          <a:xfrm>
            <a:off x="838200" y="1367406"/>
            <a:ext cx="9975851" cy="4806382"/>
          </a:xfrm>
        </p:spPr>
        <p:txBody>
          <a:bodyPr/>
          <a:lstStyle>
            <a:lvl1pPr>
              <a:defRPr>
                <a:solidFill>
                  <a:schemeClr val="tx1"/>
                </a:solidFill>
              </a:defRPr>
            </a:lvl1pPr>
          </a:lstStyle>
          <a:p>
            <a:r>
              <a:rPr lang="en-US" dirty="0"/>
              <a:t>&lt;Graf&gt;</a:t>
            </a:r>
            <a:endParaRPr lang="sl-SI" dirty="0"/>
          </a:p>
        </p:txBody>
      </p:sp>
    </p:spTree>
    <p:extLst>
      <p:ext uri="{BB962C8B-B14F-4D97-AF65-F5344CB8AC3E}">
        <p14:creationId xmlns:p14="http://schemas.microsoft.com/office/powerpoint/2010/main" val="632231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Vmesna naslovn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0EA931-2FC6-42CF-AE0E-AED08F13D33E}"/>
              </a:ext>
            </a:extLst>
          </p:cNvPr>
          <p:cNvSpPr>
            <a:spLocks noGrp="1"/>
          </p:cNvSpPr>
          <p:nvPr>
            <p:ph type="title" hasCustomPrompt="1"/>
          </p:nvPr>
        </p:nvSpPr>
        <p:spPr>
          <a:xfrm>
            <a:off x="831851" y="1709740"/>
            <a:ext cx="10515600" cy="2852737"/>
          </a:xfrm>
        </p:spPr>
        <p:txBody>
          <a:bodyPr anchor="b"/>
          <a:lstStyle>
            <a:lvl1pPr>
              <a:defRPr sz="6000">
                <a:solidFill>
                  <a:srgbClr val="0587AF"/>
                </a:solidFill>
              </a:defRPr>
            </a:lvl1pPr>
          </a:lstStyle>
          <a:p>
            <a:r>
              <a:rPr lang="en-US" dirty="0"/>
              <a:t>&lt;</a:t>
            </a:r>
            <a:r>
              <a:rPr lang="sl-SI" dirty="0"/>
              <a:t>Naslov</a:t>
            </a:r>
            <a:r>
              <a:rPr lang="en-US" dirty="0"/>
              <a:t>&gt;</a:t>
            </a:r>
            <a:endParaRPr lang="sl-SI" dirty="0"/>
          </a:p>
        </p:txBody>
      </p:sp>
      <p:sp>
        <p:nvSpPr>
          <p:cNvPr id="3" name="Text Placeholder 2">
            <a:extLst>
              <a:ext uri="{FF2B5EF4-FFF2-40B4-BE49-F238E27FC236}">
                <a16:creationId xmlns:a16="http://schemas.microsoft.com/office/drawing/2014/main" id="{B8DFAFE1-336D-47CC-9C73-74F4DB639D20}"/>
              </a:ext>
            </a:extLst>
          </p:cNvPr>
          <p:cNvSpPr>
            <a:spLocks noGrp="1"/>
          </p:cNvSpPr>
          <p:nvPr>
            <p:ph type="body" idx="1" hasCustomPrompt="1"/>
          </p:nvPr>
        </p:nvSpPr>
        <p:spPr>
          <a:xfrm>
            <a:off x="831851" y="4589465"/>
            <a:ext cx="10515600" cy="1500187"/>
          </a:xfrm>
        </p:spPr>
        <p:txBody>
          <a:bodyPr/>
          <a:lstStyle>
            <a:lvl1pPr marL="0" indent="0">
              <a:buNone/>
              <a:defRPr sz="2400" b="1">
                <a:solidFill>
                  <a:schemeClr val="tx1"/>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&lt;</a:t>
            </a:r>
            <a:r>
              <a:rPr lang="sl-SI" dirty="0"/>
              <a:t>Podnaslov</a:t>
            </a:r>
            <a:r>
              <a:rPr lang="en-US" dirty="0"/>
              <a:t>&gt;</a:t>
            </a:r>
          </a:p>
        </p:txBody>
      </p:sp>
    </p:spTree>
    <p:extLst>
      <p:ext uri="{BB962C8B-B14F-4D97-AF65-F5344CB8AC3E}">
        <p14:creationId xmlns:p14="http://schemas.microsoft.com/office/powerpoint/2010/main" val="27222909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Naslov in besedilo - 2 stolpc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247491-2EB0-4361-AD1E-DDC0F4BBEDC7}"/>
              </a:ext>
            </a:extLst>
          </p:cNvPr>
          <p:cNvSpPr>
            <a:spLocks noGrp="1"/>
          </p:cNvSpPr>
          <p:nvPr>
            <p:ph type="title"/>
          </p:nvPr>
        </p:nvSpPr>
        <p:spPr/>
        <p:txBody>
          <a:bodyPr/>
          <a:lstStyle>
            <a:lvl1pPr>
              <a:defRPr>
                <a:solidFill>
                  <a:schemeClr val="tx1"/>
                </a:solidFill>
              </a:defRPr>
            </a:lvl1pPr>
          </a:lstStyle>
          <a:p>
            <a:r>
              <a:rPr lang="en-US"/>
              <a:t>Click to edit Master title style</a:t>
            </a:r>
            <a:endParaRPr lang="sl-SI" dirty="0"/>
          </a:p>
        </p:txBody>
      </p:sp>
      <p:sp>
        <p:nvSpPr>
          <p:cNvPr id="3" name="Content Placeholder 2">
            <a:extLst>
              <a:ext uri="{FF2B5EF4-FFF2-40B4-BE49-F238E27FC236}">
                <a16:creationId xmlns:a16="http://schemas.microsoft.com/office/drawing/2014/main" id="{4CD2D68A-B118-4109-9D43-3949C557614D}"/>
              </a:ext>
            </a:extLst>
          </p:cNvPr>
          <p:cNvSpPr>
            <a:spLocks noGrp="1"/>
          </p:cNvSpPr>
          <p:nvPr>
            <p:ph sz="half" idx="1"/>
          </p:nvPr>
        </p:nvSpPr>
        <p:spPr>
          <a:xfrm>
            <a:off x="838200" y="1825625"/>
            <a:ext cx="5181600" cy="43513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l-SI" dirty="0"/>
          </a:p>
        </p:txBody>
      </p:sp>
      <p:sp>
        <p:nvSpPr>
          <p:cNvPr id="4" name="Content Placeholder 3">
            <a:extLst>
              <a:ext uri="{FF2B5EF4-FFF2-40B4-BE49-F238E27FC236}">
                <a16:creationId xmlns:a16="http://schemas.microsoft.com/office/drawing/2014/main" id="{4D7399FC-6748-412D-B31A-E779DEF9FC49}"/>
              </a:ext>
            </a:extLst>
          </p:cNvPr>
          <p:cNvSpPr>
            <a:spLocks noGrp="1"/>
          </p:cNvSpPr>
          <p:nvPr>
            <p:ph sz="half" idx="2"/>
          </p:nvPr>
        </p:nvSpPr>
        <p:spPr>
          <a:xfrm>
            <a:off x="6172200" y="1825625"/>
            <a:ext cx="5181600" cy="43513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l-SI" dirty="0"/>
          </a:p>
        </p:txBody>
      </p:sp>
      <p:sp>
        <p:nvSpPr>
          <p:cNvPr id="7" name="Slide Number Placeholder 6">
            <a:extLst>
              <a:ext uri="{FF2B5EF4-FFF2-40B4-BE49-F238E27FC236}">
                <a16:creationId xmlns:a16="http://schemas.microsoft.com/office/drawing/2014/main" id="{BE172129-B8F8-4851-A8E2-8EA32A8BDACE}"/>
              </a:ext>
            </a:extLst>
          </p:cNvPr>
          <p:cNvSpPr>
            <a:spLocks noGrp="1"/>
          </p:cNvSpPr>
          <p:nvPr>
            <p:ph type="sldNum" sz="quarter" idx="12"/>
          </p:nvPr>
        </p:nvSpPr>
        <p:spPr/>
        <p:txBody>
          <a:bodyPr/>
          <a:lstStyle/>
          <a:p>
            <a:fld id="{40E8D340-A079-42DD-A7CC-E0B00614C2CD}" type="slidenum">
              <a:rPr lang="sl-SI" smtClean="0"/>
              <a:t>‹#›</a:t>
            </a:fld>
            <a:endParaRPr lang="sl-SI"/>
          </a:p>
        </p:txBody>
      </p:sp>
    </p:spTree>
    <p:extLst>
      <p:ext uri="{BB962C8B-B14F-4D97-AF65-F5344CB8AC3E}">
        <p14:creationId xmlns:p14="http://schemas.microsoft.com/office/powerpoint/2010/main" val="21167851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Le naslov">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C9632-D994-41DB-A7EC-030FD0C4E5D6}"/>
              </a:ext>
            </a:extLst>
          </p:cNvPr>
          <p:cNvSpPr>
            <a:spLocks noGrp="1"/>
          </p:cNvSpPr>
          <p:nvPr>
            <p:ph type="title" hasCustomPrompt="1"/>
          </p:nvPr>
        </p:nvSpPr>
        <p:spPr/>
        <p:txBody>
          <a:bodyPr/>
          <a:lstStyle>
            <a:lvl1pPr>
              <a:defRPr>
                <a:solidFill>
                  <a:schemeClr val="tx1"/>
                </a:solidFill>
              </a:defRPr>
            </a:lvl1pPr>
          </a:lstStyle>
          <a:p>
            <a:r>
              <a:rPr lang="en-US" dirty="0"/>
              <a:t>&lt;</a:t>
            </a:r>
            <a:r>
              <a:rPr lang="sl-SI" dirty="0"/>
              <a:t>Naslov</a:t>
            </a:r>
            <a:r>
              <a:rPr lang="en-US" dirty="0"/>
              <a:t>&gt;</a:t>
            </a:r>
            <a:endParaRPr lang="sl-SI" dirty="0"/>
          </a:p>
        </p:txBody>
      </p:sp>
      <p:sp>
        <p:nvSpPr>
          <p:cNvPr id="5" name="Slide Number Placeholder 4">
            <a:extLst>
              <a:ext uri="{FF2B5EF4-FFF2-40B4-BE49-F238E27FC236}">
                <a16:creationId xmlns:a16="http://schemas.microsoft.com/office/drawing/2014/main" id="{17E39E39-7F2B-4FD4-874B-AD3F18714141}"/>
              </a:ext>
            </a:extLst>
          </p:cNvPr>
          <p:cNvSpPr>
            <a:spLocks noGrp="1"/>
          </p:cNvSpPr>
          <p:nvPr>
            <p:ph type="sldNum" sz="quarter" idx="12"/>
          </p:nvPr>
        </p:nvSpPr>
        <p:spPr/>
        <p:txBody>
          <a:bodyPr/>
          <a:lstStyle/>
          <a:p>
            <a:fld id="{40E8D340-A079-42DD-A7CC-E0B00614C2CD}" type="slidenum">
              <a:rPr lang="sl-SI" smtClean="0"/>
              <a:t>‹#›</a:t>
            </a:fld>
            <a:endParaRPr lang="sl-SI" dirty="0"/>
          </a:p>
        </p:txBody>
      </p:sp>
    </p:spTree>
    <p:extLst>
      <p:ext uri="{BB962C8B-B14F-4D97-AF65-F5344CB8AC3E}">
        <p14:creationId xmlns:p14="http://schemas.microsoft.com/office/powerpoint/2010/main" val="32051347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Prazna">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5664FEF-C5F4-4C6D-B51E-58785BED14E6}"/>
              </a:ext>
            </a:extLst>
          </p:cNvPr>
          <p:cNvSpPr>
            <a:spLocks noGrp="1"/>
          </p:cNvSpPr>
          <p:nvPr>
            <p:ph type="sldNum" sz="quarter" idx="12"/>
          </p:nvPr>
        </p:nvSpPr>
        <p:spPr/>
        <p:txBody>
          <a:bodyPr/>
          <a:lstStyle/>
          <a:p>
            <a:fld id="{40E8D340-A079-42DD-A7CC-E0B00614C2CD}" type="slidenum">
              <a:rPr lang="sl-SI" smtClean="0"/>
              <a:t>‹#›</a:t>
            </a:fld>
            <a:endParaRPr lang="sl-SI"/>
          </a:p>
        </p:txBody>
      </p:sp>
    </p:spTree>
    <p:extLst>
      <p:ext uri="{BB962C8B-B14F-4D97-AF65-F5344CB8AC3E}">
        <p14:creationId xmlns:p14="http://schemas.microsoft.com/office/powerpoint/2010/main" val="39622910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1_Zakljucni_SI">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3F9CFF5-9D07-45FB-A00A-DAA0855CC8A5}"/>
              </a:ext>
            </a:extLst>
          </p:cNvPr>
          <p:cNvSpPr>
            <a:spLocks noGrp="1"/>
          </p:cNvSpPr>
          <p:nvPr>
            <p:ph type="dt" sz="half" idx="10"/>
          </p:nvPr>
        </p:nvSpPr>
        <p:spPr>
          <a:xfrm>
            <a:off x="838200" y="6356352"/>
            <a:ext cx="2743200" cy="365125"/>
          </a:xfrm>
          <a:prstGeom prst="rect">
            <a:avLst/>
          </a:prstGeom>
        </p:spPr>
        <p:txBody>
          <a:bodyPr/>
          <a:lstStyle/>
          <a:p>
            <a:endParaRPr lang="sl-SI"/>
          </a:p>
        </p:txBody>
      </p:sp>
      <p:sp>
        <p:nvSpPr>
          <p:cNvPr id="3" name="Footer Placeholder 2">
            <a:extLst>
              <a:ext uri="{FF2B5EF4-FFF2-40B4-BE49-F238E27FC236}">
                <a16:creationId xmlns:a16="http://schemas.microsoft.com/office/drawing/2014/main" id="{FA6FFED8-E4EA-4020-90F8-891937320F7A}"/>
              </a:ext>
            </a:extLst>
          </p:cNvPr>
          <p:cNvSpPr>
            <a:spLocks noGrp="1"/>
          </p:cNvSpPr>
          <p:nvPr>
            <p:ph type="ftr" sz="quarter" idx="11"/>
          </p:nvPr>
        </p:nvSpPr>
        <p:spPr>
          <a:xfrm>
            <a:off x="3848100" y="6356351"/>
            <a:ext cx="4114800" cy="365125"/>
          </a:xfrm>
          <a:prstGeom prst="rect">
            <a:avLst/>
          </a:prstGeom>
        </p:spPr>
        <p:txBody>
          <a:bodyPr/>
          <a:lstStyle/>
          <a:p>
            <a:endParaRPr lang="sl-SI"/>
          </a:p>
        </p:txBody>
      </p:sp>
      <p:pic>
        <p:nvPicPr>
          <p:cNvPr id="5" name="Picture 4" descr="A picture containing text, tool&#10;&#10;Description automatically generated">
            <a:extLst>
              <a:ext uri="{FF2B5EF4-FFF2-40B4-BE49-F238E27FC236}">
                <a16:creationId xmlns:a16="http://schemas.microsoft.com/office/drawing/2014/main" id="{545BDCF9-85E5-4EAC-A012-A190214A6398}"/>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r="918" b="1306"/>
          <a:stretch/>
        </p:blipFill>
        <p:spPr>
          <a:xfrm>
            <a:off x="19050" y="0"/>
            <a:ext cx="11772900" cy="6845208"/>
          </a:xfrm>
          <a:prstGeom prst="rect">
            <a:avLst/>
          </a:prstGeom>
        </p:spPr>
      </p:pic>
      <p:pic>
        <p:nvPicPr>
          <p:cNvPr id="6" name="Picture 5" descr="Text&#10;&#10;Description automatically generated">
            <a:extLst>
              <a:ext uri="{FF2B5EF4-FFF2-40B4-BE49-F238E27FC236}">
                <a16:creationId xmlns:a16="http://schemas.microsoft.com/office/drawing/2014/main" id="{F3056FF0-8426-46BA-8AB0-2C53690275B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556497" y="209094"/>
            <a:ext cx="2416431" cy="1067256"/>
          </a:xfrm>
          <a:prstGeom prst="rect">
            <a:avLst/>
          </a:prstGeom>
        </p:spPr>
      </p:pic>
      <p:sp>
        <p:nvSpPr>
          <p:cNvPr id="7" name="TextBox 6">
            <a:extLst>
              <a:ext uri="{FF2B5EF4-FFF2-40B4-BE49-F238E27FC236}">
                <a16:creationId xmlns:a16="http://schemas.microsoft.com/office/drawing/2014/main" id="{50D6BE6B-7B7F-4B4D-8E3B-89C33EBB2197}"/>
              </a:ext>
            </a:extLst>
          </p:cNvPr>
          <p:cNvSpPr txBox="1"/>
          <p:nvPr userDrawn="1"/>
        </p:nvSpPr>
        <p:spPr>
          <a:xfrm>
            <a:off x="2659626" y="5502070"/>
            <a:ext cx="3310467" cy="1015663"/>
          </a:xfrm>
          <a:prstGeom prst="rect">
            <a:avLst/>
          </a:prstGeom>
          <a:noFill/>
        </p:spPr>
        <p:txBody>
          <a:bodyPr wrap="square" rtlCol="0" anchor="ctr">
            <a:spAutoFit/>
          </a:bodyPr>
          <a:lstStyle/>
          <a:p>
            <a:pPr algn="ctr"/>
            <a:r>
              <a:rPr lang="en-US" altLang="ko-KR" sz="6000" b="1" dirty="0" err="1">
                <a:solidFill>
                  <a:schemeClr val="accent2">
                    <a:lumMod val="75000"/>
                  </a:schemeClr>
                </a:solidFill>
                <a:effectLst>
                  <a:outerShdw blurRad="38100" dist="38100" dir="2700000" algn="tl">
                    <a:srgbClr val="000000">
                      <a:alpha val="43137"/>
                    </a:srgbClr>
                  </a:outerShdw>
                </a:effectLst>
                <a:latin typeface="+mn-lt"/>
                <a:cs typeface="Arial" pitchFamily="34" charset="0"/>
              </a:rPr>
              <a:t>Hvala</a:t>
            </a:r>
            <a:r>
              <a:rPr lang="en-US" altLang="ko-KR" sz="6000" b="1" dirty="0">
                <a:solidFill>
                  <a:schemeClr val="accent2">
                    <a:lumMod val="75000"/>
                  </a:schemeClr>
                </a:solidFill>
                <a:effectLst>
                  <a:outerShdw blurRad="38100" dist="38100" dir="2700000" algn="tl">
                    <a:srgbClr val="000000">
                      <a:alpha val="43137"/>
                    </a:srgbClr>
                  </a:outerShdw>
                </a:effectLst>
                <a:latin typeface="+mn-lt"/>
                <a:cs typeface="Arial" pitchFamily="34" charset="0"/>
              </a:rPr>
              <a:t>!</a:t>
            </a:r>
            <a:endParaRPr lang="ko-KR" altLang="en-US" sz="6000" b="1" dirty="0">
              <a:solidFill>
                <a:schemeClr val="accent2">
                  <a:lumMod val="75000"/>
                </a:schemeClr>
              </a:solidFill>
              <a:effectLst>
                <a:outerShdw blurRad="38100" dist="38100" dir="2700000" algn="tl">
                  <a:srgbClr val="000000">
                    <a:alpha val="43137"/>
                  </a:srgbClr>
                </a:outerShdw>
              </a:effectLst>
              <a:latin typeface="+mn-lt"/>
              <a:cs typeface="Arial" pitchFamily="34" charset="0"/>
            </a:endParaRPr>
          </a:p>
        </p:txBody>
      </p:sp>
      <p:sp>
        <p:nvSpPr>
          <p:cNvPr id="8" name="Rectangle 2">
            <a:extLst>
              <a:ext uri="{FF2B5EF4-FFF2-40B4-BE49-F238E27FC236}">
                <a16:creationId xmlns:a16="http://schemas.microsoft.com/office/drawing/2014/main" id="{DDBFE814-21A7-4501-BFFB-CA7E6A906645}"/>
              </a:ext>
            </a:extLst>
          </p:cNvPr>
          <p:cNvSpPr txBox="1">
            <a:spLocks noChangeAspect="1" noChangeArrowheads="1"/>
          </p:cNvSpPr>
          <p:nvPr userDrawn="1"/>
        </p:nvSpPr>
        <p:spPr>
          <a:xfrm>
            <a:off x="726760" y="754115"/>
            <a:ext cx="5542969" cy="547679"/>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l-SI" sz="3200" b="1" dirty="0">
                <a:solidFill>
                  <a:schemeClr val="accent2">
                    <a:lumMod val="75000"/>
                  </a:schemeClr>
                </a:solidFill>
                <a:effectLst>
                  <a:outerShdw blurRad="38100" dist="38100" dir="2700000" algn="tl">
                    <a:srgbClr val="000000">
                      <a:alpha val="43137"/>
                    </a:srgbClr>
                  </a:outerShdw>
                </a:effectLst>
                <a:latin typeface="+mj-lt"/>
              </a:rPr>
              <a:t>Komuniciranje z IZUM-om</a:t>
            </a:r>
          </a:p>
        </p:txBody>
      </p:sp>
      <p:sp>
        <p:nvSpPr>
          <p:cNvPr id="9" name="Rectangle 3">
            <a:extLst>
              <a:ext uri="{FF2B5EF4-FFF2-40B4-BE49-F238E27FC236}">
                <a16:creationId xmlns:a16="http://schemas.microsoft.com/office/drawing/2014/main" id="{992B2FE9-3614-4815-AD8C-2E001233AD7D}"/>
              </a:ext>
            </a:extLst>
          </p:cNvPr>
          <p:cNvSpPr txBox="1">
            <a:spLocks noChangeArrowheads="1"/>
          </p:cNvSpPr>
          <p:nvPr userDrawn="1"/>
        </p:nvSpPr>
        <p:spPr>
          <a:xfrm>
            <a:off x="1148410" y="1672095"/>
            <a:ext cx="6332900" cy="118765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indent="-228600">
              <a:defRPr/>
            </a:pPr>
            <a:r>
              <a:rPr lang="en-US" sz="2000" b="0" dirty="0" err="1">
                <a:solidFill>
                  <a:schemeClr val="accent2">
                    <a:lumMod val="75000"/>
                  </a:schemeClr>
                </a:solidFill>
                <a:latin typeface="+mn-lt"/>
              </a:rPr>
              <a:t>Klicni</a:t>
            </a:r>
            <a:r>
              <a:rPr lang="en-US" sz="2000" b="0" dirty="0">
                <a:solidFill>
                  <a:schemeClr val="accent2">
                    <a:lumMod val="75000"/>
                  </a:schemeClr>
                </a:solidFill>
                <a:latin typeface="+mn-lt"/>
              </a:rPr>
              <a:t> center</a:t>
            </a:r>
            <a:r>
              <a:rPr lang="sl-SI" sz="2000" b="0" dirty="0">
                <a:solidFill>
                  <a:schemeClr val="accent2">
                    <a:lumMod val="75000"/>
                  </a:schemeClr>
                </a:solidFill>
                <a:latin typeface="+mn-lt"/>
              </a:rPr>
              <a:t>: </a:t>
            </a:r>
            <a:r>
              <a:rPr lang="sl-SI" sz="2000" dirty="0">
                <a:solidFill>
                  <a:schemeClr val="accent2">
                    <a:lumMod val="75000"/>
                  </a:schemeClr>
                </a:solidFill>
                <a:latin typeface="+mn-lt"/>
              </a:rPr>
              <a:t>+386 (0)2 25 20 333</a:t>
            </a:r>
          </a:p>
          <a:p>
            <a:pPr marL="228600" indent="-228600"/>
            <a:r>
              <a:rPr lang="en-US" sz="2000" dirty="0" err="1">
                <a:solidFill>
                  <a:schemeClr val="accent2">
                    <a:lumMod val="75000"/>
                  </a:schemeClr>
                </a:solidFill>
                <a:latin typeface="+mn-lt"/>
              </a:rPr>
              <a:t>Pon</a:t>
            </a:r>
            <a:r>
              <a:rPr lang="en-US" sz="2000" dirty="0">
                <a:solidFill>
                  <a:schemeClr val="accent2">
                    <a:lumMod val="75000"/>
                  </a:schemeClr>
                </a:solidFill>
                <a:latin typeface="+mn-lt"/>
              </a:rPr>
              <a:t> – pet </a:t>
            </a:r>
            <a:r>
              <a:rPr lang="sl-SI" sz="2000" dirty="0">
                <a:solidFill>
                  <a:schemeClr val="accent2">
                    <a:lumMod val="75000"/>
                  </a:schemeClr>
                </a:solidFill>
                <a:latin typeface="+mn-lt"/>
              </a:rPr>
              <a:t>7.30 do 2</a:t>
            </a:r>
            <a:r>
              <a:rPr lang="en-US" sz="2000" dirty="0">
                <a:solidFill>
                  <a:schemeClr val="accent2">
                    <a:lumMod val="75000"/>
                  </a:schemeClr>
                </a:solidFill>
                <a:latin typeface="+mn-lt"/>
              </a:rPr>
              <a:t>0</a:t>
            </a:r>
            <a:r>
              <a:rPr lang="sl-SI" sz="2000" dirty="0">
                <a:solidFill>
                  <a:schemeClr val="accent2">
                    <a:lumMod val="75000"/>
                  </a:schemeClr>
                </a:solidFill>
                <a:latin typeface="+mn-lt"/>
              </a:rPr>
              <a:t>.00</a:t>
            </a:r>
            <a:r>
              <a:rPr lang="en-US" sz="2000" dirty="0">
                <a:solidFill>
                  <a:schemeClr val="accent2">
                    <a:lumMod val="75000"/>
                  </a:schemeClr>
                </a:solidFill>
                <a:latin typeface="+mn-lt"/>
              </a:rPr>
              <a:t>, sob 7.30 – 13.00</a:t>
            </a:r>
          </a:p>
          <a:p>
            <a:pPr marL="228600" marR="0" lvl="0" indent="-228600" algn="l" defTabSz="914400" rtl="0" eaLnBrk="1" fontAlgn="auto" latinLnBrk="0" hangingPunct="1">
              <a:lnSpc>
                <a:spcPct val="90000"/>
              </a:lnSpc>
              <a:spcBef>
                <a:spcPts val="1000"/>
              </a:spcBef>
              <a:spcAft>
                <a:spcPts val="0"/>
              </a:spcAft>
              <a:buClrTx/>
              <a:buSzTx/>
              <a:tabLst/>
              <a:defRPr/>
            </a:pPr>
            <a:r>
              <a:rPr lang="en-US" sz="2000" dirty="0">
                <a:solidFill>
                  <a:schemeClr val="accent2">
                    <a:lumMod val="75000"/>
                  </a:schemeClr>
                </a:solidFill>
                <a:latin typeface="+mn-lt"/>
              </a:rPr>
              <a:t>E-</a:t>
            </a:r>
            <a:r>
              <a:rPr lang="en-US" sz="2000" dirty="0" err="1">
                <a:solidFill>
                  <a:schemeClr val="accent2">
                    <a:lumMod val="75000"/>
                  </a:schemeClr>
                </a:solidFill>
                <a:latin typeface="+mn-lt"/>
              </a:rPr>
              <a:t>pošta</a:t>
            </a:r>
            <a:r>
              <a:rPr lang="en-US" sz="2000" dirty="0">
                <a:solidFill>
                  <a:schemeClr val="accent2">
                    <a:lumMod val="75000"/>
                  </a:schemeClr>
                </a:solidFill>
                <a:latin typeface="+mn-lt"/>
              </a:rPr>
              <a:t>: </a:t>
            </a:r>
            <a:r>
              <a:rPr lang="sl-SI" sz="2000" i="0" u="sng" dirty="0">
                <a:solidFill>
                  <a:schemeClr val="accent2">
                    <a:lumMod val="75000"/>
                  </a:schemeClr>
                </a:solidFill>
                <a:latin typeface="+mn-lt"/>
                <a:hlinkClick r:id="rId4">
                  <a:extLst>
                    <a:ext uri="{A12FA001-AC4F-418D-AE19-62706E023703}">
                      <ahyp:hlinkClr xmlns:ahyp="http://schemas.microsoft.com/office/drawing/2018/hyperlinkcolor" val="tx"/>
                    </a:ext>
                  </a:extLst>
                </a:hlinkClick>
              </a:rPr>
              <a:t>podpora@izum.si</a:t>
            </a:r>
            <a:endParaRPr lang="sl-SI" sz="2000" i="0" dirty="0">
              <a:solidFill>
                <a:schemeClr val="accent2">
                  <a:lumMod val="75000"/>
                </a:schemeClr>
              </a:solidFill>
              <a:latin typeface="+mn-lt"/>
            </a:endParaRPr>
          </a:p>
          <a:p>
            <a:pPr marL="0" indent="0">
              <a:buNone/>
            </a:pPr>
            <a:r>
              <a:rPr lang="sl-SI" sz="2000" dirty="0">
                <a:solidFill>
                  <a:schemeClr val="accent2">
                    <a:lumMod val="75000"/>
                  </a:schemeClr>
                </a:solidFill>
                <a:latin typeface="+mn-lt"/>
              </a:rPr>
              <a:t>           </a:t>
            </a:r>
          </a:p>
        </p:txBody>
      </p:sp>
      <p:pic>
        <p:nvPicPr>
          <p:cNvPr id="10" name="Picture 9" descr="Shape&#10;&#10;Description automatically generated with low confidence">
            <a:hlinkClick r:id="rId5"/>
            <a:extLst>
              <a:ext uri="{FF2B5EF4-FFF2-40B4-BE49-F238E27FC236}">
                <a16:creationId xmlns:a16="http://schemas.microsoft.com/office/drawing/2014/main" id="{5C13A096-E06C-4F9F-A268-2FDA1843BBD8}"/>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440240" y="3825658"/>
            <a:ext cx="2210646" cy="1564780"/>
          </a:xfrm>
          <a:prstGeom prst="rect">
            <a:avLst/>
          </a:prstGeom>
        </p:spPr>
      </p:pic>
      <p:pic>
        <p:nvPicPr>
          <p:cNvPr id="11" name="Picture 10" descr="Icon&#10;&#10;Description automatically generated with medium confidence">
            <a:hlinkClick r:id="rId7"/>
            <a:extLst>
              <a:ext uri="{FF2B5EF4-FFF2-40B4-BE49-F238E27FC236}">
                <a16:creationId xmlns:a16="http://schemas.microsoft.com/office/drawing/2014/main" id="{AADA0FE1-DA79-4BBB-BF6E-3ED0DAFFC770}"/>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1042228" y="2978682"/>
            <a:ext cx="503335" cy="282988"/>
          </a:xfrm>
          <a:prstGeom prst="rect">
            <a:avLst/>
          </a:prstGeom>
        </p:spPr>
      </p:pic>
      <p:pic>
        <p:nvPicPr>
          <p:cNvPr id="12" name="Picture 11" descr="Icon&#10;&#10;Description automatically generated">
            <a:hlinkClick r:id="rId9"/>
            <a:extLst>
              <a:ext uri="{FF2B5EF4-FFF2-40B4-BE49-F238E27FC236}">
                <a16:creationId xmlns:a16="http://schemas.microsoft.com/office/drawing/2014/main" id="{CD35D572-9234-4E95-B0D4-816129DD5BA9}"/>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1148410" y="3332250"/>
            <a:ext cx="461811" cy="259641"/>
          </a:xfrm>
          <a:prstGeom prst="rect">
            <a:avLst/>
          </a:prstGeom>
        </p:spPr>
      </p:pic>
      <p:pic>
        <p:nvPicPr>
          <p:cNvPr id="13" name="Picture 12" descr="Icon&#10;&#10;Description automatically generated">
            <a:hlinkClick r:id="rId11"/>
            <a:extLst>
              <a:ext uri="{FF2B5EF4-FFF2-40B4-BE49-F238E27FC236}">
                <a16:creationId xmlns:a16="http://schemas.microsoft.com/office/drawing/2014/main" id="{B9F2896F-6ACB-411E-A5C0-A6F5ACB78D29}"/>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1064683" y="4036222"/>
            <a:ext cx="515153" cy="289632"/>
          </a:xfrm>
          <a:prstGeom prst="rect">
            <a:avLst/>
          </a:prstGeom>
        </p:spPr>
      </p:pic>
      <p:pic>
        <p:nvPicPr>
          <p:cNvPr id="14" name="Picture 13" descr="Logo, icon&#10;&#10;Description automatically generated">
            <a:hlinkClick r:id="rId13"/>
            <a:extLst>
              <a:ext uri="{FF2B5EF4-FFF2-40B4-BE49-F238E27FC236}">
                <a16:creationId xmlns:a16="http://schemas.microsoft.com/office/drawing/2014/main" id="{43CB8AB0-7966-46F4-B5C1-4A72AA205E92}"/>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141562" y="3672860"/>
            <a:ext cx="502277" cy="282393"/>
          </a:xfrm>
          <a:prstGeom prst="rect">
            <a:avLst/>
          </a:prstGeom>
        </p:spPr>
      </p:pic>
      <p:sp>
        <p:nvSpPr>
          <p:cNvPr id="15" name="TextBox 14">
            <a:extLst>
              <a:ext uri="{FF2B5EF4-FFF2-40B4-BE49-F238E27FC236}">
                <a16:creationId xmlns:a16="http://schemas.microsoft.com/office/drawing/2014/main" id="{E14AD17D-AE07-4550-ABFD-7754BD44B92C}"/>
              </a:ext>
            </a:extLst>
          </p:cNvPr>
          <p:cNvSpPr txBox="1"/>
          <p:nvPr userDrawn="1"/>
        </p:nvSpPr>
        <p:spPr>
          <a:xfrm>
            <a:off x="1648919" y="3004500"/>
            <a:ext cx="3310467" cy="276999"/>
          </a:xfrm>
          <a:prstGeom prst="rect">
            <a:avLst/>
          </a:prstGeom>
          <a:noFill/>
        </p:spPr>
        <p:txBody>
          <a:bodyPr wrap="square">
            <a:spAutoFit/>
          </a:bodyPr>
          <a:lstStyle/>
          <a:p>
            <a:r>
              <a:rPr lang="en-US" sz="1200" dirty="0">
                <a:solidFill>
                  <a:schemeClr val="accent2">
                    <a:lumMod val="75000"/>
                  </a:schemeClr>
                </a:solidFill>
                <a:hlinkClick r:id="rId15">
                  <a:extLst>
                    <a:ext uri="{A12FA001-AC4F-418D-AE19-62706E023703}">
                      <ahyp:hlinkClr xmlns:ahyp="http://schemas.microsoft.com/office/drawing/2018/hyperlinkcolor" val="tx"/>
                    </a:ext>
                  </a:extLst>
                </a:hlinkClick>
              </a:rPr>
              <a:t>COBISS - </a:t>
            </a:r>
            <a:r>
              <a:rPr lang="en-US" sz="1200" dirty="0" err="1">
                <a:solidFill>
                  <a:schemeClr val="accent2">
                    <a:lumMod val="75000"/>
                  </a:schemeClr>
                </a:solidFill>
                <a:hlinkClick r:id="rId15">
                  <a:extLst>
                    <a:ext uri="{A12FA001-AC4F-418D-AE19-62706E023703}">
                      <ahyp:hlinkClr xmlns:ahyp="http://schemas.microsoft.com/office/drawing/2018/hyperlinkcolor" val="tx"/>
                    </a:ext>
                  </a:extLst>
                </a:hlinkClick>
              </a:rPr>
              <a:t>poti</a:t>
            </a:r>
            <a:r>
              <a:rPr lang="en-US" sz="1200" dirty="0">
                <a:solidFill>
                  <a:schemeClr val="accent2">
                    <a:lumMod val="75000"/>
                  </a:schemeClr>
                </a:solidFill>
                <a:hlinkClick r:id="rId15">
                  <a:extLst>
                    <a:ext uri="{A12FA001-AC4F-418D-AE19-62706E023703}">
                      <ahyp:hlinkClr xmlns:ahyp="http://schemas.microsoft.com/office/drawing/2018/hyperlinkcolor" val="tx"/>
                    </a:ext>
                  </a:extLst>
                </a:hlinkClick>
              </a:rPr>
              <a:t> do </a:t>
            </a:r>
            <a:r>
              <a:rPr lang="en-US" sz="1200" dirty="0" err="1">
                <a:solidFill>
                  <a:schemeClr val="accent2">
                    <a:lumMod val="75000"/>
                  </a:schemeClr>
                </a:solidFill>
                <a:hlinkClick r:id="rId15">
                  <a:extLst>
                    <a:ext uri="{A12FA001-AC4F-418D-AE19-62706E023703}">
                      <ahyp:hlinkClr xmlns:ahyp="http://schemas.microsoft.com/office/drawing/2018/hyperlinkcolor" val="tx"/>
                    </a:ext>
                  </a:extLst>
                </a:hlinkClick>
              </a:rPr>
              <a:t>znanja</a:t>
            </a:r>
            <a:endParaRPr lang="en-SI" sz="1200" dirty="0">
              <a:solidFill>
                <a:schemeClr val="accent2">
                  <a:lumMod val="75000"/>
                </a:schemeClr>
              </a:solidFill>
            </a:endParaRPr>
          </a:p>
        </p:txBody>
      </p:sp>
      <p:sp>
        <p:nvSpPr>
          <p:cNvPr id="17" name="TextBox 16">
            <a:extLst>
              <a:ext uri="{FF2B5EF4-FFF2-40B4-BE49-F238E27FC236}">
                <a16:creationId xmlns:a16="http://schemas.microsoft.com/office/drawing/2014/main" id="{1946B662-C00A-4CCE-9D2F-391E0A7C7880}"/>
              </a:ext>
            </a:extLst>
          </p:cNvPr>
          <p:cNvSpPr txBox="1"/>
          <p:nvPr userDrawn="1"/>
        </p:nvSpPr>
        <p:spPr>
          <a:xfrm>
            <a:off x="1648919" y="3377957"/>
            <a:ext cx="2181296" cy="276999"/>
          </a:xfrm>
          <a:prstGeom prst="rect">
            <a:avLst/>
          </a:prstGeom>
          <a:noFill/>
        </p:spPr>
        <p:txBody>
          <a:bodyPr wrap="square">
            <a:spAutoFit/>
          </a:bodyPr>
          <a:lstStyle/>
          <a:p>
            <a:r>
              <a:rPr lang="en-US" sz="1200" dirty="0">
                <a:solidFill>
                  <a:schemeClr val="accent2">
                    <a:lumMod val="75000"/>
                  </a:schemeClr>
                </a:solidFill>
                <a:hlinkClick r:id="rId9">
                  <a:extLst>
                    <a:ext uri="{A12FA001-AC4F-418D-AE19-62706E023703}">
                      <ahyp:hlinkClr xmlns:ahyp="http://schemas.microsoft.com/office/drawing/2018/hyperlinkcolor" val="tx"/>
                    </a:ext>
                  </a:extLst>
                </a:hlinkClick>
              </a:rPr>
              <a:t>COBISS (@COBISSNET)</a:t>
            </a:r>
            <a:endParaRPr lang="en-SI" sz="1200" dirty="0">
              <a:solidFill>
                <a:schemeClr val="accent2">
                  <a:lumMod val="75000"/>
                </a:schemeClr>
              </a:solidFill>
            </a:endParaRPr>
          </a:p>
        </p:txBody>
      </p:sp>
      <p:sp>
        <p:nvSpPr>
          <p:cNvPr id="19" name="TextBox 18">
            <a:extLst>
              <a:ext uri="{FF2B5EF4-FFF2-40B4-BE49-F238E27FC236}">
                <a16:creationId xmlns:a16="http://schemas.microsoft.com/office/drawing/2014/main" id="{03C9D7ED-A4C4-4F4F-9BC4-25DEB3970347}"/>
              </a:ext>
            </a:extLst>
          </p:cNvPr>
          <p:cNvSpPr txBox="1"/>
          <p:nvPr userDrawn="1"/>
        </p:nvSpPr>
        <p:spPr>
          <a:xfrm>
            <a:off x="1643839" y="3735925"/>
            <a:ext cx="3362796" cy="276999"/>
          </a:xfrm>
          <a:prstGeom prst="rect">
            <a:avLst/>
          </a:prstGeom>
          <a:noFill/>
        </p:spPr>
        <p:txBody>
          <a:bodyPr wrap="square">
            <a:spAutoFit/>
          </a:bodyPr>
          <a:lstStyle/>
          <a:p>
            <a:r>
              <a:rPr lang="en-US" sz="1200" dirty="0">
                <a:solidFill>
                  <a:schemeClr val="accent2">
                    <a:lumMod val="75000"/>
                  </a:schemeClr>
                </a:solidFill>
                <a:hlinkClick r:id="rId16">
                  <a:extLst>
                    <a:ext uri="{A12FA001-AC4F-418D-AE19-62706E023703}">
                      <ahyp:hlinkClr xmlns:ahyp="http://schemas.microsoft.com/office/drawing/2018/hyperlinkcolor" val="tx"/>
                    </a:ext>
                  </a:extLst>
                </a:hlinkClick>
              </a:rPr>
              <a:t>COBISS - </a:t>
            </a:r>
            <a:r>
              <a:rPr lang="en-US" sz="1200" dirty="0" err="1">
                <a:solidFill>
                  <a:schemeClr val="accent2">
                    <a:lumMod val="75000"/>
                  </a:schemeClr>
                </a:solidFill>
                <a:hlinkClick r:id="rId16">
                  <a:extLst>
                    <a:ext uri="{A12FA001-AC4F-418D-AE19-62706E023703}">
                      <ahyp:hlinkClr xmlns:ahyp="http://schemas.microsoft.com/office/drawing/2018/hyperlinkcolor" val="tx"/>
                    </a:ext>
                  </a:extLst>
                </a:hlinkClick>
              </a:rPr>
              <a:t>poti</a:t>
            </a:r>
            <a:r>
              <a:rPr lang="en-US" sz="1200" dirty="0">
                <a:solidFill>
                  <a:schemeClr val="accent2">
                    <a:lumMod val="75000"/>
                  </a:schemeClr>
                </a:solidFill>
                <a:hlinkClick r:id="rId16">
                  <a:extLst>
                    <a:ext uri="{A12FA001-AC4F-418D-AE19-62706E023703}">
                      <ahyp:hlinkClr xmlns:ahyp="http://schemas.microsoft.com/office/drawing/2018/hyperlinkcolor" val="tx"/>
                    </a:ext>
                  </a:extLst>
                </a:hlinkClick>
              </a:rPr>
              <a:t> do </a:t>
            </a:r>
            <a:r>
              <a:rPr lang="en-US" sz="1200" dirty="0" err="1">
                <a:solidFill>
                  <a:schemeClr val="accent2">
                    <a:lumMod val="75000"/>
                  </a:schemeClr>
                </a:solidFill>
                <a:hlinkClick r:id="rId16">
                  <a:extLst>
                    <a:ext uri="{A12FA001-AC4F-418D-AE19-62706E023703}">
                      <ahyp:hlinkClr xmlns:ahyp="http://schemas.microsoft.com/office/drawing/2018/hyperlinkcolor" val="tx"/>
                    </a:ext>
                  </a:extLst>
                </a:hlinkClick>
              </a:rPr>
              <a:t>znanja</a:t>
            </a:r>
            <a:endParaRPr lang="en-SI" sz="1200" dirty="0">
              <a:solidFill>
                <a:schemeClr val="accent2">
                  <a:lumMod val="75000"/>
                </a:schemeClr>
              </a:solidFill>
            </a:endParaRPr>
          </a:p>
        </p:txBody>
      </p:sp>
      <p:sp>
        <p:nvSpPr>
          <p:cNvPr id="21" name="TextBox 20">
            <a:extLst>
              <a:ext uri="{FF2B5EF4-FFF2-40B4-BE49-F238E27FC236}">
                <a16:creationId xmlns:a16="http://schemas.microsoft.com/office/drawing/2014/main" id="{4CFAB790-3BF0-4D7A-81D1-A7B3D08CEEBC}"/>
              </a:ext>
            </a:extLst>
          </p:cNvPr>
          <p:cNvSpPr txBox="1"/>
          <p:nvPr userDrawn="1"/>
        </p:nvSpPr>
        <p:spPr>
          <a:xfrm>
            <a:off x="1643839" y="4109892"/>
            <a:ext cx="5011292" cy="276999"/>
          </a:xfrm>
          <a:prstGeom prst="rect">
            <a:avLst/>
          </a:prstGeom>
          <a:noFill/>
        </p:spPr>
        <p:txBody>
          <a:bodyPr wrap="square">
            <a:spAutoFit/>
          </a:bodyPr>
          <a:lstStyle/>
          <a:p>
            <a:r>
              <a:rPr lang="en-US" sz="1200" dirty="0">
                <a:solidFill>
                  <a:schemeClr val="accent2">
                    <a:lumMod val="75000"/>
                  </a:schemeClr>
                </a:solidFill>
                <a:hlinkClick r:id="rId17">
                  <a:extLst>
                    <a:ext uri="{A12FA001-AC4F-418D-AE19-62706E023703}">
                      <ahyp:hlinkClr xmlns:ahyp="http://schemas.microsoft.com/office/drawing/2018/hyperlinkcolor" val="tx"/>
                    </a:ext>
                  </a:extLst>
                </a:hlinkClick>
              </a:rPr>
              <a:t>COBISS / IZUM - Institute of information science Maribor</a:t>
            </a:r>
            <a:endParaRPr lang="en-SI" sz="1200" dirty="0">
              <a:solidFill>
                <a:schemeClr val="accent2">
                  <a:lumMod val="75000"/>
                </a:schemeClr>
              </a:solidFill>
            </a:endParaRPr>
          </a:p>
        </p:txBody>
      </p:sp>
      <p:sp>
        <p:nvSpPr>
          <p:cNvPr id="23" name="TextBox 22">
            <a:extLst>
              <a:ext uri="{FF2B5EF4-FFF2-40B4-BE49-F238E27FC236}">
                <a16:creationId xmlns:a16="http://schemas.microsoft.com/office/drawing/2014/main" id="{95536E42-D562-46EB-B545-F96477273018}"/>
              </a:ext>
            </a:extLst>
          </p:cNvPr>
          <p:cNvSpPr txBox="1"/>
          <p:nvPr userDrawn="1"/>
        </p:nvSpPr>
        <p:spPr>
          <a:xfrm>
            <a:off x="1945214" y="4480237"/>
            <a:ext cx="2000992" cy="276999"/>
          </a:xfrm>
          <a:prstGeom prst="rect">
            <a:avLst/>
          </a:prstGeom>
          <a:noFill/>
        </p:spPr>
        <p:txBody>
          <a:bodyPr wrap="square">
            <a:spAutoFit/>
          </a:bodyPr>
          <a:lstStyle/>
          <a:p>
            <a:r>
              <a:rPr lang="pl-PL" sz="1200" dirty="0">
                <a:solidFill>
                  <a:schemeClr val="accent2">
                    <a:lumMod val="75000"/>
                  </a:schemeClr>
                </a:solidFill>
                <a:hlinkClick r:id="rId5">
                  <a:extLst>
                    <a:ext uri="{A12FA001-AC4F-418D-AE19-62706E023703}">
                      <ahyp:hlinkClr xmlns:ahyp="http://schemas.microsoft.com/office/drawing/2018/hyperlinkcolor" val="tx"/>
                    </a:ext>
                  </a:extLst>
                </a:hlinkClick>
              </a:rPr>
              <a:t>Blog COBISS | Poti Do Znanja</a:t>
            </a:r>
            <a:endParaRPr lang="en-SI" sz="1200" dirty="0">
              <a:solidFill>
                <a:schemeClr val="accent2">
                  <a:lumMod val="75000"/>
                </a:schemeClr>
              </a:solidFill>
            </a:endParaRPr>
          </a:p>
        </p:txBody>
      </p:sp>
    </p:spTree>
    <p:extLst>
      <p:ext uri="{BB962C8B-B14F-4D97-AF65-F5344CB8AC3E}">
        <p14:creationId xmlns:p14="http://schemas.microsoft.com/office/powerpoint/2010/main" val="1299067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7"/>
                                        </p:tgtEl>
                                      </p:cBhvr>
                                    </p:animEffect>
                                    <p:animScale>
                                      <p:cBhvr>
                                        <p:cTn id="7" dur="250" autoRev="1" fill="hold"/>
                                        <p:tgtEl>
                                          <p:spTgt spid="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2_Zakljucni_SR">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3F9CFF5-9D07-45FB-A00A-DAA0855CC8A5}"/>
              </a:ext>
            </a:extLst>
          </p:cNvPr>
          <p:cNvSpPr>
            <a:spLocks noGrp="1"/>
          </p:cNvSpPr>
          <p:nvPr>
            <p:ph type="dt" sz="half" idx="10"/>
          </p:nvPr>
        </p:nvSpPr>
        <p:spPr>
          <a:xfrm>
            <a:off x="838200" y="6356352"/>
            <a:ext cx="2743200" cy="365125"/>
          </a:xfrm>
          <a:prstGeom prst="rect">
            <a:avLst/>
          </a:prstGeom>
        </p:spPr>
        <p:txBody>
          <a:bodyPr/>
          <a:lstStyle/>
          <a:p>
            <a:endParaRPr lang="sl-SI"/>
          </a:p>
        </p:txBody>
      </p:sp>
      <p:sp>
        <p:nvSpPr>
          <p:cNvPr id="3" name="Footer Placeholder 2">
            <a:extLst>
              <a:ext uri="{FF2B5EF4-FFF2-40B4-BE49-F238E27FC236}">
                <a16:creationId xmlns:a16="http://schemas.microsoft.com/office/drawing/2014/main" id="{FA6FFED8-E4EA-4020-90F8-891937320F7A}"/>
              </a:ext>
            </a:extLst>
          </p:cNvPr>
          <p:cNvSpPr>
            <a:spLocks noGrp="1"/>
          </p:cNvSpPr>
          <p:nvPr>
            <p:ph type="ftr" sz="quarter" idx="11"/>
          </p:nvPr>
        </p:nvSpPr>
        <p:spPr>
          <a:xfrm>
            <a:off x="3848100" y="6356351"/>
            <a:ext cx="4114800" cy="365125"/>
          </a:xfrm>
          <a:prstGeom prst="rect">
            <a:avLst/>
          </a:prstGeom>
        </p:spPr>
        <p:txBody>
          <a:bodyPr/>
          <a:lstStyle/>
          <a:p>
            <a:endParaRPr lang="sl-SI"/>
          </a:p>
        </p:txBody>
      </p:sp>
      <p:pic>
        <p:nvPicPr>
          <p:cNvPr id="5" name="Picture 4" descr="A picture containing text, tool&#10;&#10;Description automatically generated">
            <a:extLst>
              <a:ext uri="{FF2B5EF4-FFF2-40B4-BE49-F238E27FC236}">
                <a16:creationId xmlns:a16="http://schemas.microsoft.com/office/drawing/2014/main" id="{545BDCF9-85E5-4EAC-A012-A190214A6398}"/>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r="918" b="1306"/>
          <a:stretch/>
        </p:blipFill>
        <p:spPr>
          <a:xfrm>
            <a:off x="19050" y="0"/>
            <a:ext cx="11772900" cy="6845208"/>
          </a:xfrm>
          <a:prstGeom prst="rect">
            <a:avLst/>
          </a:prstGeom>
        </p:spPr>
      </p:pic>
      <p:pic>
        <p:nvPicPr>
          <p:cNvPr id="6" name="Picture 5" descr="Text&#10;&#10;Description automatically generated">
            <a:extLst>
              <a:ext uri="{FF2B5EF4-FFF2-40B4-BE49-F238E27FC236}">
                <a16:creationId xmlns:a16="http://schemas.microsoft.com/office/drawing/2014/main" id="{F3056FF0-8426-46BA-8AB0-2C53690275B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556497" y="209094"/>
            <a:ext cx="2416431" cy="1067256"/>
          </a:xfrm>
          <a:prstGeom prst="rect">
            <a:avLst/>
          </a:prstGeom>
        </p:spPr>
      </p:pic>
      <p:sp>
        <p:nvSpPr>
          <p:cNvPr id="7" name="TextBox 6">
            <a:extLst>
              <a:ext uri="{FF2B5EF4-FFF2-40B4-BE49-F238E27FC236}">
                <a16:creationId xmlns:a16="http://schemas.microsoft.com/office/drawing/2014/main" id="{50D6BE6B-7B7F-4B4D-8E3B-89C33EBB2197}"/>
              </a:ext>
            </a:extLst>
          </p:cNvPr>
          <p:cNvSpPr txBox="1"/>
          <p:nvPr userDrawn="1"/>
        </p:nvSpPr>
        <p:spPr>
          <a:xfrm>
            <a:off x="2659626" y="5502070"/>
            <a:ext cx="3310467" cy="1015663"/>
          </a:xfrm>
          <a:prstGeom prst="rect">
            <a:avLst/>
          </a:prstGeom>
          <a:noFill/>
        </p:spPr>
        <p:txBody>
          <a:bodyPr wrap="square" rtlCol="0" anchor="ctr">
            <a:spAutoFit/>
          </a:bodyPr>
          <a:lstStyle/>
          <a:p>
            <a:pPr algn="ctr"/>
            <a:r>
              <a:rPr lang="en-US" altLang="ko-KR" sz="6000" b="1" dirty="0" err="1">
                <a:solidFill>
                  <a:schemeClr val="accent2">
                    <a:lumMod val="75000"/>
                  </a:schemeClr>
                </a:solidFill>
                <a:effectLst>
                  <a:outerShdw blurRad="38100" dist="38100" dir="2700000" algn="tl">
                    <a:srgbClr val="000000">
                      <a:alpha val="43137"/>
                    </a:srgbClr>
                  </a:outerShdw>
                </a:effectLst>
                <a:latin typeface="+mn-lt"/>
                <a:cs typeface="Arial" pitchFamily="34" charset="0"/>
              </a:rPr>
              <a:t>Hvala</a:t>
            </a:r>
            <a:r>
              <a:rPr lang="en-US" altLang="ko-KR" sz="6000" b="1" dirty="0">
                <a:solidFill>
                  <a:schemeClr val="accent2">
                    <a:lumMod val="75000"/>
                  </a:schemeClr>
                </a:solidFill>
                <a:effectLst>
                  <a:outerShdw blurRad="38100" dist="38100" dir="2700000" algn="tl">
                    <a:srgbClr val="000000">
                      <a:alpha val="43137"/>
                    </a:srgbClr>
                  </a:outerShdw>
                </a:effectLst>
                <a:latin typeface="+mn-lt"/>
                <a:cs typeface="Arial" pitchFamily="34" charset="0"/>
              </a:rPr>
              <a:t>!</a:t>
            </a:r>
            <a:endParaRPr lang="ko-KR" altLang="en-US" sz="6000" b="1" dirty="0">
              <a:solidFill>
                <a:schemeClr val="accent2">
                  <a:lumMod val="75000"/>
                </a:schemeClr>
              </a:solidFill>
              <a:effectLst>
                <a:outerShdw blurRad="38100" dist="38100" dir="2700000" algn="tl">
                  <a:srgbClr val="000000">
                    <a:alpha val="43137"/>
                  </a:srgbClr>
                </a:outerShdw>
              </a:effectLst>
              <a:latin typeface="+mn-lt"/>
              <a:cs typeface="Arial" pitchFamily="34" charset="0"/>
            </a:endParaRPr>
          </a:p>
        </p:txBody>
      </p:sp>
      <p:sp>
        <p:nvSpPr>
          <p:cNvPr id="8" name="Rectangle 2">
            <a:extLst>
              <a:ext uri="{FF2B5EF4-FFF2-40B4-BE49-F238E27FC236}">
                <a16:creationId xmlns:a16="http://schemas.microsoft.com/office/drawing/2014/main" id="{DDBFE814-21A7-4501-BFFB-CA7E6A906645}"/>
              </a:ext>
            </a:extLst>
          </p:cNvPr>
          <p:cNvSpPr txBox="1">
            <a:spLocks noChangeAspect="1" noChangeArrowheads="1"/>
          </p:cNvSpPr>
          <p:nvPr userDrawn="1"/>
        </p:nvSpPr>
        <p:spPr>
          <a:xfrm>
            <a:off x="726760" y="754115"/>
            <a:ext cx="5542969" cy="547679"/>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l-SI" sz="3200" b="1" dirty="0">
                <a:solidFill>
                  <a:schemeClr val="accent2">
                    <a:lumMod val="75000"/>
                  </a:schemeClr>
                </a:solidFill>
                <a:effectLst>
                  <a:outerShdw blurRad="38100" dist="38100" dir="2700000" algn="tl">
                    <a:srgbClr val="000000">
                      <a:alpha val="43137"/>
                    </a:srgbClr>
                  </a:outerShdw>
                </a:effectLst>
                <a:latin typeface="+mj-lt"/>
              </a:rPr>
              <a:t>Komuni</a:t>
            </a:r>
            <a:r>
              <a:rPr lang="en-US" sz="3200" b="1" dirty="0" err="1">
                <a:solidFill>
                  <a:schemeClr val="accent2">
                    <a:lumMod val="75000"/>
                  </a:schemeClr>
                </a:solidFill>
                <a:effectLst>
                  <a:outerShdw blurRad="38100" dist="38100" dir="2700000" algn="tl">
                    <a:srgbClr val="000000">
                      <a:alpha val="43137"/>
                    </a:srgbClr>
                  </a:outerShdw>
                </a:effectLst>
                <a:latin typeface="+mj-lt"/>
              </a:rPr>
              <a:t>kacija</a:t>
            </a:r>
            <a:r>
              <a:rPr lang="sl-SI" sz="3200" b="1" dirty="0">
                <a:solidFill>
                  <a:schemeClr val="accent2">
                    <a:lumMod val="75000"/>
                  </a:schemeClr>
                </a:solidFill>
                <a:effectLst>
                  <a:outerShdw blurRad="38100" dist="38100" dir="2700000" algn="tl">
                    <a:srgbClr val="000000">
                      <a:alpha val="43137"/>
                    </a:srgbClr>
                  </a:outerShdw>
                </a:effectLst>
                <a:latin typeface="+mj-lt"/>
              </a:rPr>
              <a:t> </a:t>
            </a:r>
            <a:r>
              <a:rPr lang="en-US" sz="3200" b="1" dirty="0">
                <a:solidFill>
                  <a:schemeClr val="accent2">
                    <a:lumMod val="75000"/>
                  </a:schemeClr>
                </a:solidFill>
                <a:effectLst>
                  <a:outerShdw blurRad="38100" dist="38100" dir="2700000" algn="tl">
                    <a:srgbClr val="000000">
                      <a:alpha val="43137"/>
                    </a:srgbClr>
                  </a:outerShdw>
                </a:effectLst>
                <a:latin typeface="+mj-lt"/>
              </a:rPr>
              <a:t>s</a:t>
            </a:r>
            <a:r>
              <a:rPr lang="sl-SI" sz="3200" b="1" dirty="0">
                <a:solidFill>
                  <a:schemeClr val="accent2">
                    <a:lumMod val="75000"/>
                  </a:schemeClr>
                </a:solidFill>
                <a:effectLst>
                  <a:outerShdw blurRad="38100" dist="38100" dir="2700000" algn="tl">
                    <a:srgbClr val="000000">
                      <a:alpha val="43137"/>
                    </a:srgbClr>
                  </a:outerShdw>
                </a:effectLst>
                <a:latin typeface="+mj-lt"/>
              </a:rPr>
              <a:t> IZUM-om</a:t>
            </a:r>
          </a:p>
        </p:txBody>
      </p:sp>
      <p:sp>
        <p:nvSpPr>
          <p:cNvPr id="9" name="Rectangle 3">
            <a:extLst>
              <a:ext uri="{FF2B5EF4-FFF2-40B4-BE49-F238E27FC236}">
                <a16:creationId xmlns:a16="http://schemas.microsoft.com/office/drawing/2014/main" id="{992B2FE9-3614-4815-AD8C-2E001233AD7D}"/>
              </a:ext>
            </a:extLst>
          </p:cNvPr>
          <p:cNvSpPr txBox="1">
            <a:spLocks noChangeArrowheads="1"/>
          </p:cNvSpPr>
          <p:nvPr userDrawn="1"/>
        </p:nvSpPr>
        <p:spPr>
          <a:xfrm>
            <a:off x="1148410" y="1672095"/>
            <a:ext cx="6332900" cy="118765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indent="-228600">
              <a:defRPr/>
            </a:pPr>
            <a:r>
              <a:rPr lang="en-US" sz="2000" b="0" dirty="0" err="1">
                <a:solidFill>
                  <a:schemeClr val="accent2">
                    <a:lumMod val="75000"/>
                  </a:schemeClr>
                </a:solidFill>
                <a:latin typeface="+mn-lt"/>
              </a:rPr>
              <a:t>Pozivni</a:t>
            </a:r>
            <a:r>
              <a:rPr lang="en-US" sz="2000" b="0" dirty="0">
                <a:solidFill>
                  <a:schemeClr val="accent2">
                    <a:lumMod val="75000"/>
                  </a:schemeClr>
                </a:solidFill>
                <a:latin typeface="+mn-lt"/>
              </a:rPr>
              <a:t> </a:t>
            </a:r>
            <a:r>
              <a:rPr lang="en-US" sz="2000" b="0" dirty="0" err="1">
                <a:solidFill>
                  <a:schemeClr val="accent2">
                    <a:lumMod val="75000"/>
                  </a:schemeClr>
                </a:solidFill>
                <a:latin typeface="+mn-lt"/>
              </a:rPr>
              <a:t>centar</a:t>
            </a:r>
            <a:r>
              <a:rPr lang="sl-SI" sz="2000" b="0" dirty="0">
                <a:solidFill>
                  <a:schemeClr val="accent2">
                    <a:lumMod val="75000"/>
                  </a:schemeClr>
                </a:solidFill>
                <a:latin typeface="+mn-lt"/>
              </a:rPr>
              <a:t>: </a:t>
            </a:r>
            <a:r>
              <a:rPr lang="sl-SI" sz="2000" dirty="0">
                <a:solidFill>
                  <a:schemeClr val="accent2">
                    <a:lumMod val="75000"/>
                  </a:schemeClr>
                </a:solidFill>
                <a:latin typeface="+mn-lt"/>
              </a:rPr>
              <a:t>+386 (0)2 25 20 333</a:t>
            </a:r>
          </a:p>
          <a:p>
            <a:pPr marL="228600" indent="-228600"/>
            <a:r>
              <a:rPr lang="en-US" sz="2000" dirty="0" err="1">
                <a:solidFill>
                  <a:schemeClr val="accent2">
                    <a:lumMod val="75000"/>
                  </a:schemeClr>
                </a:solidFill>
                <a:latin typeface="+mn-lt"/>
              </a:rPr>
              <a:t>Pon</a:t>
            </a:r>
            <a:r>
              <a:rPr lang="en-US" sz="2000" dirty="0">
                <a:solidFill>
                  <a:schemeClr val="accent2">
                    <a:lumMod val="75000"/>
                  </a:schemeClr>
                </a:solidFill>
                <a:latin typeface="+mn-lt"/>
              </a:rPr>
              <a:t> – pet </a:t>
            </a:r>
            <a:r>
              <a:rPr lang="sl-SI" sz="2000" dirty="0">
                <a:solidFill>
                  <a:schemeClr val="accent2">
                    <a:lumMod val="75000"/>
                  </a:schemeClr>
                </a:solidFill>
                <a:latin typeface="+mn-lt"/>
              </a:rPr>
              <a:t>7</a:t>
            </a:r>
            <a:r>
              <a:rPr lang="en-US" sz="2000" dirty="0">
                <a:solidFill>
                  <a:schemeClr val="accent2">
                    <a:lumMod val="75000"/>
                  </a:schemeClr>
                </a:solidFill>
                <a:latin typeface="+mn-lt"/>
              </a:rPr>
              <a:t>:</a:t>
            </a:r>
            <a:r>
              <a:rPr lang="sl-SI" sz="2000" dirty="0">
                <a:solidFill>
                  <a:schemeClr val="accent2">
                    <a:lumMod val="75000"/>
                  </a:schemeClr>
                </a:solidFill>
                <a:latin typeface="+mn-lt"/>
              </a:rPr>
              <a:t>30 do 2</a:t>
            </a:r>
            <a:r>
              <a:rPr lang="en-US" sz="2000" dirty="0">
                <a:solidFill>
                  <a:schemeClr val="accent2">
                    <a:lumMod val="75000"/>
                  </a:schemeClr>
                </a:solidFill>
                <a:latin typeface="+mn-lt"/>
              </a:rPr>
              <a:t>0:</a:t>
            </a:r>
            <a:r>
              <a:rPr lang="sl-SI" sz="2000" dirty="0">
                <a:solidFill>
                  <a:schemeClr val="accent2">
                    <a:lumMod val="75000"/>
                  </a:schemeClr>
                </a:solidFill>
                <a:latin typeface="+mn-lt"/>
              </a:rPr>
              <a:t>00</a:t>
            </a:r>
            <a:r>
              <a:rPr lang="en-US" sz="2000" dirty="0">
                <a:solidFill>
                  <a:schemeClr val="accent2">
                    <a:lumMod val="75000"/>
                  </a:schemeClr>
                </a:solidFill>
                <a:latin typeface="+mn-lt"/>
              </a:rPr>
              <a:t>, sub 7:30 – 13:00</a:t>
            </a:r>
          </a:p>
          <a:p>
            <a:pPr marL="228600" marR="0" lvl="0" indent="-228600" algn="l" defTabSz="914400" rtl="0" eaLnBrk="1" fontAlgn="auto" latinLnBrk="0" hangingPunct="1">
              <a:lnSpc>
                <a:spcPct val="90000"/>
              </a:lnSpc>
              <a:spcBef>
                <a:spcPts val="1000"/>
              </a:spcBef>
              <a:spcAft>
                <a:spcPts val="0"/>
              </a:spcAft>
              <a:buClrTx/>
              <a:buSzTx/>
              <a:tabLst/>
              <a:defRPr/>
            </a:pPr>
            <a:r>
              <a:rPr lang="en-US" sz="2000" dirty="0">
                <a:solidFill>
                  <a:schemeClr val="accent2">
                    <a:lumMod val="75000"/>
                  </a:schemeClr>
                </a:solidFill>
                <a:latin typeface="+mn-lt"/>
              </a:rPr>
              <a:t>E-</a:t>
            </a:r>
            <a:r>
              <a:rPr lang="en-US" sz="2000" dirty="0" err="1">
                <a:solidFill>
                  <a:schemeClr val="accent2">
                    <a:lumMod val="75000"/>
                  </a:schemeClr>
                </a:solidFill>
                <a:latin typeface="+mn-lt"/>
              </a:rPr>
              <a:t>pošta</a:t>
            </a:r>
            <a:r>
              <a:rPr lang="en-US" sz="2000" dirty="0">
                <a:solidFill>
                  <a:schemeClr val="accent2">
                    <a:lumMod val="75000"/>
                  </a:schemeClr>
                </a:solidFill>
                <a:latin typeface="+mn-lt"/>
              </a:rPr>
              <a:t>: </a:t>
            </a:r>
            <a:r>
              <a:rPr lang="sl-SI" sz="2000" i="0" u="sng" dirty="0">
                <a:solidFill>
                  <a:schemeClr val="accent2">
                    <a:lumMod val="75000"/>
                  </a:schemeClr>
                </a:solidFill>
                <a:latin typeface="+mn-lt"/>
                <a:hlinkClick r:id="rId4">
                  <a:extLst>
                    <a:ext uri="{A12FA001-AC4F-418D-AE19-62706E023703}">
                      <ahyp:hlinkClr xmlns:ahyp="http://schemas.microsoft.com/office/drawing/2018/hyperlinkcolor" val="tx"/>
                    </a:ext>
                  </a:extLst>
                </a:hlinkClick>
              </a:rPr>
              <a:t>podpora@izum.si</a:t>
            </a:r>
            <a:endParaRPr lang="sl-SI" sz="2000" i="0" dirty="0">
              <a:solidFill>
                <a:schemeClr val="accent2">
                  <a:lumMod val="75000"/>
                </a:schemeClr>
              </a:solidFill>
              <a:latin typeface="+mn-lt"/>
            </a:endParaRPr>
          </a:p>
          <a:p>
            <a:pPr marL="0" indent="0">
              <a:buNone/>
            </a:pPr>
            <a:r>
              <a:rPr lang="sl-SI" sz="2000" dirty="0">
                <a:solidFill>
                  <a:schemeClr val="accent2">
                    <a:lumMod val="75000"/>
                  </a:schemeClr>
                </a:solidFill>
                <a:latin typeface="+mn-lt"/>
              </a:rPr>
              <a:t>           </a:t>
            </a:r>
          </a:p>
        </p:txBody>
      </p:sp>
      <p:pic>
        <p:nvPicPr>
          <p:cNvPr id="10" name="Picture 9" descr="Shape&#10;&#10;Description automatically generated with low confidence">
            <a:hlinkClick r:id="rId5"/>
            <a:extLst>
              <a:ext uri="{FF2B5EF4-FFF2-40B4-BE49-F238E27FC236}">
                <a16:creationId xmlns:a16="http://schemas.microsoft.com/office/drawing/2014/main" id="{5C13A096-E06C-4F9F-A268-2FDA1843BBD8}"/>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440240" y="3825658"/>
            <a:ext cx="2210646" cy="1564780"/>
          </a:xfrm>
          <a:prstGeom prst="rect">
            <a:avLst/>
          </a:prstGeom>
        </p:spPr>
      </p:pic>
      <p:pic>
        <p:nvPicPr>
          <p:cNvPr id="11" name="Picture 10" descr="Icon&#10;&#10;Description automatically generated with medium confidence">
            <a:hlinkClick r:id="rId7"/>
            <a:extLst>
              <a:ext uri="{FF2B5EF4-FFF2-40B4-BE49-F238E27FC236}">
                <a16:creationId xmlns:a16="http://schemas.microsoft.com/office/drawing/2014/main" id="{AADA0FE1-DA79-4BBB-BF6E-3ED0DAFFC770}"/>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1042228" y="2978682"/>
            <a:ext cx="503335" cy="282988"/>
          </a:xfrm>
          <a:prstGeom prst="rect">
            <a:avLst/>
          </a:prstGeom>
        </p:spPr>
      </p:pic>
      <p:pic>
        <p:nvPicPr>
          <p:cNvPr id="12" name="Picture 11" descr="Icon&#10;&#10;Description automatically generated">
            <a:hlinkClick r:id="rId9"/>
            <a:extLst>
              <a:ext uri="{FF2B5EF4-FFF2-40B4-BE49-F238E27FC236}">
                <a16:creationId xmlns:a16="http://schemas.microsoft.com/office/drawing/2014/main" id="{CD35D572-9234-4E95-B0D4-816129DD5BA9}"/>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1148410" y="3332250"/>
            <a:ext cx="461811" cy="259641"/>
          </a:xfrm>
          <a:prstGeom prst="rect">
            <a:avLst/>
          </a:prstGeom>
        </p:spPr>
      </p:pic>
      <p:pic>
        <p:nvPicPr>
          <p:cNvPr id="13" name="Picture 12" descr="Icon&#10;&#10;Description automatically generated">
            <a:hlinkClick r:id="rId11"/>
            <a:extLst>
              <a:ext uri="{FF2B5EF4-FFF2-40B4-BE49-F238E27FC236}">
                <a16:creationId xmlns:a16="http://schemas.microsoft.com/office/drawing/2014/main" id="{B9F2896F-6ACB-411E-A5C0-A6F5ACB78D29}"/>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1064683" y="4036222"/>
            <a:ext cx="515153" cy="289632"/>
          </a:xfrm>
          <a:prstGeom prst="rect">
            <a:avLst/>
          </a:prstGeom>
        </p:spPr>
      </p:pic>
      <p:pic>
        <p:nvPicPr>
          <p:cNvPr id="14" name="Picture 13" descr="Logo, icon&#10;&#10;Description automatically generated">
            <a:hlinkClick r:id="rId13"/>
            <a:extLst>
              <a:ext uri="{FF2B5EF4-FFF2-40B4-BE49-F238E27FC236}">
                <a16:creationId xmlns:a16="http://schemas.microsoft.com/office/drawing/2014/main" id="{43CB8AB0-7966-46F4-B5C1-4A72AA205E92}"/>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141562" y="3672860"/>
            <a:ext cx="502277" cy="282393"/>
          </a:xfrm>
          <a:prstGeom prst="rect">
            <a:avLst/>
          </a:prstGeom>
        </p:spPr>
      </p:pic>
      <p:sp>
        <p:nvSpPr>
          <p:cNvPr id="15" name="TextBox 14">
            <a:extLst>
              <a:ext uri="{FF2B5EF4-FFF2-40B4-BE49-F238E27FC236}">
                <a16:creationId xmlns:a16="http://schemas.microsoft.com/office/drawing/2014/main" id="{E14AD17D-AE07-4550-ABFD-7754BD44B92C}"/>
              </a:ext>
            </a:extLst>
          </p:cNvPr>
          <p:cNvSpPr txBox="1"/>
          <p:nvPr userDrawn="1"/>
        </p:nvSpPr>
        <p:spPr>
          <a:xfrm>
            <a:off x="1648919" y="3004500"/>
            <a:ext cx="3310467" cy="276999"/>
          </a:xfrm>
          <a:prstGeom prst="rect">
            <a:avLst/>
          </a:prstGeom>
          <a:noFill/>
        </p:spPr>
        <p:txBody>
          <a:bodyPr wrap="square">
            <a:spAutoFit/>
          </a:bodyPr>
          <a:lstStyle/>
          <a:p>
            <a:r>
              <a:rPr lang="en-US" sz="1200" dirty="0">
                <a:solidFill>
                  <a:schemeClr val="accent2">
                    <a:lumMod val="75000"/>
                  </a:schemeClr>
                </a:solidFill>
                <a:hlinkClick r:id="rId15">
                  <a:extLst>
                    <a:ext uri="{A12FA001-AC4F-418D-AE19-62706E023703}">
                      <ahyp:hlinkClr xmlns:ahyp="http://schemas.microsoft.com/office/drawing/2018/hyperlinkcolor" val="tx"/>
                    </a:ext>
                  </a:extLst>
                </a:hlinkClick>
              </a:rPr>
              <a:t>COBISS - </a:t>
            </a:r>
            <a:r>
              <a:rPr lang="en-US" sz="1200" dirty="0" err="1">
                <a:solidFill>
                  <a:schemeClr val="accent2">
                    <a:lumMod val="75000"/>
                  </a:schemeClr>
                </a:solidFill>
                <a:hlinkClick r:id="rId15">
                  <a:extLst>
                    <a:ext uri="{A12FA001-AC4F-418D-AE19-62706E023703}">
                      <ahyp:hlinkClr xmlns:ahyp="http://schemas.microsoft.com/office/drawing/2018/hyperlinkcolor" val="tx"/>
                    </a:ext>
                  </a:extLst>
                </a:hlinkClick>
              </a:rPr>
              <a:t>poti</a:t>
            </a:r>
            <a:r>
              <a:rPr lang="en-US" sz="1200" dirty="0">
                <a:solidFill>
                  <a:schemeClr val="accent2">
                    <a:lumMod val="75000"/>
                  </a:schemeClr>
                </a:solidFill>
                <a:hlinkClick r:id="rId15">
                  <a:extLst>
                    <a:ext uri="{A12FA001-AC4F-418D-AE19-62706E023703}">
                      <ahyp:hlinkClr xmlns:ahyp="http://schemas.microsoft.com/office/drawing/2018/hyperlinkcolor" val="tx"/>
                    </a:ext>
                  </a:extLst>
                </a:hlinkClick>
              </a:rPr>
              <a:t> do </a:t>
            </a:r>
            <a:r>
              <a:rPr lang="en-US" sz="1200" dirty="0" err="1">
                <a:solidFill>
                  <a:schemeClr val="accent2">
                    <a:lumMod val="75000"/>
                  </a:schemeClr>
                </a:solidFill>
                <a:hlinkClick r:id="rId15">
                  <a:extLst>
                    <a:ext uri="{A12FA001-AC4F-418D-AE19-62706E023703}">
                      <ahyp:hlinkClr xmlns:ahyp="http://schemas.microsoft.com/office/drawing/2018/hyperlinkcolor" val="tx"/>
                    </a:ext>
                  </a:extLst>
                </a:hlinkClick>
              </a:rPr>
              <a:t>znanja</a:t>
            </a:r>
            <a:endParaRPr lang="en-SI" sz="1200" dirty="0">
              <a:solidFill>
                <a:schemeClr val="accent2">
                  <a:lumMod val="75000"/>
                </a:schemeClr>
              </a:solidFill>
            </a:endParaRPr>
          </a:p>
        </p:txBody>
      </p:sp>
      <p:sp>
        <p:nvSpPr>
          <p:cNvPr id="17" name="TextBox 16">
            <a:extLst>
              <a:ext uri="{FF2B5EF4-FFF2-40B4-BE49-F238E27FC236}">
                <a16:creationId xmlns:a16="http://schemas.microsoft.com/office/drawing/2014/main" id="{1946B662-C00A-4CCE-9D2F-391E0A7C7880}"/>
              </a:ext>
            </a:extLst>
          </p:cNvPr>
          <p:cNvSpPr txBox="1"/>
          <p:nvPr userDrawn="1"/>
        </p:nvSpPr>
        <p:spPr>
          <a:xfrm>
            <a:off x="1648919" y="3377957"/>
            <a:ext cx="2181296" cy="276999"/>
          </a:xfrm>
          <a:prstGeom prst="rect">
            <a:avLst/>
          </a:prstGeom>
          <a:noFill/>
        </p:spPr>
        <p:txBody>
          <a:bodyPr wrap="square">
            <a:spAutoFit/>
          </a:bodyPr>
          <a:lstStyle/>
          <a:p>
            <a:r>
              <a:rPr lang="en-US" sz="1200" dirty="0">
                <a:solidFill>
                  <a:schemeClr val="accent2">
                    <a:lumMod val="75000"/>
                  </a:schemeClr>
                </a:solidFill>
                <a:hlinkClick r:id="rId9">
                  <a:extLst>
                    <a:ext uri="{A12FA001-AC4F-418D-AE19-62706E023703}">
                      <ahyp:hlinkClr xmlns:ahyp="http://schemas.microsoft.com/office/drawing/2018/hyperlinkcolor" val="tx"/>
                    </a:ext>
                  </a:extLst>
                </a:hlinkClick>
              </a:rPr>
              <a:t>COBISS (@COBISSNET)</a:t>
            </a:r>
            <a:endParaRPr lang="en-SI" sz="1200" dirty="0">
              <a:solidFill>
                <a:schemeClr val="accent2">
                  <a:lumMod val="75000"/>
                </a:schemeClr>
              </a:solidFill>
            </a:endParaRPr>
          </a:p>
        </p:txBody>
      </p:sp>
      <p:sp>
        <p:nvSpPr>
          <p:cNvPr id="19" name="TextBox 18">
            <a:extLst>
              <a:ext uri="{FF2B5EF4-FFF2-40B4-BE49-F238E27FC236}">
                <a16:creationId xmlns:a16="http://schemas.microsoft.com/office/drawing/2014/main" id="{03C9D7ED-A4C4-4F4F-9BC4-25DEB3970347}"/>
              </a:ext>
            </a:extLst>
          </p:cNvPr>
          <p:cNvSpPr txBox="1"/>
          <p:nvPr userDrawn="1"/>
        </p:nvSpPr>
        <p:spPr>
          <a:xfrm>
            <a:off x="1643839" y="3735925"/>
            <a:ext cx="3362796" cy="276999"/>
          </a:xfrm>
          <a:prstGeom prst="rect">
            <a:avLst/>
          </a:prstGeom>
          <a:noFill/>
        </p:spPr>
        <p:txBody>
          <a:bodyPr wrap="square">
            <a:spAutoFit/>
          </a:bodyPr>
          <a:lstStyle/>
          <a:p>
            <a:r>
              <a:rPr lang="en-US" sz="1200" dirty="0">
                <a:solidFill>
                  <a:schemeClr val="accent2">
                    <a:lumMod val="75000"/>
                  </a:schemeClr>
                </a:solidFill>
                <a:hlinkClick r:id="rId16">
                  <a:extLst>
                    <a:ext uri="{A12FA001-AC4F-418D-AE19-62706E023703}">
                      <ahyp:hlinkClr xmlns:ahyp="http://schemas.microsoft.com/office/drawing/2018/hyperlinkcolor" val="tx"/>
                    </a:ext>
                  </a:extLst>
                </a:hlinkClick>
              </a:rPr>
              <a:t>COBISS - </a:t>
            </a:r>
            <a:r>
              <a:rPr lang="en-US" sz="1200" dirty="0" err="1">
                <a:solidFill>
                  <a:schemeClr val="accent2">
                    <a:lumMod val="75000"/>
                  </a:schemeClr>
                </a:solidFill>
                <a:hlinkClick r:id="rId16">
                  <a:extLst>
                    <a:ext uri="{A12FA001-AC4F-418D-AE19-62706E023703}">
                      <ahyp:hlinkClr xmlns:ahyp="http://schemas.microsoft.com/office/drawing/2018/hyperlinkcolor" val="tx"/>
                    </a:ext>
                  </a:extLst>
                </a:hlinkClick>
              </a:rPr>
              <a:t>poti</a:t>
            </a:r>
            <a:r>
              <a:rPr lang="en-US" sz="1200" dirty="0">
                <a:solidFill>
                  <a:schemeClr val="accent2">
                    <a:lumMod val="75000"/>
                  </a:schemeClr>
                </a:solidFill>
                <a:hlinkClick r:id="rId16">
                  <a:extLst>
                    <a:ext uri="{A12FA001-AC4F-418D-AE19-62706E023703}">
                      <ahyp:hlinkClr xmlns:ahyp="http://schemas.microsoft.com/office/drawing/2018/hyperlinkcolor" val="tx"/>
                    </a:ext>
                  </a:extLst>
                </a:hlinkClick>
              </a:rPr>
              <a:t> do </a:t>
            </a:r>
            <a:r>
              <a:rPr lang="en-US" sz="1200" dirty="0" err="1">
                <a:solidFill>
                  <a:schemeClr val="accent2">
                    <a:lumMod val="75000"/>
                  </a:schemeClr>
                </a:solidFill>
                <a:hlinkClick r:id="rId16">
                  <a:extLst>
                    <a:ext uri="{A12FA001-AC4F-418D-AE19-62706E023703}">
                      <ahyp:hlinkClr xmlns:ahyp="http://schemas.microsoft.com/office/drawing/2018/hyperlinkcolor" val="tx"/>
                    </a:ext>
                  </a:extLst>
                </a:hlinkClick>
              </a:rPr>
              <a:t>znanja</a:t>
            </a:r>
            <a:endParaRPr lang="en-SI" sz="1200" dirty="0">
              <a:solidFill>
                <a:schemeClr val="accent2">
                  <a:lumMod val="75000"/>
                </a:schemeClr>
              </a:solidFill>
            </a:endParaRPr>
          </a:p>
        </p:txBody>
      </p:sp>
      <p:sp>
        <p:nvSpPr>
          <p:cNvPr id="21" name="TextBox 20">
            <a:extLst>
              <a:ext uri="{FF2B5EF4-FFF2-40B4-BE49-F238E27FC236}">
                <a16:creationId xmlns:a16="http://schemas.microsoft.com/office/drawing/2014/main" id="{4CFAB790-3BF0-4D7A-81D1-A7B3D08CEEBC}"/>
              </a:ext>
            </a:extLst>
          </p:cNvPr>
          <p:cNvSpPr txBox="1"/>
          <p:nvPr userDrawn="1"/>
        </p:nvSpPr>
        <p:spPr>
          <a:xfrm>
            <a:off x="1643839" y="4109892"/>
            <a:ext cx="5011292" cy="276999"/>
          </a:xfrm>
          <a:prstGeom prst="rect">
            <a:avLst/>
          </a:prstGeom>
          <a:noFill/>
        </p:spPr>
        <p:txBody>
          <a:bodyPr wrap="square">
            <a:spAutoFit/>
          </a:bodyPr>
          <a:lstStyle/>
          <a:p>
            <a:r>
              <a:rPr lang="en-US" sz="1200" dirty="0">
                <a:solidFill>
                  <a:schemeClr val="accent2">
                    <a:lumMod val="75000"/>
                  </a:schemeClr>
                </a:solidFill>
                <a:hlinkClick r:id="rId17">
                  <a:extLst>
                    <a:ext uri="{A12FA001-AC4F-418D-AE19-62706E023703}">
                      <ahyp:hlinkClr xmlns:ahyp="http://schemas.microsoft.com/office/drawing/2018/hyperlinkcolor" val="tx"/>
                    </a:ext>
                  </a:extLst>
                </a:hlinkClick>
              </a:rPr>
              <a:t>COBISS / IZUM - Institute of information science Maribor</a:t>
            </a:r>
            <a:endParaRPr lang="en-SI" sz="1200" dirty="0">
              <a:solidFill>
                <a:schemeClr val="accent2">
                  <a:lumMod val="75000"/>
                </a:schemeClr>
              </a:solidFill>
            </a:endParaRPr>
          </a:p>
        </p:txBody>
      </p:sp>
      <p:sp>
        <p:nvSpPr>
          <p:cNvPr id="23" name="TextBox 22">
            <a:extLst>
              <a:ext uri="{FF2B5EF4-FFF2-40B4-BE49-F238E27FC236}">
                <a16:creationId xmlns:a16="http://schemas.microsoft.com/office/drawing/2014/main" id="{95536E42-D562-46EB-B545-F96477273018}"/>
              </a:ext>
            </a:extLst>
          </p:cNvPr>
          <p:cNvSpPr txBox="1"/>
          <p:nvPr userDrawn="1"/>
        </p:nvSpPr>
        <p:spPr>
          <a:xfrm>
            <a:off x="1945214" y="4480237"/>
            <a:ext cx="2000992" cy="276999"/>
          </a:xfrm>
          <a:prstGeom prst="rect">
            <a:avLst/>
          </a:prstGeom>
          <a:noFill/>
        </p:spPr>
        <p:txBody>
          <a:bodyPr wrap="square">
            <a:spAutoFit/>
          </a:bodyPr>
          <a:lstStyle/>
          <a:p>
            <a:r>
              <a:rPr lang="pl-PL" sz="1200" dirty="0">
                <a:solidFill>
                  <a:schemeClr val="accent2">
                    <a:lumMod val="75000"/>
                  </a:schemeClr>
                </a:solidFill>
                <a:hlinkClick r:id="rId5">
                  <a:extLst>
                    <a:ext uri="{A12FA001-AC4F-418D-AE19-62706E023703}">
                      <ahyp:hlinkClr xmlns:ahyp="http://schemas.microsoft.com/office/drawing/2018/hyperlinkcolor" val="tx"/>
                    </a:ext>
                  </a:extLst>
                </a:hlinkClick>
              </a:rPr>
              <a:t>Blog COBISS | Poti Do Znanja</a:t>
            </a:r>
            <a:endParaRPr lang="en-SI" sz="1200" dirty="0">
              <a:solidFill>
                <a:schemeClr val="accent2">
                  <a:lumMod val="75000"/>
                </a:schemeClr>
              </a:solidFill>
            </a:endParaRPr>
          </a:p>
        </p:txBody>
      </p:sp>
    </p:spTree>
    <p:extLst>
      <p:ext uri="{BB962C8B-B14F-4D97-AF65-F5344CB8AC3E}">
        <p14:creationId xmlns:p14="http://schemas.microsoft.com/office/powerpoint/2010/main" val="1631010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7"/>
                                        </p:tgtEl>
                                      </p:cBhvr>
                                    </p:animEffect>
                                    <p:animScale>
                                      <p:cBhvr>
                                        <p:cTn id="7" dur="250" autoRev="1" fill="hold"/>
                                        <p:tgtEl>
                                          <p:spTgt spid="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Zakljucni_EN">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3F9CFF5-9D07-45FB-A00A-DAA0855CC8A5}"/>
              </a:ext>
            </a:extLst>
          </p:cNvPr>
          <p:cNvSpPr>
            <a:spLocks noGrp="1"/>
          </p:cNvSpPr>
          <p:nvPr>
            <p:ph type="dt" sz="half" idx="10"/>
          </p:nvPr>
        </p:nvSpPr>
        <p:spPr>
          <a:xfrm>
            <a:off x="838200" y="6356352"/>
            <a:ext cx="2743200" cy="365125"/>
          </a:xfrm>
          <a:prstGeom prst="rect">
            <a:avLst/>
          </a:prstGeom>
        </p:spPr>
        <p:txBody>
          <a:bodyPr/>
          <a:lstStyle/>
          <a:p>
            <a:endParaRPr lang="sl-SI"/>
          </a:p>
        </p:txBody>
      </p:sp>
      <p:sp>
        <p:nvSpPr>
          <p:cNvPr id="3" name="Footer Placeholder 2">
            <a:extLst>
              <a:ext uri="{FF2B5EF4-FFF2-40B4-BE49-F238E27FC236}">
                <a16:creationId xmlns:a16="http://schemas.microsoft.com/office/drawing/2014/main" id="{FA6FFED8-E4EA-4020-90F8-891937320F7A}"/>
              </a:ext>
            </a:extLst>
          </p:cNvPr>
          <p:cNvSpPr>
            <a:spLocks noGrp="1"/>
          </p:cNvSpPr>
          <p:nvPr>
            <p:ph type="ftr" sz="quarter" idx="11"/>
          </p:nvPr>
        </p:nvSpPr>
        <p:spPr>
          <a:xfrm>
            <a:off x="3848100" y="6356351"/>
            <a:ext cx="4114800" cy="365125"/>
          </a:xfrm>
          <a:prstGeom prst="rect">
            <a:avLst/>
          </a:prstGeom>
        </p:spPr>
        <p:txBody>
          <a:bodyPr/>
          <a:lstStyle/>
          <a:p>
            <a:endParaRPr lang="sl-SI"/>
          </a:p>
        </p:txBody>
      </p:sp>
      <p:pic>
        <p:nvPicPr>
          <p:cNvPr id="5" name="Picture 4" descr="A picture containing text, tool&#10;&#10;Description automatically generated">
            <a:extLst>
              <a:ext uri="{FF2B5EF4-FFF2-40B4-BE49-F238E27FC236}">
                <a16:creationId xmlns:a16="http://schemas.microsoft.com/office/drawing/2014/main" id="{545BDCF9-85E5-4EAC-A012-A190214A6398}"/>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r="918" b="1306"/>
          <a:stretch/>
        </p:blipFill>
        <p:spPr>
          <a:xfrm>
            <a:off x="19050" y="0"/>
            <a:ext cx="11772900" cy="6845208"/>
          </a:xfrm>
          <a:prstGeom prst="rect">
            <a:avLst/>
          </a:prstGeom>
        </p:spPr>
      </p:pic>
      <p:pic>
        <p:nvPicPr>
          <p:cNvPr id="6" name="Picture 5" descr="Text&#10;&#10;Description automatically generated">
            <a:extLst>
              <a:ext uri="{FF2B5EF4-FFF2-40B4-BE49-F238E27FC236}">
                <a16:creationId xmlns:a16="http://schemas.microsoft.com/office/drawing/2014/main" id="{F3056FF0-8426-46BA-8AB0-2C53690275B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556497" y="209094"/>
            <a:ext cx="2416431" cy="1067256"/>
          </a:xfrm>
          <a:prstGeom prst="rect">
            <a:avLst/>
          </a:prstGeom>
        </p:spPr>
      </p:pic>
      <p:sp>
        <p:nvSpPr>
          <p:cNvPr id="7" name="TextBox 6">
            <a:extLst>
              <a:ext uri="{FF2B5EF4-FFF2-40B4-BE49-F238E27FC236}">
                <a16:creationId xmlns:a16="http://schemas.microsoft.com/office/drawing/2014/main" id="{50D6BE6B-7B7F-4B4D-8E3B-89C33EBB2197}"/>
              </a:ext>
            </a:extLst>
          </p:cNvPr>
          <p:cNvSpPr txBox="1"/>
          <p:nvPr userDrawn="1"/>
        </p:nvSpPr>
        <p:spPr>
          <a:xfrm>
            <a:off x="2172750" y="5502070"/>
            <a:ext cx="3797344" cy="1015663"/>
          </a:xfrm>
          <a:prstGeom prst="rect">
            <a:avLst/>
          </a:prstGeom>
          <a:noFill/>
        </p:spPr>
        <p:txBody>
          <a:bodyPr wrap="square" rtlCol="0" anchor="ctr">
            <a:spAutoFit/>
          </a:bodyPr>
          <a:lstStyle/>
          <a:p>
            <a:pPr algn="ctr"/>
            <a:r>
              <a:rPr lang="en-US" altLang="ko-KR" sz="6000" b="1" dirty="0">
                <a:solidFill>
                  <a:schemeClr val="accent2">
                    <a:lumMod val="75000"/>
                  </a:schemeClr>
                </a:solidFill>
                <a:effectLst>
                  <a:outerShdw blurRad="38100" dist="38100" dir="2700000" algn="tl">
                    <a:srgbClr val="000000">
                      <a:alpha val="43137"/>
                    </a:srgbClr>
                  </a:outerShdw>
                </a:effectLst>
                <a:latin typeface="+mn-lt"/>
                <a:cs typeface="Arial" pitchFamily="34" charset="0"/>
              </a:rPr>
              <a:t>Thank you!</a:t>
            </a:r>
            <a:endParaRPr lang="ko-KR" altLang="en-US" sz="6000" b="1" dirty="0">
              <a:solidFill>
                <a:schemeClr val="accent2">
                  <a:lumMod val="75000"/>
                </a:schemeClr>
              </a:solidFill>
              <a:effectLst>
                <a:outerShdw blurRad="38100" dist="38100" dir="2700000" algn="tl">
                  <a:srgbClr val="000000">
                    <a:alpha val="43137"/>
                  </a:srgbClr>
                </a:outerShdw>
              </a:effectLst>
              <a:latin typeface="+mn-lt"/>
              <a:cs typeface="Arial" pitchFamily="34" charset="0"/>
            </a:endParaRPr>
          </a:p>
        </p:txBody>
      </p:sp>
      <p:sp>
        <p:nvSpPr>
          <p:cNvPr id="8" name="Rectangle 2">
            <a:extLst>
              <a:ext uri="{FF2B5EF4-FFF2-40B4-BE49-F238E27FC236}">
                <a16:creationId xmlns:a16="http://schemas.microsoft.com/office/drawing/2014/main" id="{DDBFE814-21A7-4501-BFFB-CA7E6A906645}"/>
              </a:ext>
            </a:extLst>
          </p:cNvPr>
          <p:cNvSpPr txBox="1">
            <a:spLocks noChangeAspect="1" noChangeArrowheads="1"/>
          </p:cNvSpPr>
          <p:nvPr userDrawn="1"/>
        </p:nvSpPr>
        <p:spPr>
          <a:xfrm>
            <a:off x="726760" y="754115"/>
            <a:ext cx="5542969" cy="547679"/>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3200" b="1" dirty="0">
                <a:solidFill>
                  <a:schemeClr val="accent2">
                    <a:lumMod val="75000"/>
                  </a:schemeClr>
                </a:solidFill>
                <a:effectLst>
                  <a:outerShdw blurRad="38100" dist="38100" dir="2700000" algn="tl">
                    <a:srgbClr val="000000">
                      <a:alpha val="43137"/>
                    </a:srgbClr>
                  </a:outerShdw>
                </a:effectLst>
                <a:latin typeface="+mj-lt"/>
              </a:rPr>
              <a:t>Contact IZUM</a:t>
            </a:r>
            <a:endParaRPr lang="sl-SI" sz="3200" b="1" dirty="0">
              <a:solidFill>
                <a:schemeClr val="accent2">
                  <a:lumMod val="75000"/>
                </a:schemeClr>
              </a:solidFill>
              <a:effectLst>
                <a:outerShdw blurRad="38100" dist="38100" dir="2700000" algn="tl">
                  <a:srgbClr val="000000">
                    <a:alpha val="43137"/>
                  </a:srgbClr>
                </a:outerShdw>
              </a:effectLst>
              <a:latin typeface="+mj-lt"/>
            </a:endParaRPr>
          </a:p>
          <a:p>
            <a:endParaRPr lang="sl-SI" sz="3200" b="1" dirty="0">
              <a:solidFill>
                <a:schemeClr val="accent2">
                  <a:lumMod val="75000"/>
                </a:schemeClr>
              </a:solidFill>
              <a:effectLst>
                <a:outerShdw blurRad="38100" dist="38100" dir="2700000" algn="tl">
                  <a:srgbClr val="000000">
                    <a:alpha val="43137"/>
                  </a:srgbClr>
                </a:outerShdw>
              </a:effectLst>
              <a:latin typeface="+mj-lt"/>
            </a:endParaRPr>
          </a:p>
        </p:txBody>
      </p:sp>
      <p:sp>
        <p:nvSpPr>
          <p:cNvPr id="9" name="Rectangle 3">
            <a:extLst>
              <a:ext uri="{FF2B5EF4-FFF2-40B4-BE49-F238E27FC236}">
                <a16:creationId xmlns:a16="http://schemas.microsoft.com/office/drawing/2014/main" id="{992B2FE9-3614-4815-AD8C-2E001233AD7D}"/>
              </a:ext>
            </a:extLst>
          </p:cNvPr>
          <p:cNvSpPr txBox="1">
            <a:spLocks noChangeArrowheads="1"/>
          </p:cNvSpPr>
          <p:nvPr userDrawn="1"/>
        </p:nvSpPr>
        <p:spPr>
          <a:xfrm>
            <a:off x="1148410" y="1672095"/>
            <a:ext cx="6332900" cy="118765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indent="-228600">
              <a:defRPr/>
            </a:pPr>
            <a:r>
              <a:rPr lang="en-US" sz="2000" b="0" dirty="0">
                <a:solidFill>
                  <a:schemeClr val="accent2">
                    <a:lumMod val="75000"/>
                  </a:schemeClr>
                </a:solidFill>
                <a:latin typeface="+mn-lt"/>
              </a:rPr>
              <a:t>Call center</a:t>
            </a:r>
            <a:r>
              <a:rPr lang="sl-SI" sz="2000" b="0" dirty="0">
                <a:solidFill>
                  <a:schemeClr val="accent2">
                    <a:lumMod val="75000"/>
                  </a:schemeClr>
                </a:solidFill>
                <a:latin typeface="+mn-lt"/>
              </a:rPr>
              <a:t>: </a:t>
            </a:r>
            <a:r>
              <a:rPr lang="sl-SI" sz="2000" dirty="0">
                <a:solidFill>
                  <a:schemeClr val="accent2">
                    <a:lumMod val="75000"/>
                  </a:schemeClr>
                </a:solidFill>
                <a:latin typeface="+mn-lt"/>
              </a:rPr>
              <a:t>+386 (0)2 25 20 333</a:t>
            </a:r>
          </a:p>
          <a:p>
            <a:pPr marL="228600" indent="-228600"/>
            <a:r>
              <a:rPr lang="en-US" sz="2000" dirty="0">
                <a:solidFill>
                  <a:schemeClr val="accent2">
                    <a:lumMod val="75000"/>
                  </a:schemeClr>
                </a:solidFill>
                <a:latin typeface="+mn-lt"/>
              </a:rPr>
              <a:t>Mon – Fri </a:t>
            </a:r>
            <a:r>
              <a:rPr lang="sl-SI" sz="2000" dirty="0">
                <a:solidFill>
                  <a:schemeClr val="accent2">
                    <a:lumMod val="75000"/>
                  </a:schemeClr>
                </a:solidFill>
                <a:latin typeface="+mn-lt"/>
              </a:rPr>
              <a:t>7</a:t>
            </a:r>
            <a:r>
              <a:rPr lang="en-US" sz="2000" dirty="0">
                <a:solidFill>
                  <a:schemeClr val="accent2">
                    <a:lumMod val="75000"/>
                  </a:schemeClr>
                </a:solidFill>
                <a:latin typeface="+mn-lt"/>
              </a:rPr>
              <a:t>:</a:t>
            </a:r>
            <a:r>
              <a:rPr lang="sl-SI" sz="2000" dirty="0">
                <a:solidFill>
                  <a:schemeClr val="accent2">
                    <a:lumMod val="75000"/>
                  </a:schemeClr>
                </a:solidFill>
                <a:latin typeface="+mn-lt"/>
              </a:rPr>
              <a:t>30 do 2</a:t>
            </a:r>
            <a:r>
              <a:rPr lang="en-US" sz="2000" dirty="0">
                <a:solidFill>
                  <a:schemeClr val="accent2">
                    <a:lumMod val="75000"/>
                  </a:schemeClr>
                </a:solidFill>
                <a:latin typeface="+mn-lt"/>
              </a:rPr>
              <a:t>0:</a:t>
            </a:r>
            <a:r>
              <a:rPr lang="sl-SI" sz="2000" dirty="0">
                <a:solidFill>
                  <a:schemeClr val="accent2">
                    <a:lumMod val="75000"/>
                  </a:schemeClr>
                </a:solidFill>
                <a:latin typeface="+mn-lt"/>
              </a:rPr>
              <a:t>00</a:t>
            </a:r>
            <a:r>
              <a:rPr lang="en-US" sz="2000" dirty="0">
                <a:solidFill>
                  <a:schemeClr val="accent2">
                    <a:lumMod val="75000"/>
                  </a:schemeClr>
                </a:solidFill>
                <a:latin typeface="+mn-lt"/>
              </a:rPr>
              <a:t>, sob 7:30 – 13:00</a:t>
            </a:r>
          </a:p>
          <a:p>
            <a:pPr marL="228600" marR="0" lvl="0" indent="-228600" algn="l" defTabSz="914400" rtl="0" eaLnBrk="1" fontAlgn="auto" latinLnBrk="0" hangingPunct="1">
              <a:lnSpc>
                <a:spcPct val="90000"/>
              </a:lnSpc>
              <a:spcBef>
                <a:spcPts val="1000"/>
              </a:spcBef>
              <a:spcAft>
                <a:spcPts val="0"/>
              </a:spcAft>
              <a:buClrTx/>
              <a:buSzTx/>
              <a:tabLst/>
              <a:defRPr/>
            </a:pPr>
            <a:r>
              <a:rPr lang="en-US" sz="2000" dirty="0">
                <a:solidFill>
                  <a:schemeClr val="accent2">
                    <a:lumMod val="75000"/>
                  </a:schemeClr>
                </a:solidFill>
                <a:latin typeface="+mn-lt"/>
              </a:rPr>
              <a:t>E-mail: </a:t>
            </a:r>
            <a:r>
              <a:rPr lang="sl-SI" sz="2000" i="0" u="sng" dirty="0">
                <a:solidFill>
                  <a:schemeClr val="accent2">
                    <a:lumMod val="75000"/>
                  </a:schemeClr>
                </a:solidFill>
                <a:latin typeface="+mn-lt"/>
                <a:hlinkClick r:id="rId4">
                  <a:extLst>
                    <a:ext uri="{A12FA001-AC4F-418D-AE19-62706E023703}">
                      <ahyp:hlinkClr xmlns:ahyp="http://schemas.microsoft.com/office/drawing/2018/hyperlinkcolor" val="tx"/>
                    </a:ext>
                  </a:extLst>
                </a:hlinkClick>
              </a:rPr>
              <a:t>podpora@izum.si</a:t>
            </a:r>
            <a:endParaRPr lang="sl-SI" sz="2000" i="0" dirty="0">
              <a:solidFill>
                <a:schemeClr val="accent2">
                  <a:lumMod val="75000"/>
                </a:schemeClr>
              </a:solidFill>
              <a:latin typeface="+mn-lt"/>
            </a:endParaRPr>
          </a:p>
          <a:p>
            <a:pPr marL="0" indent="0">
              <a:buNone/>
            </a:pPr>
            <a:r>
              <a:rPr lang="sl-SI" sz="2000" dirty="0">
                <a:solidFill>
                  <a:schemeClr val="accent2">
                    <a:lumMod val="75000"/>
                  </a:schemeClr>
                </a:solidFill>
                <a:latin typeface="+mn-lt"/>
              </a:rPr>
              <a:t>           </a:t>
            </a:r>
          </a:p>
        </p:txBody>
      </p:sp>
      <p:pic>
        <p:nvPicPr>
          <p:cNvPr id="10" name="Picture 9" descr="Shape&#10;&#10;Description automatically generated with low confidence">
            <a:hlinkClick r:id="rId5"/>
            <a:extLst>
              <a:ext uri="{FF2B5EF4-FFF2-40B4-BE49-F238E27FC236}">
                <a16:creationId xmlns:a16="http://schemas.microsoft.com/office/drawing/2014/main" id="{5C13A096-E06C-4F9F-A268-2FDA1843BBD8}"/>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440240" y="3825658"/>
            <a:ext cx="2210646" cy="1564780"/>
          </a:xfrm>
          <a:prstGeom prst="rect">
            <a:avLst/>
          </a:prstGeom>
        </p:spPr>
      </p:pic>
      <p:pic>
        <p:nvPicPr>
          <p:cNvPr id="11" name="Picture 10" descr="Icon&#10;&#10;Description automatically generated with medium confidence">
            <a:hlinkClick r:id="rId7"/>
            <a:extLst>
              <a:ext uri="{FF2B5EF4-FFF2-40B4-BE49-F238E27FC236}">
                <a16:creationId xmlns:a16="http://schemas.microsoft.com/office/drawing/2014/main" id="{AADA0FE1-DA79-4BBB-BF6E-3ED0DAFFC770}"/>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1042228" y="2978682"/>
            <a:ext cx="503335" cy="282988"/>
          </a:xfrm>
          <a:prstGeom prst="rect">
            <a:avLst/>
          </a:prstGeom>
        </p:spPr>
      </p:pic>
      <p:pic>
        <p:nvPicPr>
          <p:cNvPr id="12" name="Picture 11" descr="Icon&#10;&#10;Description automatically generated">
            <a:hlinkClick r:id="rId9"/>
            <a:extLst>
              <a:ext uri="{FF2B5EF4-FFF2-40B4-BE49-F238E27FC236}">
                <a16:creationId xmlns:a16="http://schemas.microsoft.com/office/drawing/2014/main" id="{CD35D572-9234-4E95-B0D4-816129DD5BA9}"/>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1148410" y="3332250"/>
            <a:ext cx="461811" cy="259641"/>
          </a:xfrm>
          <a:prstGeom prst="rect">
            <a:avLst/>
          </a:prstGeom>
        </p:spPr>
      </p:pic>
      <p:pic>
        <p:nvPicPr>
          <p:cNvPr id="13" name="Picture 12" descr="Icon&#10;&#10;Description automatically generated">
            <a:hlinkClick r:id="rId11"/>
            <a:extLst>
              <a:ext uri="{FF2B5EF4-FFF2-40B4-BE49-F238E27FC236}">
                <a16:creationId xmlns:a16="http://schemas.microsoft.com/office/drawing/2014/main" id="{B9F2896F-6ACB-411E-A5C0-A6F5ACB78D29}"/>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1064683" y="4036222"/>
            <a:ext cx="515153" cy="289632"/>
          </a:xfrm>
          <a:prstGeom prst="rect">
            <a:avLst/>
          </a:prstGeom>
        </p:spPr>
      </p:pic>
      <p:pic>
        <p:nvPicPr>
          <p:cNvPr id="14" name="Picture 13" descr="Logo, icon&#10;&#10;Description automatically generated">
            <a:hlinkClick r:id="rId13"/>
            <a:extLst>
              <a:ext uri="{FF2B5EF4-FFF2-40B4-BE49-F238E27FC236}">
                <a16:creationId xmlns:a16="http://schemas.microsoft.com/office/drawing/2014/main" id="{43CB8AB0-7966-46F4-B5C1-4A72AA205E92}"/>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141562" y="3672860"/>
            <a:ext cx="502277" cy="282393"/>
          </a:xfrm>
          <a:prstGeom prst="rect">
            <a:avLst/>
          </a:prstGeom>
        </p:spPr>
      </p:pic>
      <p:sp>
        <p:nvSpPr>
          <p:cNvPr id="15" name="TextBox 14">
            <a:extLst>
              <a:ext uri="{FF2B5EF4-FFF2-40B4-BE49-F238E27FC236}">
                <a16:creationId xmlns:a16="http://schemas.microsoft.com/office/drawing/2014/main" id="{E14AD17D-AE07-4550-ABFD-7754BD44B92C}"/>
              </a:ext>
            </a:extLst>
          </p:cNvPr>
          <p:cNvSpPr txBox="1"/>
          <p:nvPr userDrawn="1"/>
        </p:nvSpPr>
        <p:spPr>
          <a:xfrm>
            <a:off x="1648919" y="3004500"/>
            <a:ext cx="3310467" cy="276999"/>
          </a:xfrm>
          <a:prstGeom prst="rect">
            <a:avLst/>
          </a:prstGeom>
          <a:noFill/>
        </p:spPr>
        <p:txBody>
          <a:bodyPr wrap="square">
            <a:spAutoFit/>
          </a:bodyPr>
          <a:lstStyle/>
          <a:p>
            <a:r>
              <a:rPr lang="en-US" sz="1200" dirty="0">
                <a:solidFill>
                  <a:schemeClr val="accent2">
                    <a:lumMod val="75000"/>
                  </a:schemeClr>
                </a:solidFill>
                <a:hlinkClick r:id="rId15">
                  <a:extLst>
                    <a:ext uri="{A12FA001-AC4F-418D-AE19-62706E023703}">
                      <ahyp:hlinkClr xmlns:ahyp="http://schemas.microsoft.com/office/drawing/2018/hyperlinkcolor" val="tx"/>
                    </a:ext>
                  </a:extLst>
                </a:hlinkClick>
              </a:rPr>
              <a:t>COBISS - </a:t>
            </a:r>
            <a:r>
              <a:rPr lang="en-US" sz="1200" dirty="0" err="1">
                <a:solidFill>
                  <a:schemeClr val="accent2">
                    <a:lumMod val="75000"/>
                  </a:schemeClr>
                </a:solidFill>
                <a:hlinkClick r:id="rId15">
                  <a:extLst>
                    <a:ext uri="{A12FA001-AC4F-418D-AE19-62706E023703}">
                      <ahyp:hlinkClr xmlns:ahyp="http://schemas.microsoft.com/office/drawing/2018/hyperlinkcolor" val="tx"/>
                    </a:ext>
                  </a:extLst>
                </a:hlinkClick>
              </a:rPr>
              <a:t>poti</a:t>
            </a:r>
            <a:r>
              <a:rPr lang="en-US" sz="1200" dirty="0">
                <a:solidFill>
                  <a:schemeClr val="accent2">
                    <a:lumMod val="75000"/>
                  </a:schemeClr>
                </a:solidFill>
                <a:hlinkClick r:id="rId15">
                  <a:extLst>
                    <a:ext uri="{A12FA001-AC4F-418D-AE19-62706E023703}">
                      <ahyp:hlinkClr xmlns:ahyp="http://schemas.microsoft.com/office/drawing/2018/hyperlinkcolor" val="tx"/>
                    </a:ext>
                  </a:extLst>
                </a:hlinkClick>
              </a:rPr>
              <a:t> do </a:t>
            </a:r>
            <a:r>
              <a:rPr lang="en-US" sz="1200" dirty="0" err="1">
                <a:solidFill>
                  <a:schemeClr val="accent2">
                    <a:lumMod val="75000"/>
                  </a:schemeClr>
                </a:solidFill>
                <a:hlinkClick r:id="rId15">
                  <a:extLst>
                    <a:ext uri="{A12FA001-AC4F-418D-AE19-62706E023703}">
                      <ahyp:hlinkClr xmlns:ahyp="http://schemas.microsoft.com/office/drawing/2018/hyperlinkcolor" val="tx"/>
                    </a:ext>
                  </a:extLst>
                </a:hlinkClick>
              </a:rPr>
              <a:t>znanja</a:t>
            </a:r>
            <a:endParaRPr lang="en-SI" sz="1200" dirty="0">
              <a:solidFill>
                <a:schemeClr val="accent2">
                  <a:lumMod val="75000"/>
                </a:schemeClr>
              </a:solidFill>
            </a:endParaRPr>
          </a:p>
        </p:txBody>
      </p:sp>
      <p:sp>
        <p:nvSpPr>
          <p:cNvPr id="17" name="TextBox 16">
            <a:extLst>
              <a:ext uri="{FF2B5EF4-FFF2-40B4-BE49-F238E27FC236}">
                <a16:creationId xmlns:a16="http://schemas.microsoft.com/office/drawing/2014/main" id="{1946B662-C00A-4CCE-9D2F-391E0A7C7880}"/>
              </a:ext>
            </a:extLst>
          </p:cNvPr>
          <p:cNvSpPr txBox="1"/>
          <p:nvPr userDrawn="1"/>
        </p:nvSpPr>
        <p:spPr>
          <a:xfrm>
            <a:off x="1648919" y="3377957"/>
            <a:ext cx="2181296" cy="276999"/>
          </a:xfrm>
          <a:prstGeom prst="rect">
            <a:avLst/>
          </a:prstGeom>
          <a:noFill/>
        </p:spPr>
        <p:txBody>
          <a:bodyPr wrap="square">
            <a:spAutoFit/>
          </a:bodyPr>
          <a:lstStyle/>
          <a:p>
            <a:r>
              <a:rPr lang="en-US" sz="1200" dirty="0">
                <a:solidFill>
                  <a:schemeClr val="accent2">
                    <a:lumMod val="75000"/>
                  </a:schemeClr>
                </a:solidFill>
                <a:hlinkClick r:id="rId9">
                  <a:extLst>
                    <a:ext uri="{A12FA001-AC4F-418D-AE19-62706E023703}">
                      <ahyp:hlinkClr xmlns:ahyp="http://schemas.microsoft.com/office/drawing/2018/hyperlinkcolor" val="tx"/>
                    </a:ext>
                  </a:extLst>
                </a:hlinkClick>
              </a:rPr>
              <a:t>COBISS (@COBISSNET)</a:t>
            </a:r>
            <a:endParaRPr lang="en-SI" sz="1200" dirty="0">
              <a:solidFill>
                <a:schemeClr val="accent2">
                  <a:lumMod val="75000"/>
                </a:schemeClr>
              </a:solidFill>
            </a:endParaRPr>
          </a:p>
        </p:txBody>
      </p:sp>
      <p:sp>
        <p:nvSpPr>
          <p:cNvPr id="19" name="TextBox 18">
            <a:extLst>
              <a:ext uri="{FF2B5EF4-FFF2-40B4-BE49-F238E27FC236}">
                <a16:creationId xmlns:a16="http://schemas.microsoft.com/office/drawing/2014/main" id="{03C9D7ED-A4C4-4F4F-9BC4-25DEB3970347}"/>
              </a:ext>
            </a:extLst>
          </p:cNvPr>
          <p:cNvSpPr txBox="1"/>
          <p:nvPr userDrawn="1"/>
        </p:nvSpPr>
        <p:spPr>
          <a:xfrm>
            <a:off x="1643839" y="3735925"/>
            <a:ext cx="3362796" cy="276999"/>
          </a:xfrm>
          <a:prstGeom prst="rect">
            <a:avLst/>
          </a:prstGeom>
          <a:noFill/>
        </p:spPr>
        <p:txBody>
          <a:bodyPr wrap="square">
            <a:spAutoFit/>
          </a:bodyPr>
          <a:lstStyle/>
          <a:p>
            <a:r>
              <a:rPr lang="en-US" sz="1200" dirty="0">
                <a:solidFill>
                  <a:schemeClr val="accent2">
                    <a:lumMod val="75000"/>
                  </a:schemeClr>
                </a:solidFill>
                <a:hlinkClick r:id="rId16">
                  <a:extLst>
                    <a:ext uri="{A12FA001-AC4F-418D-AE19-62706E023703}">
                      <ahyp:hlinkClr xmlns:ahyp="http://schemas.microsoft.com/office/drawing/2018/hyperlinkcolor" val="tx"/>
                    </a:ext>
                  </a:extLst>
                </a:hlinkClick>
              </a:rPr>
              <a:t>COBISS - </a:t>
            </a:r>
            <a:r>
              <a:rPr lang="en-US" sz="1200" dirty="0" err="1">
                <a:solidFill>
                  <a:schemeClr val="accent2">
                    <a:lumMod val="75000"/>
                  </a:schemeClr>
                </a:solidFill>
                <a:hlinkClick r:id="rId16">
                  <a:extLst>
                    <a:ext uri="{A12FA001-AC4F-418D-AE19-62706E023703}">
                      <ahyp:hlinkClr xmlns:ahyp="http://schemas.microsoft.com/office/drawing/2018/hyperlinkcolor" val="tx"/>
                    </a:ext>
                  </a:extLst>
                </a:hlinkClick>
              </a:rPr>
              <a:t>poti</a:t>
            </a:r>
            <a:r>
              <a:rPr lang="en-US" sz="1200" dirty="0">
                <a:solidFill>
                  <a:schemeClr val="accent2">
                    <a:lumMod val="75000"/>
                  </a:schemeClr>
                </a:solidFill>
                <a:hlinkClick r:id="rId16">
                  <a:extLst>
                    <a:ext uri="{A12FA001-AC4F-418D-AE19-62706E023703}">
                      <ahyp:hlinkClr xmlns:ahyp="http://schemas.microsoft.com/office/drawing/2018/hyperlinkcolor" val="tx"/>
                    </a:ext>
                  </a:extLst>
                </a:hlinkClick>
              </a:rPr>
              <a:t> do </a:t>
            </a:r>
            <a:r>
              <a:rPr lang="en-US" sz="1200" dirty="0" err="1">
                <a:solidFill>
                  <a:schemeClr val="accent2">
                    <a:lumMod val="75000"/>
                  </a:schemeClr>
                </a:solidFill>
                <a:hlinkClick r:id="rId16">
                  <a:extLst>
                    <a:ext uri="{A12FA001-AC4F-418D-AE19-62706E023703}">
                      <ahyp:hlinkClr xmlns:ahyp="http://schemas.microsoft.com/office/drawing/2018/hyperlinkcolor" val="tx"/>
                    </a:ext>
                  </a:extLst>
                </a:hlinkClick>
              </a:rPr>
              <a:t>znanja</a:t>
            </a:r>
            <a:endParaRPr lang="en-SI" sz="1200" dirty="0">
              <a:solidFill>
                <a:schemeClr val="accent2">
                  <a:lumMod val="75000"/>
                </a:schemeClr>
              </a:solidFill>
            </a:endParaRPr>
          </a:p>
        </p:txBody>
      </p:sp>
      <p:sp>
        <p:nvSpPr>
          <p:cNvPr id="21" name="TextBox 20">
            <a:extLst>
              <a:ext uri="{FF2B5EF4-FFF2-40B4-BE49-F238E27FC236}">
                <a16:creationId xmlns:a16="http://schemas.microsoft.com/office/drawing/2014/main" id="{4CFAB790-3BF0-4D7A-81D1-A7B3D08CEEBC}"/>
              </a:ext>
            </a:extLst>
          </p:cNvPr>
          <p:cNvSpPr txBox="1"/>
          <p:nvPr userDrawn="1"/>
        </p:nvSpPr>
        <p:spPr>
          <a:xfrm>
            <a:off x="1643839" y="4109892"/>
            <a:ext cx="5011292" cy="276999"/>
          </a:xfrm>
          <a:prstGeom prst="rect">
            <a:avLst/>
          </a:prstGeom>
          <a:noFill/>
        </p:spPr>
        <p:txBody>
          <a:bodyPr wrap="square">
            <a:spAutoFit/>
          </a:bodyPr>
          <a:lstStyle/>
          <a:p>
            <a:r>
              <a:rPr lang="en-US" sz="1200" dirty="0">
                <a:solidFill>
                  <a:schemeClr val="accent2">
                    <a:lumMod val="75000"/>
                  </a:schemeClr>
                </a:solidFill>
                <a:hlinkClick r:id="rId17">
                  <a:extLst>
                    <a:ext uri="{A12FA001-AC4F-418D-AE19-62706E023703}">
                      <ahyp:hlinkClr xmlns:ahyp="http://schemas.microsoft.com/office/drawing/2018/hyperlinkcolor" val="tx"/>
                    </a:ext>
                  </a:extLst>
                </a:hlinkClick>
              </a:rPr>
              <a:t>COBISS / IZUM - Institute of information science Maribor</a:t>
            </a:r>
            <a:endParaRPr lang="en-SI" sz="1200" dirty="0">
              <a:solidFill>
                <a:schemeClr val="accent2">
                  <a:lumMod val="75000"/>
                </a:schemeClr>
              </a:solidFill>
            </a:endParaRPr>
          </a:p>
        </p:txBody>
      </p:sp>
      <p:sp>
        <p:nvSpPr>
          <p:cNvPr id="23" name="TextBox 22">
            <a:extLst>
              <a:ext uri="{FF2B5EF4-FFF2-40B4-BE49-F238E27FC236}">
                <a16:creationId xmlns:a16="http://schemas.microsoft.com/office/drawing/2014/main" id="{95536E42-D562-46EB-B545-F96477273018}"/>
              </a:ext>
            </a:extLst>
          </p:cNvPr>
          <p:cNvSpPr txBox="1"/>
          <p:nvPr userDrawn="1"/>
        </p:nvSpPr>
        <p:spPr>
          <a:xfrm>
            <a:off x="1945214" y="4480237"/>
            <a:ext cx="2000992" cy="276999"/>
          </a:xfrm>
          <a:prstGeom prst="rect">
            <a:avLst/>
          </a:prstGeom>
          <a:noFill/>
        </p:spPr>
        <p:txBody>
          <a:bodyPr wrap="square">
            <a:spAutoFit/>
          </a:bodyPr>
          <a:lstStyle/>
          <a:p>
            <a:r>
              <a:rPr lang="pl-PL" sz="1200" dirty="0">
                <a:solidFill>
                  <a:schemeClr val="accent2">
                    <a:lumMod val="75000"/>
                  </a:schemeClr>
                </a:solidFill>
                <a:hlinkClick r:id="rId5">
                  <a:extLst>
                    <a:ext uri="{A12FA001-AC4F-418D-AE19-62706E023703}">
                      <ahyp:hlinkClr xmlns:ahyp="http://schemas.microsoft.com/office/drawing/2018/hyperlinkcolor" val="tx"/>
                    </a:ext>
                  </a:extLst>
                </a:hlinkClick>
              </a:rPr>
              <a:t>Blog COBISS | Poti Do Znanja</a:t>
            </a:r>
            <a:endParaRPr lang="en-SI" sz="1200" dirty="0">
              <a:solidFill>
                <a:schemeClr val="accent2">
                  <a:lumMod val="75000"/>
                </a:schemeClr>
              </a:solidFill>
            </a:endParaRPr>
          </a:p>
        </p:txBody>
      </p:sp>
    </p:spTree>
    <p:extLst>
      <p:ext uri="{BB962C8B-B14F-4D97-AF65-F5344CB8AC3E}">
        <p14:creationId xmlns:p14="http://schemas.microsoft.com/office/powerpoint/2010/main" val="1375432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7"/>
                                        </p:tgtEl>
                                      </p:cBhvr>
                                    </p:animEffect>
                                    <p:animScale>
                                      <p:cBhvr>
                                        <p:cTn id="7" dur="250" autoRev="1" fill="hold"/>
                                        <p:tgtEl>
                                          <p:spTgt spid="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nfografika">
    <p:spTree>
      <p:nvGrpSpPr>
        <p:cNvPr id="1" name=""/>
        <p:cNvGrpSpPr/>
        <p:nvPr/>
      </p:nvGrpSpPr>
      <p:grpSpPr>
        <a:xfrm>
          <a:off x="0" y="0"/>
          <a:ext cx="0" cy="0"/>
          <a:chOff x="0" y="0"/>
          <a:chExt cx="0" cy="0"/>
        </a:xfrm>
      </p:grpSpPr>
      <p:grpSp>
        <p:nvGrpSpPr>
          <p:cNvPr id="3" name="그룹 1">
            <a:extLst>
              <a:ext uri="{FF2B5EF4-FFF2-40B4-BE49-F238E27FC236}">
                <a16:creationId xmlns:a16="http://schemas.microsoft.com/office/drawing/2014/main" id="{535AF1A3-7121-43B6-98C7-A7C80077A183}"/>
              </a:ext>
            </a:extLst>
          </p:cNvPr>
          <p:cNvGrpSpPr/>
          <p:nvPr userDrawn="1"/>
        </p:nvGrpSpPr>
        <p:grpSpPr>
          <a:xfrm>
            <a:off x="180976" y="1371603"/>
            <a:ext cx="11830051" cy="5183821"/>
            <a:chOff x="123694" y="1196757"/>
            <a:chExt cx="11924807" cy="5183821"/>
          </a:xfrm>
        </p:grpSpPr>
        <p:sp>
          <p:nvSpPr>
            <p:cNvPr id="4" name="Isosceles Triangle 3">
              <a:extLst>
                <a:ext uri="{FF2B5EF4-FFF2-40B4-BE49-F238E27FC236}">
                  <a16:creationId xmlns:a16="http://schemas.microsoft.com/office/drawing/2014/main" id="{72A2E52F-538F-4478-B4A3-1E9C834B0024}"/>
                </a:ext>
              </a:extLst>
            </p:cNvPr>
            <p:cNvSpPr/>
            <p:nvPr userDrawn="1"/>
          </p:nvSpPr>
          <p:spPr>
            <a:xfrm rot="10800000" flipH="1" flipV="1">
              <a:off x="123694" y="3786163"/>
              <a:ext cx="11924804" cy="2589409"/>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white"/>
                </a:solidFill>
                <a:effectLst/>
                <a:uLnTx/>
                <a:uFillTx/>
                <a:latin typeface="Arial"/>
                <a:ea typeface="Arial Unicode MS"/>
                <a:cs typeface="+mn-cs"/>
              </a:endParaRPr>
            </a:p>
          </p:txBody>
        </p:sp>
        <p:sp>
          <p:nvSpPr>
            <p:cNvPr id="5" name="Isosceles Triangle 4">
              <a:extLst>
                <a:ext uri="{FF2B5EF4-FFF2-40B4-BE49-F238E27FC236}">
                  <a16:creationId xmlns:a16="http://schemas.microsoft.com/office/drawing/2014/main" id="{07990EAD-70F4-4EC2-8A96-30B69D3EE300}"/>
                </a:ext>
              </a:extLst>
            </p:cNvPr>
            <p:cNvSpPr/>
            <p:nvPr userDrawn="1"/>
          </p:nvSpPr>
          <p:spPr>
            <a:xfrm rot="10800000" flipH="1">
              <a:off x="123697" y="1206278"/>
              <a:ext cx="11924804" cy="2589409"/>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white"/>
                </a:solidFill>
                <a:effectLst/>
                <a:uLnTx/>
                <a:uFillTx/>
                <a:latin typeface="Arial"/>
                <a:ea typeface="Arial Unicode MS"/>
                <a:cs typeface="+mn-cs"/>
              </a:endParaRPr>
            </a:p>
          </p:txBody>
        </p:sp>
        <p:sp>
          <p:nvSpPr>
            <p:cNvPr id="6" name="Isosceles Triangle 5">
              <a:extLst>
                <a:ext uri="{FF2B5EF4-FFF2-40B4-BE49-F238E27FC236}">
                  <a16:creationId xmlns:a16="http://schemas.microsoft.com/office/drawing/2014/main" id="{841EEC90-3C5A-415C-BCB1-23918D3BE366}"/>
                </a:ext>
              </a:extLst>
            </p:cNvPr>
            <p:cNvSpPr/>
            <p:nvPr userDrawn="1"/>
          </p:nvSpPr>
          <p:spPr>
            <a:xfrm rot="5400000" flipH="1">
              <a:off x="524867" y="814838"/>
              <a:ext cx="5178816" cy="5952663"/>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white"/>
                </a:solidFill>
                <a:effectLst/>
                <a:uLnTx/>
                <a:uFillTx/>
                <a:latin typeface="Arial"/>
                <a:ea typeface="Arial Unicode MS"/>
                <a:cs typeface="+mn-cs"/>
              </a:endParaRPr>
            </a:p>
          </p:txBody>
        </p:sp>
        <p:sp>
          <p:nvSpPr>
            <p:cNvPr id="7" name="Isosceles Triangle 6">
              <a:extLst>
                <a:ext uri="{FF2B5EF4-FFF2-40B4-BE49-F238E27FC236}">
                  <a16:creationId xmlns:a16="http://schemas.microsoft.com/office/drawing/2014/main" id="{FBDF61ED-0EB4-4083-B38A-B683AE7303CE}"/>
                </a:ext>
              </a:extLst>
            </p:cNvPr>
            <p:cNvSpPr/>
            <p:nvPr userDrawn="1"/>
          </p:nvSpPr>
          <p:spPr>
            <a:xfrm rot="16200000">
              <a:off x="6468245" y="809833"/>
              <a:ext cx="5178816" cy="5952663"/>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white"/>
                </a:solidFill>
                <a:effectLst/>
                <a:uLnTx/>
                <a:uFillTx/>
                <a:latin typeface="Arial"/>
                <a:ea typeface="Arial Unicode MS"/>
                <a:cs typeface="+mn-cs"/>
              </a:endParaRPr>
            </a:p>
          </p:txBody>
        </p:sp>
      </p:grpSp>
      <p:grpSp>
        <p:nvGrpSpPr>
          <p:cNvPr id="8" name="Group 7">
            <a:extLst>
              <a:ext uri="{FF2B5EF4-FFF2-40B4-BE49-F238E27FC236}">
                <a16:creationId xmlns:a16="http://schemas.microsoft.com/office/drawing/2014/main" id="{80D25642-9E60-47AF-90D6-5E0DFBAC2CC4}"/>
              </a:ext>
            </a:extLst>
          </p:cNvPr>
          <p:cNvGrpSpPr/>
          <p:nvPr userDrawn="1"/>
        </p:nvGrpSpPr>
        <p:grpSpPr>
          <a:xfrm>
            <a:off x="5423013" y="2861769"/>
            <a:ext cx="1317217" cy="2450200"/>
            <a:chOff x="3627676" y="2002249"/>
            <a:chExt cx="1890220" cy="3516064"/>
          </a:xfrm>
        </p:grpSpPr>
        <p:sp>
          <p:nvSpPr>
            <p:cNvPr id="9" name="Rectangle 8">
              <a:extLst>
                <a:ext uri="{FF2B5EF4-FFF2-40B4-BE49-F238E27FC236}">
                  <a16:creationId xmlns:a16="http://schemas.microsoft.com/office/drawing/2014/main" id="{4FEA126C-517D-4085-9A7D-7AA90EEBE829}"/>
                </a:ext>
              </a:extLst>
            </p:cNvPr>
            <p:cNvSpPr/>
            <p:nvPr/>
          </p:nvSpPr>
          <p:spPr>
            <a:xfrm>
              <a:off x="3779912" y="2348880"/>
              <a:ext cx="1584176" cy="2736304"/>
            </a:xfrm>
            <a:prstGeom prst="rect">
              <a:avLst/>
            </a:prstGeom>
            <a:solidFill>
              <a:schemeClr val="bg1">
                <a:alpha val="5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a:ln>
                  <a:noFill/>
                </a:ln>
                <a:solidFill>
                  <a:prstClr val="white"/>
                </a:solidFill>
                <a:effectLst/>
                <a:uLnTx/>
                <a:uFillTx/>
                <a:latin typeface="Arial"/>
                <a:ea typeface="Arial Unicode MS"/>
                <a:cs typeface="+mn-cs"/>
              </a:endParaRPr>
            </a:p>
          </p:txBody>
        </p:sp>
        <p:grpSp>
          <p:nvGrpSpPr>
            <p:cNvPr id="10" name="Group 9">
              <a:extLst>
                <a:ext uri="{FF2B5EF4-FFF2-40B4-BE49-F238E27FC236}">
                  <a16:creationId xmlns:a16="http://schemas.microsoft.com/office/drawing/2014/main" id="{E1B764DC-0008-45C1-8740-7CF00E5EFDB2}"/>
                </a:ext>
              </a:extLst>
            </p:cNvPr>
            <p:cNvGrpSpPr/>
            <p:nvPr/>
          </p:nvGrpSpPr>
          <p:grpSpPr>
            <a:xfrm>
              <a:off x="3627676" y="2002249"/>
              <a:ext cx="1890220" cy="3516064"/>
              <a:chOff x="701317" y="1844824"/>
              <a:chExt cx="2122487" cy="3948112"/>
            </a:xfrm>
            <a:solidFill>
              <a:schemeClr val="tx1">
                <a:lumMod val="75000"/>
                <a:lumOff val="25000"/>
              </a:schemeClr>
            </a:solidFill>
          </p:grpSpPr>
          <p:sp>
            <p:nvSpPr>
              <p:cNvPr id="11" name="Freeform 6">
                <a:extLst>
                  <a:ext uri="{FF2B5EF4-FFF2-40B4-BE49-F238E27FC236}">
                    <a16:creationId xmlns:a16="http://schemas.microsoft.com/office/drawing/2014/main" id="{93922084-72E2-49F8-90B6-5944E8CC0BBF}"/>
                  </a:ext>
                </a:extLst>
              </p:cNvPr>
              <p:cNvSpPr>
                <a:spLocks noEditPoints="1"/>
              </p:cNvSpPr>
              <p:nvPr/>
            </p:nvSpPr>
            <p:spPr bwMode="auto">
              <a:xfrm>
                <a:off x="701317" y="1844824"/>
                <a:ext cx="2122487" cy="3948112"/>
              </a:xfrm>
              <a:custGeom>
                <a:avLst/>
                <a:gdLst>
                  <a:gd name="T0" fmla="*/ 530 w 566"/>
                  <a:gd name="T1" fmla="*/ 0 h 1053"/>
                  <a:gd name="T2" fmla="*/ 36 w 566"/>
                  <a:gd name="T3" fmla="*/ 0 h 1053"/>
                  <a:gd name="T4" fmla="*/ 0 w 566"/>
                  <a:gd name="T5" fmla="*/ 36 h 1053"/>
                  <a:gd name="T6" fmla="*/ 0 w 566"/>
                  <a:gd name="T7" fmla="*/ 1017 h 1053"/>
                  <a:gd name="T8" fmla="*/ 36 w 566"/>
                  <a:gd name="T9" fmla="*/ 1053 h 1053"/>
                  <a:gd name="T10" fmla="*/ 530 w 566"/>
                  <a:gd name="T11" fmla="*/ 1053 h 1053"/>
                  <a:gd name="T12" fmla="*/ 566 w 566"/>
                  <a:gd name="T13" fmla="*/ 1017 h 1053"/>
                  <a:gd name="T14" fmla="*/ 566 w 566"/>
                  <a:gd name="T15" fmla="*/ 36 h 1053"/>
                  <a:gd name="T16" fmla="*/ 530 w 566"/>
                  <a:gd name="T17" fmla="*/ 0 h 1053"/>
                  <a:gd name="T18" fmla="*/ 520 w 566"/>
                  <a:gd name="T19" fmla="*/ 911 h 1053"/>
                  <a:gd name="T20" fmla="*/ 48 w 566"/>
                  <a:gd name="T21" fmla="*/ 911 h 1053"/>
                  <a:gd name="T22" fmla="*/ 48 w 566"/>
                  <a:gd name="T23" fmla="*/ 108 h 1053"/>
                  <a:gd name="T24" fmla="*/ 520 w 566"/>
                  <a:gd name="T25" fmla="*/ 108 h 1053"/>
                  <a:gd name="T26" fmla="*/ 520 w 566"/>
                  <a:gd name="T27" fmla="*/ 911 h 10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66" h="1053">
                    <a:moveTo>
                      <a:pt x="530" y="0"/>
                    </a:moveTo>
                    <a:cubicBezTo>
                      <a:pt x="36" y="0"/>
                      <a:pt x="36" y="0"/>
                      <a:pt x="36" y="0"/>
                    </a:cubicBezTo>
                    <a:cubicBezTo>
                      <a:pt x="16" y="0"/>
                      <a:pt x="0" y="16"/>
                      <a:pt x="0" y="36"/>
                    </a:cubicBezTo>
                    <a:cubicBezTo>
                      <a:pt x="0" y="1017"/>
                      <a:pt x="0" y="1017"/>
                      <a:pt x="0" y="1017"/>
                    </a:cubicBezTo>
                    <a:cubicBezTo>
                      <a:pt x="0" y="1037"/>
                      <a:pt x="16" y="1053"/>
                      <a:pt x="36" y="1053"/>
                    </a:cubicBezTo>
                    <a:cubicBezTo>
                      <a:pt x="530" y="1053"/>
                      <a:pt x="530" y="1053"/>
                      <a:pt x="530" y="1053"/>
                    </a:cubicBezTo>
                    <a:cubicBezTo>
                      <a:pt x="550" y="1053"/>
                      <a:pt x="566" y="1037"/>
                      <a:pt x="566" y="1017"/>
                    </a:cubicBezTo>
                    <a:cubicBezTo>
                      <a:pt x="566" y="36"/>
                      <a:pt x="566" y="36"/>
                      <a:pt x="566" y="36"/>
                    </a:cubicBezTo>
                    <a:cubicBezTo>
                      <a:pt x="566" y="16"/>
                      <a:pt x="550" y="0"/>
                      <a:pt x="530" y="0"/>
                    </a:cubicBezTo>
                    <a:close/>
                    <a:moveTo>
                      <a:pt x="520" y="911"/>
                    </a:moveTo>
                    <a:cubicBezTo>
                      <a:pt x="48" y="911"/>
                      <a:pt x="48" y="911"/>
                      <a:pt x="48" y="911"/>
                    </a:cubicBezTo>
                    <a:cubicBezTo>
                      <a:pt x="48" y="108"/>
                      <a:pt x="48" y="108"/>
                      <a:pt x="48" y="108"/>
                    </a:cubicBezTo>
                    <a:cubicBezTo>
                      <a:pt x="520" y="108"/>
                      <a:pt x="520" y="108"/>
                      <a:pt x="520" y="108"/>
                    </a:cubicBezTo>
                    <a:lnTo>
                      <a:pt x="520" y="911"/>
                    </a:lnTo>
                    <a:close/>
                  </a:path>
                </a:pathLst>
              </a:cu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Arial"/>
                  <a:ea typeface="Arial Unicode MS"/>
                  <a:cs typeface="+mn-cs"/>
                </a:endParaRPr>
              </a:p>
            </p:txBody>
          </p:sp>
          <p:sp>
            <p:nvSpPr>
              <p:cNvPr id="12" name="Rounded Rectangle 31">
                <a:extLst>
                  <a:ext uri="{FF2B5EF4-FFF2-40B4-BE49-F238E27FC236}">
                    <a16:creationId xmlns:a16="http://schemas.microsoft.com/office/drawing/2014/main" id="{F298C65E-67D3-47A3-AF70-5D3D6CE02CFB}"/>
                  </a:ext>
                </a:extLst>
              </p:cNvPr>
              <p:cNvSpPr/>
              <p:nvPr/>
            </p:nvSpPr>
            <p:spPr>
              <a:xfrm>
                <a:off x="1582560" y="2042848"/>
                <a:ext cx="360000" cy="36000"/>
              </a:xfrm>
              <a:prstGeom prst="roundRect">
                <a:avLst>
                  <a:gd name="adj" fmla="val 50000"/>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Arial"/>
                  <a:ea typeface="Arial Unicode MS"/>
                  <a:cs typeface="+mn-cs"/>
                </a:endParaRPr>
              </a:p>
            </p:txBody>
          </p:sp>
          <p:sp>
            <p:nvSpPr>
              <p:cNvPr id="13" name="Oval 12">
                <a:extLst>
                  <a:ext uri="{FF2B5EF4-FFF2-40B4-BE49-F238E27FC236}">
                    <a16:creationId xmlns:a16="http://schemas.microsoft.com/office/drawing/2014/main" id="{19710962-2923-4E1E-AE8F-C818B05C6EDE}"/>
                  </a:ext>
                </a:extLst>
              </p:cNvPr>
              <p:cNvSpPr/>
              <p:nvPr/>
            </p:nvSpPr>
            <p:spPr>
              <a:xfrm>
                <a:off x="1591410" y="5362110"/>
                <a:ext cx="342299" cy="342299"/>
              </a:xfrm>
              <a:prstGeom prst="ellipse">
                <a:avLst/>
              </a:prstGeom>
              <a:gradFill flip="none" rotWithShape="1">
                <a:gsLst>
                  <a:gs pos="0">
                    <a:schemeClr val="tx1">
                      <a:lumMod val="85000"/>
                      <a:lumOff val="15000"/>
                    </a:schemeClr>
                  </a:gs>
                  <a:gs pos="100000">
                    <a:schemeClr val="tx1">
                      <a:lumMod val="50000"/>
                      <a:lumOff val="50000"/>
                    </a:schemeClr>
                  </a:gs>
                </a:gsLst>
                <a:lin ang="13500000" scaled="1"/>
                <a:tileRect/>
              </a:gradFill>
              <a:ln w="12700">
                <a:solidFill>
                  <a:schemeClr val="tx1">
                    <a:lumMod val="65000"/>
                    <a:lumOff val="3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Arial"/>
                  <a:ea typeface="Arial Unicode MS"/>
                  <a:cs typeface="+mn-cs"/>
                </a:endParaRPr>
              </a:p>
            </p:txBody>
          </p:sp>
        </p:grpSp>
      </p:grpSp>
      <p:grpSp>
        <p:nvGrpSpPr>
          <p:cNvPr id="14" name="Group 13">
            <a:extLst>
              <a:ext uri="{FF2B5EF4-FFF2-40B4-BE49-F238E27FC236}">
                <a16:creationId xmlns:a16="http://schemas.microsoft.com/office/drawing/2014/main" id="{C31A1F1A-31A0-42EE-BD5D-B1662AD3B892}"/>
              </a:ext>
            </a:extLst>
          </p:cNvPr>
          <p:cNvGrpSpPr/>
          <p:nvPr userDrawn="1"/>
        </p:nvGrpSpPr>
        <p:grpSpPr>
          <a:xfrm>
            <a:off x="4392377" y="4469499"/>
            <a:ext cx="3377387" cy="452041"/>
            <a:chOff x="2530378" y="4566395"/>
            <a:chExt cx="4057846" cy="543116"/>
          </a:xfrm>
        </p:grpSpPr>
        <p:sp>
          <p:nvSpPr>
            <p:cNvPr id="15" name="Rectangle 36">
              <a:extLst>
                <a:ext uri="{FF2B5EF4-FFF2-40B4-BE49-F238E27FC236}">
                  <a16:creationId xmlns:a16="http://schemas.microsoft.com/office/drawing/2014/main" id="{6D14A4BE-B454-4385-BFC4-8E5466F6CBC7}"/>
                </a:ext>
              </a:extLst>
            </p:cNvPr>
            <p:cNvSpPr/>
            <p:nvPr/>
          </p:nvSpPr>
          <p:spPr>
            <a:xfrm>
              <a:off x="5436096" y="4566396"/>
              <a:ext cx="1152128" cy="384367"/>
            </a:xfrm>
            <a:custGeom>
              <a:avLst/>
              <a:gdLst/>
              <a:ahLst/>
              <a:cxnLst/>
              <a:rect l="l" t="t" r="r" b="b"/>
              <a:pathLst>
                <a:path w="1152128" h="384367">
                  <a:moveTo>
                    <a:pt x="0" y="0"/>
                  </a:moveTo>
                  <a:lnTo>
                    <a:pt x="1145869" y="0"/>
                  </a:lnTo>
                  <a:lnTo>
                    <a:pt x="890752" y="182433"/>
                  </a:lnTo>
                  <a:lnTo>
                    <a:pt x="1152128" y="369343"/>
                  </a:lnTo>
                  <a:lnTo>
                    <a:pt x="1152128" y="384367"/>
                  </a:lnTo>
                  <a:lnTo>
                    <a:pt x="0" y="384367"/>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a:ln>
                  <a:noFill/>
                </a:ln>
                <a:solidFill>
                  <a:prstClr val="white"/>
                </a:solidFill>
                <a:effectLst/>
                <a:uLnTx/>
                <a:uFillTx/>
                <a:latin typeface="Arial"/>
                <a:ea typeface="Arial Unicode MS"/>
                <a:cs typeface="+mn-cs"/>
              </a:endParaRPr>
            </a:p>
          </p:txBody>
        </p:sp>
        <p:sp>
          <p:nvSpPr>
            <p:cNvPr id="16" name="Parallelogram 11">
              <a:extLst>
                <a:ext uri="{FF2B5EF4-FFF2-40B4-BE49-F238E27FC236}">
                  <a16:creationId xmlns:a16="http://schemas.microsoft.com/office/drawing/2014/main" id="{08848B35-8612-4CC4-B09C-346850DE70C2}"/>
                </a:ext>
              </a:extLst>
            </p:cNvPr>
            <p:cNvSpPr/>
            <p:nvPr/>
          </p:nvSpPr>
          <p:spPr>
            <a:xfrm flipH="1">
              <a:off x="5431718" y="4566395"/>
              <a:ext cx="170329" cy="531943"/>
            </a:xfrm>
            <a:custGeom>
              <a:avLst/>
              <a:gdLst>
                <a:gd name="connsiteX0" fmla="*/ 0 w 432048"/>
                <a:gd name="connsiteY0" fmla="*/ 374100 h 374100"/>
                <a:gd name="connsiteX1" fmla="*/ 93525 w 432048"/>
                <a:gd name="connsiteY1" fmla="*/ 0 h 374100"/>
                <a:gd name="connsiteX2" fmla="*/ 432048 w 432048"/>
                <a:gd name="connsiteY2" fmla="*/ 0 h 374100"/>
                <a:gd name="connsiteX3" fmla="*/ 338523 w 432048"/>
                <a:gd name="connsiteY3" fmla="*/ 374100 h 374100"/>
                <a:gd name="connsiteX4" fmla="*/ 0 w 432048"/>
                <a:gd name="connsiteY4" fmla="*/ 374100 h 374100"/>
                <a:gd name="connsiteX0" fmla="*/ 0 w 432048"/>
                <a:gd name="connsiteY0" fmla="*/ 374100 h 542829"/>
                <a:gd name="connsiteX1" fmla="*/ 93525 w 432048"/>
                <a:gd name="connsiteY1" fmla="*/ 0 h 542829"/>
                <a:gd name="connsiteX2" fmla="*/ 432048 w 432048"/>
                <a:gd name="connsiteY2" fmla="*/ 0 h 542829"/>
                <a:gd name="connsiteX3" fmla="*/ 267766 w 432048"/>
                <a:gd name="connsiteY3" fmla="*/ 542829 h 542829"/>
                <a:gd name="connsiteX4" fmla="*/ 0 w 432048"/>
                <a:gd name="connsiteY4" fmla="*/ 374100 h 542829"/>
                <a:gd name="connsiteX0" fmla="*/ 0 w 432048"/>
                <a:gd name="connsiteY0" fmla="*/ 374100 h 531943"/>
                <a:gd name="connsiteX1" fmla="*/ 93525 w 432048"/>
                <a:gd name="connsiteY1" fmla="*/ 0 h 531943"/>
                <a:gd name="connsiteX2" fmla="*/ 432048 w 432048"/>
                <a:gd name="connsiteY2" fmla="*/ 0 h 531943"/>
                <a:gd name="connsiteX3" fmla="*/ 267766 w 432048"/>
                <a:gd name="connsiteY3" fmla="*/ 531943 h 531943"/>
                <a:gd name="connsiteX4" fmla="*/ 0 w 432048"/>
                <a:gd name="connsiteY4" fmla="*/ 374100 h 531943"/>
                <a:gd name="connsiteX0" fmla="*/ 0 w 426606"/>
                <a:gd name="connsiteY0" fmla="*/ 374100 h 531943"/>
                <a:gd name="connsiteX1" fmla="*/ 93525 w 426606"/>
                <a:gd name="connsiteY1" fmla="*/ 0 h 531943"/>
                <a:gd name="connsiteX2" fmla="*/ 426606 w 426606"/>
                <a:gd name="connsiteY2" fmla="*/ 348343 h 531943"/>
                <a:gd name="connsiteX3" fmla="*/ 267766 w 426606"/>
                <a:gd name="connsiteY3" fmla="*/ 531943 h 531943"/>
                <a:gd name="connsiteX4" fmla="*/ 0 w 426606"/>
                <a:gd name="connsiteY4" fmla="*/ 374100 h 531943"/>
                <a:gd name="connsiteX0" fmla="*/ 0 w 436425"/>
                <a:gd name="connsiteY0" fmla="*/ 374100 h 531943"/>
                <a:gd name="connsiteX1" fmla="*/ 436425 w 436425"/>
                <a:gd name="connsiteY1" fmla="*/ 0 h 531943"/>
                <a:gd name="connsiteX2" fmla="*/ 426606 w 436425"/>
                <a:gd name="connsiteY2" fmla="*/ 348343 h 531943"/>
                <a:gd name="connsiteX3" fmla="*/ 267766 w 436425"/>
                <a:gd name="connsiteY3" fmla="*/ 531943 h 531943"/>
                <a:gd name="connsiteX4" fmla="*/ 0 w 436425"/>
                <a:gd name="connsiteY4" fmla="*/ 374100 h 531943"/>
                <a:gd name="connsiteX0" fmla="*/ 15263 w 168659"/>
                <a:gd name="connsiteY0" fmla="*/ 161829 h 531943"/>
                <a:gd name="connsiteX1" fmla="*/ 168659 w 168659"/>
                <a:gd name="connsiteY1" fmla="*/ 0 h 531943"/>
                <a:gd name="connsiteX2" fmla="*/ 158840 w 168659"/>
                <a:gd name="connsiteY2" fmla="*/ 348343 h 531943"/>
                <a:gd name="connsiteX3" fmla="*/ 0 w 168659"/>
                <a:gd name="connsiteY3" fmla="*/ 531943 h 531943"/>
                <a:gd name="connsiteX4" fmla="*/ 15263 w 168659"/>
                <a:gd name="connsiteY4" fmla="*/ 161829 h 531943"/>
                <a:gd name="connsiteX0" fmla="*/ 15263 w 168659"/>
                <a:gd name="connsiteY0" fmla="*/ 161829 h 531943"/>
                <a:gd name="connsiteX1" fmla="*/ 168659 w 168659"/>
                <a:gd name="connsiteY1" fmla="*/ 0 h 531943"/>
                <a:gd name="connsiteX2" fmla="*/ 158840 w 168659"/>
                <a:gd name="connsiteY2" fmla="*/ 332014 h 531943"/>
                <a:gd name="connsiteX3" fmla="*/ 0 w 168659"/>
                <a:gd name="connsiteY3" fmla="*/ 531943 h 531943"/>
                <a:gd name="connsiteX4" fmla="*/ 15263 w 168659"/>
                <a:gd name="connsiteY4" fmla="*/ 161829 h 531943"/>
                <a:gd name="connsiteX0" fmla="*/ 0 w 170329"/>
                <a:gd name="connsiteY0" fmla="*/ 161829 h 531943"/>
                <a:gd name="connsiteX1" fmla="*/ 170329 w 170329"/>
                <a:gd name="connsiteY1" fmla="*/ 0 h 531943"/>
                <a:gd name="connsiteX2" fmla="*/ 160510 w 170329"/>
                <a:gd name="connsiteY2" fmla="*/ 332014 h 531943"/>
                <a:gd name="connsiteX3" fmla="*/ 1670 w 170329"/>
                <a:gd name="connsiteY3" fmla="*/ 531943 h 531943"/>
                <a:gd name="connsiteX4" fmla="*/ 0 w 170329"/>
                <a:gd name="connsiteY4" fmla="*/ 161829 h 5319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0329" h="531943">
                  <a:moveTo>
                    <a:pt x="0" y="161829"/>
                  </a:moveTo>
                  <a:lnTo>
                    <a:pt x="170329" y="0"/>
                  </a:lnTo>
                  <a:lnTo>
                    <a:pt x="160510" y="332014"/>
                  </a:lnTo>
                  <a:lnTo>
                    <a:pt x="1670" y="531943"/>
                  </a:lnTo>
                  <a:cubicBezTo>
                    <a:pt x="1113" y="408572"/>
                    <a:pt x="557" y="285200"/>
                    <a:pt x="0" y="161829"/>
                  </a:cubicBez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a:ln>
                  <a:noFill/>
                </a:ln>
                <a:solidFill>
                  <a:prstClr val="white"/>
                </a:solidFill>
                <a:effectLst/>
                <a:uLnTx/>
                <a:uFillTx/>
                <a:latin typeface="Arial"/>
                <a:ea typeface="Arial Unicode MS"/>
                <a:cs typeface="+mn-cs"/>
              </a:endParaRPr>
            </a:p>
          </p:txBody>
        </p:sp>
        <p:sp>
          <p:nvSpPr>
            <p:cNvPr id="17" name="Rectangle 36">
              <a:extLst>
                <a:ext uri="{FF2B5EF4-FFF2-40B4-BE49-F238E27FC236}">
                  <a16:creationId xmlns:a16="http://schemas.microsoft.com/office/drawing/2014/main" id="{E72C874C-7BC4-41D2-B1FE-60537EDAD208}"/>
                </a:ext>
              </a:extLst>
            </p:cNvPr>
            <p:cNvSpPr/>
            <p:nvPr/>
          </p:nvSpPr>
          <p:spPr>
            <a:xfrm flipH="1">
              <a:off x="2530378" y="4580597"/>
              <a:ext cx="1152128" cy="384367"/>
            </a:xfrm>
            <a:custGeom>
              <a:avLst/>
              <a:gdLst/>
              <a:ahLst/>
              <a:cxnLst/>
              <a:rect l="l" t="t" r="r" b="b"/>
              <a:pathLst>
                <a:path w="1152128" h="384367">
                  <a:moveTo>
                    <a:pt x="0" y="0"/>
                  </a:moveTo>
                  <a:lnTo>
                    <a:pt x="1145869" y="0"/>
                  </a:lnTo>
                  <a:lnTo>
                    <a:pt x="890752" y="182433"/>
                  </a:lnTo>
                  <a:lnTo>
                    <a:pt x="1152128" y="369343"/>
                  </a:lnTo>
                  <a:lnTo>
                    <a:pt x="1152128" y="384367"/>
                  </a:lnTo>
                  <a:lnTo>
                    <a:pt x="0" y="384367"/>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a:ln>
                  <a:noFill/>
                </a:ln>
                <a:solidFill>
                  <a:prstClr val="white"/>
                </a:solidFill>
                <a:effectLst/>
                <a:uLnTx/>
                <a:uFillTx/>
                <a:latin typeface="Arial"/>
                <a:ea typeface="Arial Unicode MS"/>
                <a:cs typeface="+mn-cs"/>
              </a:endParaRPr>
            </a:p>
          </p:txBody>
        </p:sp>
        <p:sp>
          <p:nvSpPr>
            <p:cNvPr id="18" name="Parallelogram 11">
              <a:extLst>
                <a:ext uri="{FF2B5EF4-FFF2-40B4-BE49-F238E27FC236}">
                  <a16:creationId xmlns:a16="http://schemas.microsoft.com/office/drawing/2014/main" id="{BEDAA316-21CC-491F-B99F-0013B13DC180}"/>
                </a:ext>
              </a:extLst>
            </p:cNvPr>
            <p:cNvSpPr/>
            <p:nvPr/>
          </p:nvSpPr>
          <p:spPr>
            <a:xfrm>
              <a:off x="3518487" y="4577568"/>
              <a:ext cx="170329" cy="531943"/>
            </a:xfrm>
            <a:custGeom>
              <a:avLst/>
              <a:gdLst>
                <a:gd name="connsiteX0" fmla="*/ 0 w 432048"/>
                <a:gd name="connsiteY0" fmla="*/ 374100 h 374100"/>
                <a:gd name="connsiteX1" fmla="*/ 93525 w 432048"/>
                <a:gd name="connsiteY1" fmla="*/ 0 h 374100"/>
                <a:gd name="connsiteX2" fmla="*/ 432048 w 432048"/>
                <a:gd name="connsiteY2" fmla="*/ 0 h 374100"/>
                <a:gd name="connsiteX3" fmla="*/ 338523 w 432048"/>
                <a:gd name="connsiteY3" fmla="*/ 374100 h 374100"/>
                <a:gd name="connsiteX4" fmla="*/ 0 w 432048"/>
                <a:gd name="connsiteY4" fmla="*/ 374100 h 374100"/>
                <a:gd name="connsiteX0" fmla="*/ 0 w 432048"/>
                <a:gd name="connsiteY0" fmla="*/ 374100 h 542829"/>
                <a:gd name="connsiteX1" fmla="*/ 93525 w 432048"/>
                <a:gd name="connsiteY1" fmla="*/ 0 h 542829"/>
                <a:gd name="connsiteX2" fmla="*/ 432048 w 432048"/>
                <a:gd name="connsiteY2" fmla="*/ 0 h 542829"/>
                <a:gd name="connsiteX3" fmla="*/ 267766 w 432048"/>
                <a:gd name="connsiteY3" fmla="*/ 542829 h 542829"/>
                <a:gd name="connsiteX4" fmla="*/ 0 w 432048"/>
                <a:gd name="connsiteY4" fmla="*/ 374100 h 542829"/>
                <a:gd name="connsiteX0" fmla="*/ 0 w 432048"/>
                <a:gd name="connsiteY0" fmla="*/ 374100 h 531943"/>
                <a:gd name="connsiteX1" fmla="*/ 93525 w 432048"/>
                <a:gd name="connsiteY1" fmla="*/ 0 h 531943"/>
                <a:gd name="connsiteX2" fmla="*/ 432048 w 432048"/>
                <a:gd name="connsiteY2" fmla="*/ 0 h 531943"/>
                <a:gd name="connsiteX3" fmla="*/ 267766 w 432048"/>
                <a:gd name="connsiteY3" fmla="*/ 531943 h 531943"/>
                <a:gd name="connsiteX4" fmla="*/ 0 w 432048"/>
                <a:gd name="connsiteY4" fmla="*/ 374100 h 531943"/>
                <a:gd name="connsiteX0" fmla="*/ 0 w 426606"/>
                <a:gd name="connsiteY0" fmla="*/ 374100 h 531943"/>
                <a:gd name="connsiteX1" fmla="*/ 93525 w 426606"/>
                <a:gd name="connsiteY1" fmla="*/ 0 h 531943"/>
                <a:gd name="connsiteX2" fmla="*/ 426606 w 426606"/>
                <a:gd name="connsiteY2" fmla="*/ 348343 h 531943"/>
                <a:gd name="connsiteX3" fmla="*/ 267766 w 426606"/>
                <a:gd name="connsiteY3" fmla="*/ 531943 h 531943"/>
                <a:gd name="connsiteX4" fmla="*/ 0 w 426606"/>
                <a:gd name="connsiteY4" fmla="*/ 374100 h 531943"/>
                <a:gd name="connsiteX0" fmla="*/ 0 w 436425"/>
                <a:gd name="connsiteY0" fmla="*/ 374100 h 531943"/>
                <a:gd name="connsiteX1" fmla="*/ 436425 w 436425"/>
                <a:gd name="connsiteY1" fmla="*/ 0 h 531943"/>
                <a:gd name="connsiteX2" fmla="*/ 426606 w 436425"/>
                <a:gd name="connsiteY2" fmla="*/ 348343 h 531943"/>
                <a:gd name="connsiteX3" fmla="*/ 267766 w 436425"/>
                <a:gd name="connsiteY3" fmla="*/ 531943 h 531943"/>
                <a:gd name="connsiteX4" fmla="*/ 0 w 436425"/>
                <a:gd name="connsiteY4" fmla="*/ 374100 h 531943"/>
                <a:gd name="connsiteX0" fmla="*/ 15263 w 168659"/>
                <a:gd name="connsiteY0" fmla="*/ 161829 h 531943"/>
                <a:gd name="connsiteX1" fmla="*/ 168659 w 168659"/>
                <a:gd name="connsiteY1" fmla="*/ 0 h 531943"/>
                <a:gd name="connsiteX2" fmla="*/ 158840 w 168659"/>
                <a:gd name="connsiteY2" fmla="*/ 348343 h 531943"/>
                <a:gd name="connsiteX3" fmla="*/ 0 w 168659"/>
                <a:gd name="connsiteY3" fmla="*/ 531943 h 531943"/>
                <a:gd name="connsiteX4" fmla="*/ 15263 w 168659"/>
                <a:gd name="connsiteY4" fmla="*/ 161829 h 531943"/>
                <a:gd name="connsiteX0" fmla="*/ 15263 w 168659"/>
                <a:gd name="connsiteY0" fmla="*/ 161829 h 531943"/>
                <a:gd name="connsiteX1" fmla="*/ 168659 w 168659"/>
                <a:gd name="connsiteY1" fmla="*/ 0 h 531943"/>
                <a:gd name="connsiteX2" fmla="*/ 158840 w 168659"/>
                <a:gd name="connsiteY2" fmla="*/ 332014 h 531943"/>
                <a:gd name="connsiteX3" fmla="*/ 0 w 168659"/>
                <a:gd name="connsiteY3" fmla="*/ 531943 h 531943"/>
                <a:gd name="connsiteX4" fmla="*/ 15263 w 168659"/>
                <a:gd name="connsiteY4" fmla="*/ 161829 h 531943"/>
                <a:gd name="connsiteX0" fmla="*/ 0 w 170329"/>
                <a:gd name="connsiteY0" fmla="*/ 161829 h 531943"/>
                <a:gd name="connsiteX1" fmla="*/ 170329 w 170329"/>
                <a:gd name="connsiteY1" fmla="*/ 0 h 531943"/>
                <a:gd name="connsiteX2" fmla="*/ 160510 w 170329"/>
                <a:gd name="connsiteY2" fmla="*/ 332014 h 531943"/>
                <a:gd name="connsiteX3" fmla="*/ 1670 w 170329"/>
                <a:gd name="connsiteY3" fmla="*/ 531943 h 531943"/>
                <a:gd name="connsiteX4" fmla="*/ 0 w 170329"/>
                <a:gd name="connsiteY4" fmla="*/ 161829 h 5319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0329" h="531943">
                  <a:moveTo>
                    <a:pt x="0" y="161829"/>
                  </a:moveTo>
                  <a:lnTo>
                    <a:pt x="170329" y="0"/>
                  </a:lnTo>
                  <a:lnTo>
                    <a:pt x="160510" y="332014"/>
                  </a:lnTo>
                  <a:lnTo>
                    <a:pt x="1670" y="531943"/>
                  </a:lnTo>
                  <a:cubicBezTo>
                    <a:pt x="1113" y="408572"/>
                    <a:pt x="557" y="285200"/>
                    <a:pt x="0" y="161829"/>
                  </a:cubicBez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a:ln>
                  <a:noFill/>
                </a:ln>
                <a:solidFill>
                  <a:prstClr val="white"/>
                </a:solidFill>
                <a:effectLst/>
                <a:uLnTx/>
                <a:uFillTx/>
                <a:latin typeface="Arial"/>
                <a:ea typeface="Arial Unicode MS"/>
                <a:cs typeface="+mn-cs"/>
              </a:endParaRPr>
            </a:p>
          </p:txBody>
        </p:sp>
        <p:sp>
          <p:nvSpPr>
            <p:cNvPr id="19" name="Rectangle 18">
              <a:extLst>
                <a:ext uri="{FF2B5EF4-FFF2-40B4-BE49-F238E27FC236}">
                  <a16:creationId xmlns:a16="http://schemas.microsoft.com/office/drawing/2014/main" id="{42550EFE-1B37-492C-9AA0-C50A642D345F}"/>
                </a:ext>
              </a:extLst>
            </p:cNvPr>
            <p:cNvSpPr/>
            <p:nvPr/>
          </p:nvSpPr>
          <p:spPr>
            <a:xfrm>
              <a:off x="3518487" y="4725144"/>
              <a:ext cx="2088232" cy="38436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a:ln>
                  <a:noFill/>
                </a:ln>
                <a:solidFill>
                  <a:prstClr val="white"/>
                </a:solidFill>
                <a:effectLst/>
                <a:uLnTx/>
                <a:uFillTx/>
                <a:latin typeface="Arial"/>
                <a:ea typeface="Arial Unicode MS"/>
                <a:cs typeface="+mn-cs"/>
              </a:endParaRPr>
            </a:p>
          </p:txBody>
        </p:sp>
      </p:grpSp>
      <p:sp>
        <p:nvSpPr>
          <p:cNvPr id="20" name="Donut 24">
            <a:extLst>
              <a:ext uri="{FF2B5EF4-FFF2-40B4-BE49-F238E27FC236}">
                <a16:creationId xmlns:a16="http://schemas.microsoft.com/office/drawing/2014/main" id="{ED151670-6BDB-4E50-A33F-A6DFFCE2EE0D}"/>
              </a:ext>
            </a:extLst>
          </p:cNvPr>
          <p:cNvSpPr/>
          <p:nvPr userDrawn="1"/>
        </p:nvSpPr>
        <p:spPr>
          <a:xfrm>
            <a:off x="5864269" y="3323349"/>
            <a:ext cx="433604" cy="437134"/>
          </a:xfrm>
          <a:custGeom>
            <a:avLst/>
            <a:gdLst/>
            <a:ahLst/>
            <a:cxnLst/>
            <a:rect l="l" t="t" r="r" b="b"/>
            <a:pathLst>
              <a:path w="3208412" h="3234532">
                <a:moveTo>
                  <a:pt x="1561445" y="1065858"/>
                </a:moveTo>
                <a:cubicBezTo>
                  <a:pt x="1654998" y="1065858"/>
                  <a:pt x="1743610" y="1087015"/>
                  <a:pt x="1821879" y="1126644"/>
                </a:cubicBezTo>
                <a:lnTo>
                  <a:pt x="1611352" y="1337172"/>
                </a:lnTo>
                <a:cubicBezTo>
                  <a:pt x="1595200" y="1333388"/>
                  <a:pt x="1578468" y="1332141"/>
                  <a:pt x="1561445" y="1332141"/>
                </a:cubicBezTo>
                <a:cubicBezTo>
                  <a:pt x="1373145" y="1332141"/>
                  <a:pt x="1220499" y="1484787"/>
                  <a:pt x="1220499" y="1673087"/>
                </a:cubicBezTo>
                <a:cubicBezTo>
                  <a:pt x="1220499" y="1861387"/>
                  <a:pt x="1373145" y="2014033"/>
                  <a:pt x="1561445" y="2014033"/>
                </a:cubicBezTo>
                <a:cubicBezTo>
                  <a:pt x="1749745" y="2014033"/>
                  <a:pt x="1902391" y="1861387"/>
                  <a:pt x="1902391" y="1673087"/>
                </a:cubicBezTo>
                <a:cubicBezTo>
                  <a:pt x="1902391" y="1643675"/>
                  <a:pt x="1898667" y="1615133"/>
                  <a:pt x="1890450" y="1588219"/>
                </a:cubicBezTo>
                <a:lnTo>
                  <a:pt x="2093156" y="1385512"/>
                </a:lnTo>
                <a:cubicBezTo>
                  <a:pt x="2142229" y="1470075"/>
                  <a:pt x="2168674" y="1568493"/>
                  <a:pt x="2168674" y="1673087"/>
                </a:cubicBezTo>
                <a:cubicBezTo>
                  <a:pt x="2168674" y="2008450"/>
                  <a:pt x="1896808" y="2280316"/>
                  <a:pt x="1561445" y="2280316"/>
                </a:cubicBezTo>
                <a:cubicBezTo>
                  <a:pt x="1226082" y="2280316"/>
                  <a:pt x="954217" y="2008450"/>
                  <a:pt x="954217" y="1673087"/>
                </a:cubicBezTo>
                <a:cubicBezTo>
                  <a:pt x="954217" y="1337724"/>
                  <a:pt x="1226082" y="1065858"/>
                  <a:pt x="1561445" y="1065858"/>
                </a:cubicBezTo>
                <a:close/>
                <a:moveTo>
                  <a:pt x="1561445" y="580076"/>
                </a:moveTo>
                <a:cubicBezTo>
                  <a:pt x="1790175" y="580076"/>
                  <a:pt x="2002494" y="650333"/>
                  <a:pt x="2177834" y="770690"/>
                </a:cubicBezTo>
                <a:lnTo>
                  <a:pt x="1968030" y="980494"/>
                </a:lnTo>
                <a:cubicBezTo>
                  <a:pt x="1849962" y="907198"/>
                  <a:pt x="1710422" y="866794"/>
                  <a:pt x="1561445" y="866794"/>
                </a:cubicBezTo>
                <a:cubicBezTo>
                  <a:pt x="1116142" y="866794"/>
                  <a:pt x="755153" y="1227784"/>
                  <a:pt x="755153" y="1673087"/>
                </a:cubicBezTo>
                <a:cubicBezTo>
                  <a:pt x="755153" y="2118390"/>
                  <a:pt x="1116142" y="2479380"/>
                  <a:pt x="1561445" y="2479380"/>
                </a:cubicBezTo>
                <a:cubicBezTo>
                  <a:pt x="2006748" y="2479380"/>
                  <a:pt x="2367738" y="2118390"/>
                  <a:pt x="2367738" y="1673087"/>
                </a:cubicBezTo>
                <a:cubicBezTo>
                  <a:pt x="2367738" y="1513043"/>
                  <a:pt x="2321108" y="1363890"/>
                  <a:pt x="2239307" y="1239362"/>
                </a:cubicBezTo>
                <a:lnTo>
                  <a:pt x="2445928" y="1032741"/>
                </a:lnTo>
                <a:cubicBezTo>
                  <a:pt x="2577451" y="1212149"/>
                  <a:pt x="2654457" y="1433625"/>
                  <a:pt x="2654457" y="1673087"/>
                </a:cubicBezTo>
                <a:cubicBezTo>
                  <a:pt x="2654457" y="2276741"/>
                  <a:pt x="2165099" y="2766099"/>
                  <a:pt x="1561445" y="2766099"/>
                </a:cubicBezTo>
                <a:cubicBezTo>
                  <a:pt x="957792" y="2766099"/>
                  <a:pt x="468434" y="2276741"/>
                  <a:pt x="468434" y="1673087"/>
                </a:cubicBezTo>
                <a:cubicBezTo>
                  <a:pt x="468434" y="1069433"/>
                  <a:pt x="957792" y="580076"/>
                  <a:pt x="1561445" y="580076"/>
                </a:cubicBezTo>
                <a:close/>
                <a:moveTo>
                  <a:pt x="1561445" y="111642"/>
                </a:moveTo>
                <a:cubicBezTo>
                  <a:pt x="1890473" y="111642"/>
                  <a:pt x="2195731" y="213411"/>
                  <a:pt x="2447076" y="387744"/>
                </a:cubicBezTo>
                <a:lnTo>
                  <a:pt x="2453780" y="494744"/>
                </a:lnTo>
                <a:lnTo>
                  <a:pt x="2309436" y="639088"/>
                </a:lnTo>
                <a:cubicBezTo>
                  <a:pt x="2099826" y="485554"/>
                  <a:pt x="1841132" y="395669"/>
                  <a:pt x="1561445" y="395669"/>
                </a:cubicBezTo>
                <a:cubicBezTo>
                  <a:pt x="855947" y="395669"/>
                  <a:pt x="284027" y="967589"/>
                  <a:pt x="284027" y="1673087"/>
                </a:cubicBezTo>
                <a:cubicBezTo>
                  <a:pt x="284027" y="2378585"/>
                  <a:pt x="855947" y="2950505"/>
                  <a:pt x="1561445" y="2950505"/>
                </a:cubicBezTo>
                <a:cubicBezTo>
                  <a:pt x="2266943" y="2950505"/>
                  <a:pt x="2838863" y="2378585"/>
                  <a:pt x="2838863" y="1673087"/>
                </a:cubicBezTo>
                <a:cubicBezTo>
                  <a:pt x="2838863" y="1382650"/>
                  <a:pt x="2741936" y="1114852"/>
                  <a:pt x="2577529" y="901139"/>
                </a:cubicBezTo>
                <a:lnTo>
                  <a:pt x="2706681" y="771988"/>
                </a:lnTo>
                <a:lnTo>
                  <a:pt x="2841540" y="780437"/>
                </a:lnTo>
                <a:cubicBezTo>
                  <a:pt x="3019168" y="1032973"/>
                  <a:pt x="3122890" y="1340917"/>
                  <a:pt x="3122890" y="1673087"/>
                </a:cubicBezTo>
                <a:cubicBezTo>
                  <a:pt x="3122890" y="2535449"/>
                  <a:pt x="2423807" y="3234532"/>
                  <a:pt x="1561445" y="3234532"/>
                </a:cubicBezTo>
                <a:cubicBezTo>
                  <a:pt x="699083" y="3234532"/>
                  <a:pt x="0" y="2535449"/>
                  <a:pt x="0" y="1673087"/>
                </a:cubicBezTo>
                <a:cubicBezTo>
                  <a:pt x="0" y="810725"/>
                  <a:pt x="699083" y="111642"/>
                  <a:pt x="1561445" y="111642"/>
                </a:cubicBezTo>
                <a:close/>
                <a:moveTo>
                  <a:pt x="2909110" y="0"/>
                </a:moveTo>
                <a:lnTo>
                  <a:pt x="2926757" y="281655"/>
                </a:lnTo>
                <a:lnTo>
                  <a:pt x="3208412" y="299301"/>
                </a:lnTo>
                <a:lnTo>
                  <a:pt x="2863230" y="644483"/>
                </a:lnTo>
                <a:lnTo>
                  <a:pt x="2685547" y="633351"/>
                </a:lnTo>
                <a:lnTo>
                  <a:pt x="1718098" y="1600799"/>
                </a:lnTo>
                <a:cubicBezTo>
                  <a:pt x="1729236" y="1622491"/>
                  <a:pt x="1734939" y="1647123"/>
                  <a:pt x="1734939" y="1673087"/>
                </a:cubicBezTo>
                <a:cubicBezTo>
                  <a:pt x="1734939" y="1768905"/>
                  <a:pt x="1657263" y="1846581"/>
                  <a:pt x="1561445" y="1846581"/>
                </a:cubicBezTo>
                <a:cubicBezTo>
                  <a:pt x="1465627" y="1846581"/>
                  <a:pt x="1387951" y="1768905"/>
                  <a:pt x="1387951" y="1673087"/>
                </a:cubicBezTo>
                <a:cubicBezTo>
                  <a:pt x="1387951" y="1577269"/>
                  <a:pt x="1465627" y="1499593"/>
                  <a:pt x="1561445" y="1499593"/>
                </a:cubicBezTo>
                <a:lnTo>
                  <a:pt x="1591006" y="1505561"/>
                </a:lnTo>
                <a:lnTo>
                  <a:pt x="2574981" y="521587"/>
                </a:lnTo>
                <a:lnTo>
                  <a:pt x="2563928" y="345182"/>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a:ln>
                <a:noFill/>
              </a:ln>
              <a:solidFill>
                <a:prstClr val="black"/>
              </a:solidFill>
              <a:effectLst/>
              <a:uLnTx/>
              <a:uFillTx/>
              <a:latin typeface="Arial"/>
              <a:ea typeface="Arial Unicode MS"/>
              <a:cs typeface="+mn-cs"/>
            </a:endParaRPr>
          </a:p>
        </p:txBody>
      </p:sp>
      <p:sp>
        <p:nvSpPr>
          <p:cNvPr id="21" name="Rectangle 36">
            <a:extLst>
              <a:ext uri="{FF2B5EF4-FFF2-40B4-BE49-F238E27FC236}">
                <a16:creationId xmlns:a16="http://schemas.microsoft.com/office/drawing/2014/main" id="{7301B504-C126-4729-BDCF-EB39C6D45563}"/>
              </a:ext>
            </a:extLst>
          </p:cNvPr>
          <p:cNvSpPr/>
          <p:nvPr userDrawn="1"/>
        </p:nvSpPr>
        <p:spPr>
          <a:xfrm>
            <a:off x="1760191" y="3112581"/>
            <a:ext cx="411575" cy="344044"/>
          </a:xfrm>
          <a:custGeom>
            <a:avLst/>
            <a:gdLst/>
            <a:ahLst/>
            <a:cxnLst/>
            <a:rect l="l" t="t" r="r" b="b"/>
            <a:pathLst>
              <a:path w="3186824" h="2663936">
                <a:moveTo>
                  <a:pt x="2624444" y="2376100"/>
                </a:moveTo>
                <a:lnTo>
                  <a:pt x="2624444" y="2520100"/>
                </a:lnTo>
                <a:lnTo>
                  <a:pt x="2952463" y="2520100"/>
                </a:lnTo>
                <a:lnTo>
                  <a:pt x="2952463" y="2376100"/>
                </a:lnTo>
                <a:close/>
                <a:moveTo>
                  <a:pt x="210911" y="2376100"/>
                </a:moveTo>
                <a:lnTo>
                  <a:pt x="210911" y="2520100"/>
                </a:lnTo>
                <a:lnTo>
                  <a:pt x="538930" y="2520100"/>
                </a:lnTo>
                <a:lnTo>
                  <a:pt x="538930" y="2376100"/>
                </a:lnTo>
                <a:close/>
                <a:moveTo>
                  <a:pt x="2624444" y="2095269"/>
                </a:moveTo>
                <a:lnTo>
                  <a:pt x="2624444" y="2239269"/>
                </a:lnTo>
                <a:lnTo>
                  <a:pt x="2952463" y="2239269"/>
                </a:lnTo>
                <a:lnTo>
                  <a:pt x="2952463" y="2095269"/>
                </a:lnTo>
                <a:close/>
                <a:moveTo>
                  <a:pt x="210911" y="2095269"/>
                </a:moveTo>
                <a:lnTo>
                  <a:pt x="210911" y="2239269"/>
                </a:lnTo>
                <a:lnTo>
                  <a:pt x="538930" y="2239269"/>
                </a:lnTo>
                <a:lnTo>
                  <a:pt x="538930" y="2095269"/>
                </a:lnTo>
                <a:close/>
                <a:moveTo>
                  <a:pt x="2624444" y="1814436"/>
                </a:moveTo>
                <a:lnTo>
                  <a:pt x="2624444" y="1958436"/>
                </a:lnTo>
                <a:lnTo>
                  <a:pt x="2952463" y="1958436"/>
                </a:lnTo>
                <a:lnTo>
                  <a:pt x="2952463" y="1814436"/>
                </a:lnTo>
                <a:close/>
                <a:moveTo>
                  <a:pt x="210911" y="1814436"/>
                </a:moveTo>
                <a:lnTo>
                  <a:pt x="210911" y="1958436"/>
                </a:lnTo>
                <a:lnTo>
                  <a:pt x="538930" y="1958436"/>
                </a:lnTo>
                <a:lnTo>
                  <a:pt x="538930" y="1814436"/>
                </a:lnTo>
                <a:close/>
                <a:moveTo>
                  <a:pt x="2624444" y="1533603"/>
                </a:moveTo>
                <a:lnTo>
                  <a:pt x="2624444" y="1677603"/>
                </a:lnTo>
                <a:lnTo>
                  <a:pt x="2952463" y="1677603"/>
                </a:lnTo>
                <a:lnTo>
                  <a:pt x="2952463" y="1533603"/>
                </a:lnTo>
                <a:close/>
                <a:moveTo>
                  <a:pt x="210911" y="1533603"/>
                </a:moveTo>
                <a:lnTo>
                  <a:pt x="210911" y="1677603"/>
                </a:lnTo>
                <a:lnTo>
                  <a:pt x="538930" y="1677603"/>
                </a:lnTo>
                <a:lnTo>
                  <a:pt x="538930" y="1533603"/>
                </a:lnTo>
                <a:close/>
                <a:moveTo>
                  <a:pt x="2624444" y="1252770"/>
                </a:moveTo>
                <a:lnTo>
                  <a:pt x="2624444" y="1396770"/>
                </a:lnTo>
                <a:lnTo>
                  <a:pt x="2952463" y="1396770"/>
                </a:lnTo>
                <a:lnTo>
                  <a:pt x="2952463" y="1252770"/>
                </a:lnTo>
                <a:close/>
                <a:moveTo>
                  <a:pt x="210911" y="1252770"/>
                </a:moveTo>
                <a:lnTo>
                  <a:pt x="210911" y="1396770"/>
                </a:lnTo>
                <a:lnTo>
                  <a:pt x="538930" y="1396770"/>
                </a:lnTo>
                <a:lnTo>
                  <a:pt x="538930" y="1252770"/>
                </a:lnTo>
                <a:close/>
                <a:moveTo>
                  <a:pt x="2624444" y="971937"/>
                </a:moveTo>
                <a:lnTo>
                  <a:pt x="2624444" y="1115937"/>
                </a:lnTo>
                <a:lnTo>
                  <a:pt x="2952463" y="1115937"/>
                </a:lnTo>
                <a:lnTo>
                  <a:pt x="2952463" y="971937"/>
                </a:lnTo>
                <a:close/>
                <a:moveTo>
                  <a:pt x="210911" y="971937"/>
                </a:moveTo>
                <a:lnTo>
                  <a:pt x="210911" y="1115937"/>
                </a:lnTo>
                <a:lnTo>
                  <a:pt x="538930" y="1115937"/>
                </a:lnTo>
                <a:lnTo>
                  <a:pt x="538930" y="971937"/>
                </a:lnTo>
                <a:close/>
                <a:moveTo>
                  <a:pt x="2624444" y="691104"/>
                </a:moveTo>
                <a:lnTo>
                  <a:pt x="2624444" y="835104"/>
                </a:lnTo>
                <a:lnTo>
                  <a:pt x="2952463" y="835104"/>
                </a:lnTo>
                <a:lnTo>
                  <a:pt x="2952463" y="691104"/>
                </a:lnTo>
                <a:close/>
                <a:moveTo>
                  <a:pt x="210911" y="691104"/>
                </a:moveTo>
                <a:lnTo>
                  <a:pt x="210911" y="835104"/>
                </a:lnTo>
                <a:lnTo>
                  <a:pt x="538930" y="835104"/>
                </a:lnTo>
                <a:lnTo>
                  <a:pt x="538930" y="691104"/>
                </a:lnTo>
                <a:close/>
                <a:moveTo>
                  <a:pt x="988006" y="552354"/>
                </a:moveTo>
                <a:lnTo>
                  <a:pt x="988006" y="2111583"/>
                </a:lnTo>
                <a:lnTo>
                  <a:pt x="2332169" y="1331969"/>
                </a:lnTo>
                <a:close/>
                <a:moveTo>
                  <a:pt x="2624444" y="410271"/>
                </a:moveTo>
                <a:lnTo>
                  <a:pt x="2624444" y="554271"/>
                </a:lnTo>
                <a:lnTo>
                  <a:pt x="2952463" y="554271"/>
                </a:lnTo>
                <a:lnTo>
                  <a:pt x="2952463" y="410271"/>
                </a:lnTo>
                <a:close/>
                <a:moveTo>
                  <a:pt x="210911" y="410271"/>
                </a:moveTo>
                <a:lnTo>
                  <a:pt x="210911" y="554271"/>
                </a:lnTo>
                <a:lnTo>
                  <a:pt x="538930" y="554271"/>
                </a:lnTo>
                <a:lnTo>
                  <a:pt x="538930" y="410271"/>
                </a:lnTo>
                <a:close/>
                <a:moveTo>
                  <a:pt x="2624444" y="129438"/>
                </a:moveTo>
                <a:lnTo>
                  <a:pt x="2624444" y="273438"/>
                </a:lnTo>
                <a:lnTo>
                  <a:pt x="2952463" y="273438"/>
                </a:lnTo>
                <a:lnTo>
                  <a:pt x="2952463" y="129438"/>
                </a:lnTo>
                <a:close/>
                <a:moveTo>
                  <a:pt x="210911" y="129438"/>
                </a:moveTo>
                <a:lnTo>
                  <a:pt x="210911" y="273438"/>
                </a:lnTo>
                <a:lnTo>
                  <a:pt x="538930" y="273438"/>
                </a:lnTo>
                <a:lnTo>
                  <a:pt x="538930" y="129438"/>
                </a:lnTo>
                <a:close/>
                <a:moveTo>
                  <a:pt x="0" y="0"/>
                </a:moveTo>
                <a:lnTo>
                  <a:pt x="3186824" y="0"/>
                </a:lnTo>
                <a:lnTo>
                  <a:pt x="3186824" y="2663936"/>
                </a:lnTo>
                <a:lnTo>
                  <a:pt x="0" y="266393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a:ln>
                <a:noFill/>
              </a:ln>
              <a:solidFill>
                <a:prstClr val="white"/>
              </a:solidFill>
              <a:effectLst/>
              <a:uLnTx/>
              <a:uFillTx/>
              <a:latin typeface="Arial"/>
              <a:ea typeface="Arial Unicode MS"/>
              <a:cs typeface="+mn-cs"/>
            </a:endParaRPr>
          </a:p>
        </p:txBody>
      </p:sp>
      <p:sp>
        <p:nvSpPr>
          <p:cNvPr id="22" name="Rounded Rectangle 27">
            <a:extLst>
              <a:ext uri="{FF2B5EF4-FFF2-40B4-BE49-F238E27FC236}">
                <a16:creationId xmlns:a16="http://schemas.microsoft.com/office/drawing/2014/main" id="{E6CC2C57-9F5D-4D68-989E-F6D10B343BFB}"/>
              </a:ext>
            </a:extLst>
          </p:cNvPr>
          <p:cNvSpPr/>
          <p:nvPr userDrawn="1"/>
        </p:nvSpPr>
        <p:spPr>
          <a:xfrm>
            <a:off x="5875497" y="1726530"/>
            <a:ext cx="425043" cy="326490"/>
          </a:xfrm>
          <a:custGeom>
            <a:avLst/>
            <a:gdLst/>
            <a:ahLst/>
            <a:cxnLst/>
            <a:rect l="l" t="t" r="r" b="b"/>
            <a:pathLst>
              <a:path w="3186824" h="2447912">
                <a:moveTo>
                  <a:pt x="1917737" y="1021643"/>
                </a:moveTo>
                <a:cubicBezTo>
                  <a:pt x="2188548" y="1021643"/>
                  <a:pt x="2408083" y="1241178"/>
                  <a:pt x="2408083" y="1511989"/>
                </a:cubicBezTo>
                <a:cubicBezTo>
                  <a:pt x="2408083" y="1782800"/>
                  <a:pt x="2188548" y="2002335"/>
                  <a:pt x="1917737" y="2002335"/>
                </a:cubicBezTo>
                <a:cubicBezTo>
                  <a:pt x="1646926" y="2002335"/>
                  <a:pt x="1427391" y="1782800"/>
                  <a:pt x="1427391" y="1511989"/>
                </a:cubicBezTo>
                <a:cubicBezTo>
                  <a:pt x="1427391" y="1241178"/>
                  <a:pt x="1646926" y="1021643"/>
                  <a:pt x="1917737" y="1021643"/>
                </a:cubicBezTo>
                <a:close/>
                <a:moveTo>
                  <a:pt x="1917737" y="827913"/>
                </a:moveTo>
                <a:cubicBezTo>
                  <a:pt x="1539932" y="827913"/>
                  <a:pt x="1233661" y="1134184"/>
                  <a:pt x="1233661" y="1511989"/>
                </a:cubicBezTo>
                <a:cubicBezTo>
                  <a:pt x="1233661" y="1889794"/>
                  <a:pt x="1539932" y="2196065"/>
                  <a:pt x="1917737" y="2196065"/>
                </a:cubicBezTo>
                <a:cubicBezTo>
                  <a:pt x="2295542" y="2196065"/>
                  <a:pt x="2601813" y="1889794"/>
                  <a:pt x="2601813" y="1511989"/>
                </a:cubicBezTo>
                <a:cubicBezTo>
                  <a:pt x="2601813" y="1134184"/>
                  <a:pt x="2295542" y="827913"/>
                  <a:pt x="1917737" y="827913"/>
                </a:cubicBezTo>
                <a:close/>
                <a:moveTo>
                  <a:pt x="1112286" y="675885"/>
                </a:moveTo>
                <a:lnTo>
                  <a:pt x="1112286" y="830188"/>
                </a:lnTo>
                <a:lnTo>
                  <a:pt x="1328310" y="830188"/>
                </a:lnTo>
                <a:lnTo>
                  <a:pt x="1328310" y="675885"/>
                </a:lnTo>
                <a:close/>
                <a:moveTo>
                  <a:pt x="2586084" y="626422"/>
                </a:moveTo>
                <a:lnTo>
                  <a:pt x="2586084" y="830188"/>
                </a:lnTo>
                <a:lnTo>
                  <a:pt x="3001340" y="830188"/>
                </a:lnTo>
                <a:lnTo>
                  <a:pt x="3001340" y="626422"/>
                </a:lnTo>
                <a:close/>
                <a:moveTo>
                  <a:pt x="1593701" y="108218"/>
                </a:moveTo>
                <a:lnTo>
                  <a:pt x="1593701" y="432905"/>
                </a:lnTo>
                <a:lnTo>
                  <a:pt x="2241773" y="432905"/>
                </a:lnTo>
                <a:lnTo>
                  <a:pt x="2241773" y="108218"/>
                </a:lnTo>
                <a:close/>
                <a:moveTo>
                  <a:pt x="1452512" y="0"/>
                </a:moveTo>
                <a:lnTo>
                  <a:pt x="2382963" y="0"/>
                </a:lnTo>
                <a:cubicBezTo>
                  <a:pt x="2433311" y="0"/>
                  <a:pt x="2474127" y="40816"/>
                  <a:pt x="2474127" y="91164"/>
                </a:cubicBezTo>
                <a:lnTo>
                  <a:pt x="2474127" y="432905"/>
                </a:lnTo>
                <a:lnTo>
                  <a:pt x="2933014" y="432905"/>
                </a:lnTo>
                <a:cubicBezTo>
                  <a:pt x="3073189" y="432905"/>
                  <a:pt x="3186824" y="546540"/>
                  <a:pt x="3186824" y="686715"/>
                </a:cubicBezTo>
                <a:lnTo>
                  <a:pt x="3186824" y="2194102"/>
                </a:lnTo>
                <a:cubicBezTo>
                  <a:pt x="3186824" y="2334277"/>
                  <a:pt x="3073189" y="2447912"/>
                  <a:pt x="2933014" y="2447912"/>
                </a:cubicBezTo>
                <a:lnTo>
                  <a:pt x="253810" y="2447912"/>
                </a:lnTo>
                <a:cubicBezTo>
                  <a:pt x="113635" y="2447912"/>
                  <a:pt x="0" y="2334277"/>
                  <a:pt x="0" y="2194102"/>
                </a:cubicBezTo>
                <a:lnTo>
                  <a:pt x="0" y="686715"/>
                </a:lnTo>
                <a:cubicBezTo>
                  <a:pt x="0" y="546540"/>
                  <a:pt x="113635" y="432905"/>
                  <a:pt x="253810" y="432905"/>
                </a:cubicBezTo>
                <a:lnTo>
                  <a:pt x="307082" y="432905"/>
                </a:lnTo>
                <a:lnTo>
                  <a:pt x="307082" y="313169"/>
                </a:lnTo>
                <a:cubicBezTo>
                  <a:pt x="307082" y="287995"/>
                  <a:pt x="327490" y="267587"/>
                  <a:pt x="352664" y="267587"/>
                </a:cubicBezTo>
                <a:lnTo>
                  <a:pt x="817888" y="267587"/>
                </a:lnTo>
                <a:cubicBezTo>
                  <a:pt x="843062" y="267587"/>
                  <a:pt x="863470" y="287995"/>
                  <a:pt x="863470" y="313169"/>
                </a:cubicBezTo>
                <a:lnTo>
                  <a:pt x="863470" y="432905"/>
                </a:lnTo>
                <a:lnTo>
                  <a:pt x="1361348" y="432905"/>
                </a:lnTo>
                <a:lnTo>
                  <a:pt x="1361348" y="91164"/>
                </a:lnTo>
                <a:cubicBezTo>
                  <a:pt x="1361348" y="40816"/>
                  <a:pt x="1402164" y="0"/>
                  <a:pt x="145251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a:ln>
                <a:noFill/>
              </a:ln>
              <a:solidFill>
                <a:prstClr val="white"/>
              </a:solidFill>
              <a:effectLst/>
              <a:uLnTx/>
              <a:uFillTx/>
              <a:latin typeface="Arial"/>
              <a:ea typeface="Arial Unicode MS"/>
              <a:cs typeface="+mn-cs"/>
            </a:endParaRPr>
          </a:p>
        </p:txBody>
      </p:sp>
      <p:sp>
        <p:nvSpPr>
          <p:cNvPr id="23" name="Rounded Rectangle 7">
            <a:extLst>
              <a:ext uri="{FF2B5EF4-FFF2-40B4-BE49-F238E27FC236}">
                <a16:creationId xmlns:a16="http://schemas.microsoft.com/office/drawing/2014/main" id="{5E71CC02-7EA9-44A7-BB3F-9A923366E74E}"/>
              </a:ext>
            </a:extLst>
          </p:cNvPr>
          <p:cNvSpPr/>
          <p:nvPr userDrawn="1"/>
        </p:nvSpPr>
        <p:spPr>
          <a:xfrm>
            <a:off x="9965322" y="3074553"/>
            <a:ext cx="432135" cy="372928"/>
          </a:xfrm>
          <a:custGeom>
            <a:avLst/>
            <a:gdLst/>
            <a:ahLst/>
            <a:cxnLst/>
            <a:rect l="l" t="t" r="r" b="b"/>
            <a:pathLst>
              <a:path w="3240006" h="2796091">
                <a:moveTo>
                  <a:pt x="686867" y="612319"/>
                </a:moveTo>
                <a:cubicBezTo>
                  <a:pt x="611281" y="612319"/>
                  <a:pt x="550007" y="673593"/>
                  <a:pt x="550007" y="749179"/>
                </a:cubicBezTo>
                <a:cubicBezTo>
                  <a:pt x="550007" y="824765"/>
                  <a:pt x="611281" y="886039"/>
                  <a:pt x="686867" y="886039"/>
                </a:cubicBezTo>
                <a:cubicBezTo>
                  <a:pt x="762453" y="886039"/>
                  <a:pt x="823727" y="824765"/>
                  <a:pt x="823727" y="749179"/>
                </a:cubicBezTo>
                <a:cubicBezTo>
                  <a:pt x="823727" y="673593"/>
                  <a:pt x="762453" y="612319"/>
                  <a:pt x="686867" y="612319"/>
                </a:cubicBezTo>
                <a:close/>
                <a:moveTo>
                  <a:pt x="1587500" y="281447"/>
                </a:moveTo>
                <a:cubicBezTo>
                  <a:pt x="1432061" y="281447"/>
                  <a:pt x="1306053" y="407455"/>
                  <a:pt x="1306053" y="562894"/>
                </a:cubicBezTo>
                <a:cubicBezTo>
                  <a:pt x="1306053" y="718333"/>
                  <a:pt x="1432061" y="844341"/>
                  <a:pt x="1587500" y="844341"/>
                </a:cubicBezTo>
                <a:cubicBezTo>
                  <a:pt x="1742939" y="844341"/>
                  <a:pt x="1868947" y="718333"/>
                  <a:pt x="1868947" y="562894"/>
                </a:cubicBezTo>
                <a:cubicBezTo>
                  <a:pt x="1868947" y="407455"/>
                  <a:pt x="1742939" y="281447"/>
                  <a:pt x="1587500" y="281447"/>
                </a:cubicBezTo>
                <a:close/>
                <a:moveTo>
                  <a:pt x="1587500" y="0"/>
                </a:moveTo>
                <a:cubicBezTo>
                  <a:pt x="1898378" y="0"/>
                  <a:pt x="2150394" y="252016"/>
                  <a:pt x="2150394" y="562894"/>
                </a:cubicBezTo>
                <a:cubicBezTo>
                  <a:pt x="2150394" y="786167"/>
                  <a:pt x="2020401" y="979078"/>
                  <a:pt x="1831095" y="1068260"/>
                </a:cubicBezTo>
                <a:lnTo>
                  <a:pt x="2215710" y="1068260"/>
                </a:lnTo>
                <a:cubicBezTo>
                  <a:pt x="2374756" y="1068260"/>
                  <a:pt x="2503688" y="1197192"/>
                  <a:pt x="2503688" y="1356238"/>
                </a:cubicBezTo>
                <a:lnTo>
                  <a:pt x="2503688" y="1474975"/>
                </a:lnTo>
                <a:lnTo>
                  <a:pt x="2656086" y="1474975"/>
                </a:lnTo>
                <a:cubicBezTo>
                  <a:pt x="2692420" y="1474975"/>
                  <a:pt x="2722815" y="1500405"/>
                  <a:pt x="2728975" y="1534767"/>
                </a:cubicBezTo>
                <a:lnTo>
                  <a:pt x="3240006" y="1109804"/>
                </a:lnTo>
                <a:lnTo>
                  <a:pt x="3240006" y="2754548"/>
                </a:lnTo>
                <a:lnTo>
                  <a:pt x="2728975" y="2329585"/>
                </a:lnTo>
                <a:cubicBezTo>
                  <a:pt x="2722815" y="2363946"/>
                  <a:pt x="2692420" y="2389375"/>
                  <a:pt x="2656086" y="2389375"/>
                </a:cubicBezTo>
                <a:lnTo>
                  <a:pt x="2503688" y="2389375"/>
                </a:lnTo>
                <a:lnTo>
                  <a:pt x="2503688" y="2508113"/>
                </a:lnTo>
                <a:cubicBezTo>
                  <a:pt x="2503688" y="2667159"/>
                  <a:pt x="2374756" y="2796091"/>
                  <a:pt x="2215710" y="2796091"/>
                </a:cubicBezTo>
                <a:lnTo>
                  <a:pt x="287978" y="2796091"/>
                </a:lnTo>
                <a:cubicBezTo>
                  <a:pt x="128932" y="2796091"/>
                  <a:pt x="0" y="2667159"/>
                  <a:pt x="0" y="2508113"/>
                </a:cubicBezTo>
                <a:lnTo>
                  <a:pt x="0" y="1356238"/>
                </a:lnTo>
                <a:cubicBezTo>
                  <a:pt x="0" y="1197192"/>
                  <a:pt x="128932" y="1068260"/>
                  <a:pt x="287978" y="1068260"/>
                </a:cubicBezTo>
                <a:lnTo>
                  <a:pt x="544513" y="1068260"/>
                </a:lnTo>
                <a:cubicBezTo>
                  <a:pt x="422089" y="1014226"/>
                  <a:pt x="336949" y="891645"/>
                  <a:pt x="336949" y="749179"/>
                </a:cubicBezTo>
                <a:cubicBezTo>
                  <a:pt x="336949" y="555925"/>
                  <a:pt x="493613" y="399261"/>
                  <a:pt x="686867" y="399261"/>
                </a:cubicBezTo>
                <a:cubicBezTo>
                  <a:pt x="880121" y="399261"/>
                  <a:pt x="1036785" y="555925"/>
                  <a:pt x="1036785" y="749179"/>
                </a:cubicBezTo>
                <a:cubicBezTo>
                  <a:pt x="1036785" y="891645"/>
                  <a:pt x="951645" y="1014226"/>
                  <a:pt x="829222" y="1068260"/>
                </a:cubicBezTo>
                <a:lnTo>
                  <a:pt x="1343906" y="1068260"/>
                </a:lnTo>
                <a:cubicBezTo>
                  <a:pt x="1154600" y="979078"/>
                  <a:pt x="1024606" y="786167"/>
                  <a:pt x="1024606" y="562894"/>
                </a:cubicBezTo>
                <a:cubicBezTo>
                  <a:pt x="1024606" y="252016"/>
                  <a:pt x="1276622" y="0"/>
                  <a:pt x="15875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a:ln>
                <a:noFill/>
              </a:ln>
              <a:solidFill>
                <a:prstClr val="white"/>
              </a:solidFill>
              <a:effectLst/>
              <a:uLnTx/>
              <a:uFillTx/>
              <a:latin typeface="Arial"/>
              <a:ea typeface="Arial Unicode MS"/>
              <a:cs typeface="+mn-cs"/>
            </a:endParaRPr>
          </a:p>
        </p:txBody>
      </p:sp>
      <p:sp>
        <p:nvSpPr>
          <p:cNvPr id="24" name="Oval 21">
            <a:extLst>
              <a:ext uri="{FF2B5EF4-FFF2-40B4-BE49-F238E27FC236}">
                <a16:creationId xmlns:a16="http://schemas.microsoft.com/office/drawing/2014/main" id="{8C0D0499-4F9D-465B-807F-9F3DC9254C4D}"/>
              </a:ext>
            </a:extLst>
          </p:cNvPr>
          <p:cNvSpPr>
            <a:spLocks noChangeAspect="1"/>
          </p:cNvSpPr>
          <p:nvPr userDrawn="1"/>
        </p:nvSpPr>
        <p:spPr>
          <a:xfrm>
            <a:off x="5877405" y="5471595"/>
            <a:ext cx="425043" cy="428592"/>
          </a:xfrm>
          <a:custGeom>
            <a:avLst/>
            <a:gdLst/>
            <a:ahLst/>
            <a:cxnLst/>
            <a:rect l="l" t="t" r="r" b="b"/>
            <a:pathLst>
              <a:path w="1652142" h="1665940">
                <a:moveTo>
                  <a:pt x="898689" y="548008"/>
                </a:moveTo>
                <a:cubicBezTo>
                  <a:pt x="737950" y="504938"/>
                  <a:pt x="572731" y="600328"/>
                  <a:pt x="529661" y="761066"/>
                </a:cubicBezTo>
                <a:cubicBezTo>
                  <a:pt x="486591" y="921805"/>
                  <a:pt x="581980" y="1087025"/>
                  <a:pt x="742719" y="1130094"/>
                </a:cubicBezTo>
                <a:cubicBezTo>
                  <a:pt x="903458" y="1173164"/>
                  <a:pt x="1068677" y="1077775"/>
                  <a:pt x="1111747" y="917036"/>
                </a:cubicBezTo>
                <a:cubicBezTo>
                  <a:pt x="1154817" y="756297"/>
                  <a:pt x="1059428" y="591077"/>
                  <a:pt x="898689" y="548008"/>
                </a:cubicBezTo>
                <a:close/>
                <a:moveTo>
                  <a:pt x="952303" y="347916"/>
                </a:moveTo>
                <a:cubicBezTo>
                  <a:pt x="1223549" y="420596"/>
                  <a:pt x="1384519" y="699404"/>
                  <a:pt x="1311839" y="970650"/>
                </a:cubicBezTo>
                <a:cubicBezTo>
                  <a:pt x="1239159" y="1241896"/>
                  <a:pt x="960351" y="1402866"/>
                  <a:pt x="689105" y="1330186"/>
                </a:cubicBezTo>
                <a:cubicBezTo>
                  <a:pt x="417859" y="1257506"/>
                  <a:pt x="256889" y="978698"/>
                  <a:pt x="329569" y="707451"/>
                </a:cubicBezTo>
                <a:cubicBezTo>
                  <a:pt x="402249" y="436205"/>
                  <a:pt x="681057" y="275235"/>
                  <a:pt x="952303" y="347916"/>
                </a:cubicBezTo>
                <a:close/>
                <a:moveTo>
                  <a:pt x="971799" y="275155"/>
                </a:moveTo>
                <a:cubicBezTo>
                  <a:pt x="660368" y="191707"/>
                  <a:pt x="340256" y="376524"/>
                  <a:pt x="256808" y="687955"/>
                </a:cubicBezTo>
                <a:cubicBezTo>
                  <a:pt x="173361" y="999387"/>
                  <a:pt x="358178" y="1319499"/>
                  <a:pt x="669609" y="1402947"/>
                </a:cubicBezTo>
                <a:cubicBezTo>
                  <a:pt x="981040" y="1486395"/>
                  <a:pt x="1301152" y="1301577"/>
                  <a:pt x="1384600" y="990146"/>
                </a:cubicBezTo>
                <a:cubicBezTo>
                  <a:pt x="1468047" y="678715"/>
                  <a:pt x="1283230" y="358603"/>
                  <a:pt x="971799" y="275155"/>
                </a:cubicBezTo>
                <a:close/>
                <a:moveTo>
                  <a:pt x="1652142" y="394531"/>
                </a:moveTo>
                <a:lnTo>
                  <a:pt x="1649662" y="403784"/>
                </a:lnTo>
                <a:lnTo>
                  <a:pt x="1647140" y="399895"/>
                </a:lnTo>
                <a:close/>
                <a:moveTo>
                  <a:pt x="1158157" y="65026"/>
                </a:moveTo>
                <a:lnTo>
                  <a:pt x="1154679" y="271718"/>
                </a:lnTo>
                <a:lnTo>
                  <a:pt x="1148331" y="270017"/>
                </a:lnTo>
                <a:cubicBezTo>
                  <a:pt x="1200055" y="299127"/>
                  <a:pt x="1246804" y="334821"/>
                  <a:pt x="1286346" y="377149"/>
                </a:cubicBezTo>
                <a:lnTo>
                  <a:pt x="1470353" y="331395"/>
                </a:lnTo>
                <a:lnTo>
                  <a:pt x="1588305" y="553229"/>
                </a:lnTo>
                <a:lnTo>
                  <a:pt x="1457194" y="671432"/>
                </a:lnTo>
                <a:cubicBezTo>
                  <a:pt x="1473630" y="731297"/>
                  <a:pt x="1481376" y="793983"/>
                  <a:pt x="1478595" y="857704"/>
                </a:cubicBezTo>
                <a:lnTo>
                  <a:pt x="1642362" y="948616"/>
                </a:lnTo>
                <a:lnTo>
                  <a:pt x="1577335" y="1191298"/>
                </a:lnTo>
                <a:lnTo>
                  <a:pt x="1378614" y="1187955"/>
                </a:lnTo>
                <a:cubicBezTo>
                  <a:pt x="1353489" y="1229936"/>
                  <a:pt x="1323048" y="1267799"/>
                  <a:pt x="1288939" y="1301599"/>
                </a:cubicBezTo>
                <a:lnTo>
                  <a:pt x="1354201" y="1471932"/>
                </a:lnTo>
                <a:lnTo>
                  <a:pt x="1148396" y="1616039"/>
                </a:lnTo>
                <a:lnTo>
                  <a:pt x="992294" y="1480516"/>
                </a:lnTo>
                <a:lnTo>
                  <a:pt x="1011291" y="1467215"/>
                </a:lnTo>
                <a:cubicBezTo>
                  <a:pt x="951500" y="1486565"/>
                  <a:pt x="888271" y="1495869"/>
                  <a:pt x="823805" y="1495510"/>
                </a:cubicBezTo>
                <a:lnTo>
                  <a:pt x="729193" y="1665940"/>
                </a:lnTo>
                <a:lnTo>
                  <a:pt x="486511" y="1600914"/>
                </a:lnTo>
                <a:lnTo>
                  <a:pt x="489790" y="1406012"/>
                </a:lnTo>
                <a:cubicBezTo>
                  <a:pt x="438364" y="1376702"/>
                  <a:pt x="391917" y="1340859"/>
                  <a:pt x="352658" y="1298452"/>
                </a:cubicBezTo>
                <a:lnTo>
                  <a:pt x="355803" y="1305197"/>
                </a:lnTo>
                <a:lnTo>
                  <a:pt x="152856" y="1344512"/>
                </a:lnTo>
                <a:lnTo>
                  <a:pt x="46675" y="1116809"/>
                </a:lnTo>
                <a:lnTo>
                  <a:pt x="183929" y="1005520"/>
                </a:lnTo>
                <a:cubicBezTo>
                  <a:pt x="169279" y="951824"/>
                  <a:pt x="161626" y="895865"/>
                  <a:pt x="161615" y="838915"/>
                </a:cubicBezTo>
                <a:lnTo>
                  <a:pt x="0" y="749197"/>
                </a:lnTo>
                <a:lnTo>
                  <a:pt x="65026" y="506515"/>
                </a:lnTo>
                <a:lnTo>
                  <a:pt x="250227" y="509630"/>
                </a:lnTo>
                <a:cubicBezTo>
                  <a:pt x="275353" y="465291"/>
                  <a:pt x="305693" y="424864"/>
                  <a:pt x="340015" y="388679"/>
                </a:cubicBezTo>
                <a:lnTo>
                  <a:pt x="277984" y="197357"/>
                </a:lnTo>
                <a:lnTo>
                  <a:pt x="491050" y="64219"/>
                </a:lnTo>
                <a:lnTo>
                  <a:pt x="639843" y="207726"/>
                </a:lnTo>
                <a:lnTo>
                  <a:pt x="638348" y="208660"/>
                </a:lnTo>
                <a:cubicBezTo>
                  <a:pt x="696840" y="190256"/>
                  <a:pt x="758594" y="181748"/>
                  <a:pt x="821488" y="182440"/>
                </a:cubicBezTo>
                <a:lnTo>
                  <a:pt x="815140" y="180739"/>
                </a:lnTo>
                <a:lnTo>
                  <a:pt x="915476"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a:ln>
                <a:noFill/>
              </a:ln>
              <a:solidFill>
                <a:prstClr val="white"/>
              </a:solidFill>
              <a:effectLst/>
              <a:uLnTx/>
              <a:uFillTx/>
              <a:latin typeface="Arial"/>
              <a:ea typeface="Arial Unicode MS"/>
              <a:cs typeface="+mn-cs"/>
            </a:endParaRPr>
          </a:p>
        </p:txBody>
      </p:sp>
      <p:sp>
        <p:nvSpPr>
          <p:cNvPr id="26" name="Title 1">
            <a:extLst>
              <a:ext uri="{FF2B5EF4-FFF2-40B4-BE49-F238E27FC236}">
                <a16:creationId xmlns:a16="http://schemas.microsoft.com/office/drawing/2014/main" id="{D928C8CF-717B-49CC-961F-131E5A16A3EE}"/>
              </a:ext>
            </a:extLst>
          </p:cNvPr>
          <p:cNvSpPr>
            <a:spLocks noGrp="1"/>
          </p:cNvSpPr>
          <p:nvPr>
            <p:ph type="title" hasCustomPrompt="1"/>
          </p:nvPr>
        </p:nvSpPr>
        <p:spPr>
          <a:xfrm>
            <a:off x="5055478" y="412032"/>
            <a:ext cx="2264715" cy="606749"/>
          </a:xfrm>
          <a:prstGeom prst="rect">
            <a:avLst/>
          </a:prstGeom>
        </p:spPr>
        <p:txBody>
          <a:bodyPr/>
          <a:lstStyle>
            <a:lvl1pPr>
              <a:defRPr>
                <a:solidFill>
                  <a:schemeClr val="tx1"/>
                </a:solidFill>
                <a:latin typeface="Calibri Light" panose="020F0302020204030204" pitchFamily="34" charset="0"/>
                <a:cs typeface="Calibri Light" panose="020F0302020204030204" pitchFamily="34" charset="0"/>
              </a:defRPr>
            </a:lvl1pPr>
          </a:lstStyle>
          <a:p>
            <a:r>
              <a:rPr lang="en-US"/>
              <a:t>&lt;</a:t>
            </a:r>
            <a:r>
              <a:rPr lang="sl-SI"/>
              <a:t>Naslov</a:t>
            </a:r>
            <a:r>
              <a:rPr lang="en-US"/>
              <a:t>&gt;</a:t>
            </a:r>
            <a:endParaRPr lang="sl-SI"/>
          </a:p>
        </p:txBody>
      </p:sp>
    </p:spTree>
    <p:extLst>
      <p:ext uri="{BB962C8B-B14F-4D97-AF65-F5344CB8AC3E}">
        <p14:creationId xmlns:p14="http://schemas.microsoft.com/office/powerpoint/2010/main" val="1327917547"/>
      </p:ext>
    </p:extLst>
  </p:cSld>
  <p:clrMapOvr>
    <a:masterClrMapping/>
  </p:clrMapOvr>
  <p:transition spd="slow"/>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fografika_2">
    <p:spTree>
      <p:nvGrpSpPr>
        <p:cNvPr id="1" name=""/>
        <p:cNvGrpSpPr/>
        <p:nvPr/>
      </p:nvGrpSpPr>
      <p:grpSpPr>
        <a:xfrm>
          <a:off x="0" y="0"/>
          <a:ext cx="0" cy="0"/>
          <a:chOff x="0" y="0"/>
          <a:chExt cx="0" cy="0"/>
        </a:xfrm>
      </p:grpSpPr>
      <p:sp>
        <p:nvSpPr>
          <p:cNvPr id="4" name="Right Arrow 5">
            <a:extLst>
              <a:ext uri="{FF2B5EF4-FFF2-40B4-BE49-F238E27FC236}">
                <a16:creationId xmlns:a16="http://schemas.microsoft.com/office/drawing/2014/main" id="{1DD78801-071B-4CA6-9D86-ADA4210EF5D9}"/>
              </a:ext>
            </a:extLst>
          </p:cNvPr>
          <p:cNvSpPr/>
          <p:nvPr userDrawn="1"/>
        </p:nvSpPr>
        <p:spPr>
          <a:xfrm flipH="1">
            <a:off x="748643" y="1835012"/>
            <a:ext cx="8508720" cy="936104"/>
          </a:xfrm>
          <a:prstGeom prst="rightArrow">
            <a:avLst>
              <a:gd name="adj1" fmla="val 66050"/>
              <a:gd name="adj2" fmla="val 7567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a:ln>
                <a:noFill/>
              </a:ln>
              <a:solidFill>
                <a:prstClr val="white"/>
              </a:solidFill>
              <a:effectLst/>
              <a:uLnTx/>
              <a:uFillTx/>
              <a:latin typeface="Arial"/>
              <a:ea typeface="Arial Unicode MS"/>
              <a:cs typeface="+mn-cs"/>
            </a:endParaRPr>
          </a:p>
        </p:txBody>
      </p:sp>
      <p:sp>
        <p:nvSpPr>
          <p:cNvPr id="5" name="Right Arrow 54">
            <a:extLst>
              <a:ext uri="{FF2B5EF4-FFF2-40B4-BE49-F238E27FC236}">
                <a16:creationId xmlns:a16="http://schemas.microsoft.com/office/drawing/2014/main" id="{CDE36309-345B-4A2D-B4CD-62582DFE6E40}"/>
              </a:ext>
            </a:extLst>
          </p:cNvPr>
          <p:cNvSpPr/>
          <p:nvPr userDrawn="1"/>
        </p:nvSpPr>
        <p:spPr>
          <a:xfrm flipH="1">
            <a:off x="1524797" y="2685122"/>
            <a:ext cx="7732567" cy="936104"/>
          </a:xfrm>
          <a:prstGeom prst="rightArrow">
            <a:avLst>
              <a:gd name="adj1" fmla="val 66050"/>
              <a:gd name="adj2" fmla="val 7567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a:ln>
                <a:noFill/>
              </a:ln>
              <a:solidFill>
                <a:prstClr val="white"/>
              </a:solidFill>
              <a:effectLst/>
              <a:uLnTx/>
              <a:uFillTx/>
              <a:latin typeface="Arial"/>
              <a:ea typeface="Arial Unicode MS"/>
              <a:cs typeface="+mn-cs"/>
            </a:endParaRPr>
          </a:p>
        </p:txBody>
      </p:sp>
      <p:sp>
        <p:nvSpPr>
          <p:cNvPr id="6" name="Right Arrow 55">
            <a:extLst>
              <a:ext uri="{FF2B5EF4-FFF2-40B4-BE49-F238E27FC236}">
                <a16:creationId xmlns:a16="http://schemas.microsoft.com/office/drawing/2014/main" id="{85D0B514-034A-485B-91DB-9A1B99A313A4}"/>
              </a:ext>
            </a:extLst>
          </p:cNvPr>
          <p:cNvSpPr/>
          <p:nvPr userDrawn="1"/>
        </p:nvSpPr>
        <p:spPr>
          <a:xfrm flipH="1">
            <a:off x="2295696" y="3535232"/>
            <a:ext cx="6961667" cy="936104"/>
          </a:xfrm>
          <a:prstGeom prst="rightArrow">
            <a:avLst>
              <a:gd name="adj1" fmla="val 66050"/>
              <a:gd name="adj2" fmla="val 7567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a:ln>
                <a:noFill/>
              </a:ln>
              <a:solidFill>
                <a:prstClr val="white"/>
              </a:solidFill>
              <a:effectLst/>
              <a:uLnTx/>
              <a:uFillTx/>
              <a:latin typeface="Arial"/>
              <a:ea typeface="Arial Unicode MS"/>
              <a:cs typeface="+mn-cs"/>
            </a:endParaRPr>
          </a:p>
        </p:txBody>
      </p:sp>
      <p:sp>
        <p:nvSpPr>
          <p:cNvPr id="7" name="Right Arrow 56">
            <a:extLst>
              <a:ext uri="{FF2B5EF4-FFF2-40B4-BE49-F238E27FC236}">
                <a16:creationId xmlns:a16="http://schemas.microsoft.com/office/drawing/2014/main" id="{C3E9A0ED-DEB7-4E58-A589-6BDD5A0E9DE5}"/>
              </a:ext>
            </a:extLst>
          </p:cNvPr>
          <p:cNvSpPr/>
          <p:nvPr userDrawn="1"/>
        </p:nvSpPr>
        <p:spPr>
          <a:xfrm flipH="1">
            <a:off x="3059393" y="4385342"/>
            <a:ext cx="6197968" cy="936104"/>
          </a:xfrm>
          <a:prstGeom prst="rightArrow">
            <a:avLst>
              <a:gd name="adj1" fmla="val 66050"/>
              <a:gd name="adj2" fmla="val 75679"/>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a:ln>
                <a:noFill/>
              </a:ln>
              <a:solidFill>
                <a:prstClr val="white"/>
              </a:solidFill>
              <a:effectLst/>
              <a:uLnTx/>
              <a:uFillTx/>
              <a:latin typeface="Arial"/>
              <a:ea typeface="Arial Unicode MS"/>
              <a:cs typeface="+mn-cs"/>
            </a:endParaRPr>
          </a:p>
        </p:txBody>
      </p:sp>
      <p:grpSp>
        <p:nvGrpSpPr>
          <p:cNvPr id="8" name="Group 7">
            <a:extLst>
              <a:ext uri="{FF2B5EF4-FFF2-40B4-BE49-F238E27FC236}">
                <a16:creationId xmlns:a16="http://schemas.microsoft.com/office/drawing/2014/main" id="{E2B13937-4124-4AA4-A145-1BEE06536A1E}"/>
              </a:ext>
            </a:extLst>
          </p:cNvPr>
          <p:cNvGrpSpPr/>
          <p:nvPr userDrawn="1"/>
        </p:nvGrpSpPr>
        <p:grpSpPr>
          <a:xfrm>
            <a:off x="8033230" y="1658410"/>
            <a:ext cx="3295663" cy="3488970"/>
            <a:chOff x="5304777" y="1737360"/>
            <a:chExt cx="3295663" cy="3488970"/>
          </a:xfrm>
        </p:grpSpPr>
        <p:pic>
          <p:nvPicPr>
            <p:cNvPr id="9" name="Picture 2" descr="E:\002-KIMS BUSINESS\007-02-MaxPPT-Contents\151119-com-Computer Desk\png\노트북.png">
              <a:extLst>
                <a:ext uri="{FF2B5EF4-FFF2-40B4-BE49-F238E27FC236}">
                  <a16:creationId xmlns:a16="http://schemas.microsoft.com/office/drawing/2014/main" id="{7CDAAAB0-4313-49F6-AED0-94E7DB494F5F}"/>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rot="2748174">
              <a:off x="5081275" y="2280629"/>
              <a:ext cx="3169203" cy="2722199"/>
            </a:xfrm>
            <a:prstGeom prst="rect">
              <a:avLst/>
            </a:prstGeom>
            <a:noFill/>
            <a:extLst>
              <a:ext uri="{909E8E84-426E-40DD-AFC4-6F175D3DCCD1}">
                <a14:hiddenFill xmlns:a14="http://schemas.microsoft.com/office/drawing/2010/main">
                  <a:solidFill>
                    <a:srgbClr val="FFFFFF"/>
                  </a:solidFill>
                </a14:hiddenFill>
              </a:ext>
            </a:extLst>
          </p:spPr>
        </p:pic>
        <p:sp>
          <p:nvSpPr>
            <p:cNvPr id="10" name="Freeform 2">
              <a:extLst>
                <a:ext uri="{FF2B5EF4-FFF2-40B4-BE49-F238E27FC236}">
                  <a16:creationId xmlns:a16="http://schemas.microsoft.com/office/drawing/2014/main" id="{DE8D1F75-B502-4D92-8625-EFB0456A93CF}"/>
                </a:ext>
              </a:extLst>
            </p:cNvPr>
            <p:cNvSpPr/>
            <p:nvPr/>
          </p:nvSpPr>
          <p:spPr>
            <a:xfrm>
              <a:off x="6344920" y="1737360"/>
              <a:ext cx="2255520" cy="2438400"/>
            </a:xfrm>
            <a:custGeom>
              <a:avLst/>
              <a:gdLst>
                <a:gd name="connsiteX0" fmla="*/ 223520 w 2255520"/>
                <a:gd name="connsiteY0" fmla="*/ 0 h 2438400"/>
                <a:gd name="connsiteX1" fmla="*/ 2255520 w 2255520"/>
                <a:gd name="connsiteY1" fmla="*/ 2052320 h 2438400"/>
                <a:gd name="connsiteX2" fmla="*/ 1696720 w 2255520"/>
                <a:gd name="connsiteY2" fmla="*/ 2438400 h 2438400"/>
                <a:gd name="connsiteX3" fmla="*/ 0 w 2255520"/>
                <a:gd name="connsiteY3" fmla="*/ 716280 h 2438400"/>
                <a:gd name="connsiteX4" fmla="*/ 223520 w 2255520"/>
                <a:gd name="connsiteY4" fmla="*/ 0 h 2438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55520" h="2438400">
                  <a:moveTo>
                    <a:pt x="223520" y="0"/>
                  </a:moveTo>
                  <a:lnTo>
                    <a:pt x="2255520" y="2052320"/>
                  </a:lnTo>
                  <a:lnTo>
                    <a:pt x="1696720" y="2438400"/>
                  </a:lnTo>
                  <a:lnTo>
                    <a:pt x="0" y="716280"/>
                  </a:lnTo>
                  <a:lnTo>
                    <a:pt x="223520" y="0"/>
                  </a:lnTo>
                  <a:close/>
                </a:path>
              </a:pathLst>
            </a:custGeom>
            <a:solidFill>
              <a:schemeClr val="tx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a:ln>
                  <a:noFill/>
                </a:ln>
                <a:solidFill>
                  <a:prstClr val="white"/>
                </a:solidFill>
                <a:effectLst/>
                <a:uLnTx/>
                <a:uFillTx/>
                <a:latin typeface="Arial"/>
                <a:ea typeface="Arial Unicode MS"/>
                <a:cs typeface="+mn-cs"/>
              </a:endParaRPr>
            </a:p>
          </p:txBody>
        </p:sp>
      </p:grpSp>
      <p:sp>
        <p:nvSpPr>
          <p:cNvPr id="11" name="Rounded Rectangle 27">
            <a:extLst>
              <a:ext uri="{FF2B5EF4-FFF2-40B4-BE49-F238E27FC236}">
                <a16:creationId xmlns:a16="http://schemas.microsoft.com/office/drawing/2014/main" id="{FDEC4DAA-20FA-47D9-8CCA-A14ECF9B1411}"/>
              </a:ext>
            </a:extLst>
          </p:cNvPr>
          <p:cNvSpPr/>
          <p:nvPr userDrawn="1"/>
        </p:nvSpPr>
        <p:spPr>
          <a:xfrm>
            <a:off x="1945071" y="2998112"/>
            <a:ext cx="350627" cy="269329"/>
          </a:xfrm>
          <a:custGeom>
            <a:avLst/>
            <a:gdLst/>
            <a:ahLst/>
            <a:cxnLst/>
            <a:rect l="l" t="t" r="r" b="b"/>
            <a:pathLst>
              <a:path w="3186824" h="2447912">
                <a:moveTo>
                  <a:pt x="1917737" y="1021643"/>
                </a:moveTo>
                <a:cubicBezTo>
                  <a:pt x="2188548" y="1021643"/>
                  <a:pt x="2408083" y="1241178"/>
                  <a:pt x="2408083" y="1511989"/>
                </a:cubicBezTo>
                <a:cubicBezTo>
                  <a:pt x="2408083" y="1782800"/>
                  <a:pt x="2188548" y="2002335"/>
                  <a:pt x="1917737" y="2002335"/>
                </a:cubicBezTo>
                <a:cubicBezTo>
                  <a:pt x="1646926" y="2002335"/>
                  <a:pt x="1427391" y="1782800"/>
                  <a:pt x="1427391" y="1511989"/>
                </a:cubicBezTo>
                <a:cubicBezTo>
                  <a:pt x="1427391" y="1241178"/>
                  <a:pt x="1646926" y="1021643"/>
                  <a:pt x="1917737" y="1021643"/>
                </a:cubicBezTo>
                <a:close/>
                <a:moveTo>
                  <a:pt x="1917737" y="827913"/>
                </a:moveTo>
                <a:cubicBezTo>
                  <a:pt x="1539932" y="827913"/>
                  <a:pt x="1233661" y="1134184"/>
                  <a:pt x="1233661" y="1511989"/>
                </a:cubicBezTo>
                <a:cubicBezTo>
                  <a:pt x="1233661" y="1889794"/>
                  <a:pt x="1539932" y="2196065"/>
                  <a:pt x="1917737" y="2196065"/>
                </a:cubicBezTo>
                <a:cubicBezTo>
                  <a:pt x="2295542" y="2196065"/>
                  <a:pt x="2601813" y="1889794"/>
                  <a:pt x="2601813" y="1511989"/>
                </a:cubicBezTo>
                <a:cubicBezTo>
                  <a:pt x="2601813" y="1134184"/>
                  <a:pt x="2295542" y="827913"/>
                  <a:pt x="1917737" y="827913"/>
                </a:cubicBezTo>
                <a:close/>
                <a:moveTo>
                  <a:pt x="1112286" y="675885"/>
                </a:moveTo>
                <a:lnTo>
                  <a:pt x="1112286" y="830188"/>
                </a:lnTo>
                <a:lnTo>
                  <a:pt x="1328310" y="830188"/>
                </a:lnTo>
                <a:lnTo>
                  <a:pt x="1328310" y="675885"/>
                </a:lnTo>
                <a:close/>
                <a:moveTo>
                  <a:pt x="2586084" y="626422"/>
                </a:moveTo>
                <a:lnTo>
                  <a:pt x="2586084" y="830188"/>
                </a:lnTo>
                <a:lnTo>
                  <a:pt x="3001340" y="830188"/>
                </a:lnTo>
                <a:lnTo>
                  <a:pt x="3001340" y="626422"/>
                </a:lnTo>
                <a:close/>
                <a:moveTo>
                  <a:pt x="1593701" y="108218"/>
                </a:moveTo>
                <a:lnTo>
                  <a:pt x="1593701" y="432905"/>
                </a:lnTo>
                <a:lnTo>
                  <a:pt x="2241773" y="432905"/>
                </a:lnTo>
                <a:lnTo>
                  <a:pt x="2241773" y="108218"/>
                </a:lnTo>
                <a:close/>
                <a:moveTo>
                  <a:pt x="1452512" y="0"/>
                </a:moveTo>
                <a:lnTo>
                  <a:pt x="2382963" y="0"/>
                </a:lnTo>
                <a:cubicBezTo>
                  <a:pt x="2433311" y="0"/>
                  <a:pt x="2474127" y="40816"/>
                  <a:pt x="2474127" y="91164"/>
                </a:cubicBezTo>
                <a:lnTo>
                  <a:pt x="2474127" y="432905"/>
                </a:lnTo>
                <a:lnTo>
                  <a:pt x="2933014" y="432905"/>
                </a:lnTo>
                <a:cubicBezTo>
                  <a:pt x="3073189" y="432905"/>
                  <a:pt x="3186824" y="546540"/>
                  <a:pt x="3186824" y="686715"/>
                </a:cubicBezTo>
                <a:lnTo>
                  <a:pt x="3186824" y="2194102"/>
                </a:lnTo>
                <a:cubicBezTo>
                  <a:pt x="3186824" y="2334277"/>
                  <a:pt x="3073189" y="2447912"/>
                  <a:pt x="2933014" y="2447912"/>
                </a:cubicBezTo>
                <a:lnTo>
                  <a:pt x="253810" y="2447912"/>
                </a:lnTo>
                <a:cubicBezTo>
                  <a:pt x="113635" y="2447912"/>
                  <a:pt x="0" y="2334277"/>
                  <a:pt x="0" y="2194102"/>
                </a:cubicBezTo>
                <a:lnTo>
                  <a:pt x="0" y="686715"/>
                </a:lnTo>
                <a:cubicBezTo>
                  <a:pt x="0" y="546540"/>
                  <a:pt x="113635" y="432905"/>
                  <a:pt x="253810" y="432905"/>
                </a:cubicBezTo>
                <a:lnTo>
                  <a:pt x="307082" y="432905"/>
                </a:lnTo>
                <a:lnTo>
                  <a:pt x="307082" y="313169"/>
                </a:lnTo>
                <a:cubicBezTo>
                  <a:pt x="307082" y="287995"/>
                  <a:pt x="327490" y="267587"/>
                  <a:pt x="352664" y="267587"/>
                </a:cubicBezTo>
                <a:lnTo>
                  <a:pt x="817888" y="267587"/>
                </a:lnTo>
                <a:cubicBezTo>
                  <a:pt x="843062" y="267587"/>
                  <a:pt x="863470" y="287995"/>
                  <a:pt x="863470" y="313169"/>
                </a:cubicBezTo>
                <a:lnTo>
                  <a:pt x="863470" y="432905"/>
                </a:lnTo>
                <a:lnTo>
                  <a:pt x="1361348" y="432905"/>
                </a:lnTo>
                <a:lnTo>
                  <a:pt x="1361348" y="91164"/>
                </a:lnTo>
                <a:cubicBezTo>
                  <a:pt x="1361348" y="40816"/>
                  <a:pt x="1402164" y="0"/>
                  <a:pt x="145251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a:ln>
                <a:noFill/>
              </a:ln>
              <a:solidFill>
                <a:prstClr val="white"/>
              </a:solidFill>
              <a:effectLst/>
              <a:uLnTx/>
              <a:uFillTx/>
              <a:latin typeface="Arial"/>
              <a:ea typeface="Arial Unicode MS"/>
              <a:cs typeface="+mn-cs"/>
            </a:endParaRPr>
          </a:p>
        </p:txBody>
      </p:sp>
      <p:sp>
        <p:nvSpPr>
          <p:cNvPr id="12" name="Rounded Rectangle 7">
            <a:extLst>
              <a:ext uri="{FF2B5EF4-FFF2-40B4-BE49-F238E27FC236}">
                <a16:creationId xmlns:a16="http://schemas.microsoft.com/office/drawing/2014/main" id="{1D54FC0A-E3D2-4360-A847-E5B9FAA6DFE2}"/>
              </a:ext>
            </a:extLst>
          </p:cNvPr>
          <p:cNvSpPr/>
          <p:nvPr userDrawn="1"/>
        </p:nvSpPr>
        <p:spPr>
          <a:xfrm>
            <a:off x="1138201" y="2101909"/>
            <a:ext cx="356479" cy="307637"/>
          </a:xfrm>
          <a:custGeom>
            <a:avLst/>
            <a:gdLst/>
            <a:ahLst/>
            <a:cxnLst/>
            <a:rect l="l" t="t" r="r" b="b"/>
            <a:pathLst>
              <a:path w="3240006" h="2796091">
                <a:moveTo>
                  <a:pt x="686867" y="612319"/>
                </a:moveTo>
                <a:cubicBezTo>
                  <a:pt x="611281" y="612319"/>
                  <a:pt x="550007" y="673593"/>
                  <a:pt x="550007" y="749179"/>
                </a:cubicBezTo>
                <a:cubicBezTo>
                  <a:pt x="550007" y="824765"/>
                  <a:pt x="611281" y="886039"/>
                  <a:pt x="686867" y="886039"/>
                </a:cubicBezTo>
                <a:cubicBezTo>
                  <a:pt x="762453" y="886039"/>
                  <a:pt x="823727" y="824765"/>
                  <a:pt x="823727" y="749179"/>
                </a:cubicBezTo>
                <a:cubicBezTo>
                  <a:pt x="823727" y="673593"/>
                  <a:pt x="762453" y="612319"/>
                  <a:pt x="686867" y="612319"/>
                </a:cubicBezTo>
                <a:close/>
                <a:moveTo>
                  <a:pt x="1587500" y="281447"/>
                </a:moveTo>
                <a:cubicBezTo>
                  <a:pt x="1432061" y="281447"/>
                  <a:pt x="1306053" y="407455"/>
                  <a:pt x="1306053" y="562894"/>
                </a:cubicBezTo>
                <a:cubicBezTo>
                  <a:pt x="1306053" y="718333"/>
                  <a:pt x="1432061" y="844341"/>
                  <a:pt x="1587500" y="844341"/>
                </a:cubicBezTo>
                <a:cubicBezTo>
                  <a:pt x="1742939" y="844341"/>
                  <a:pt x="1868947" y="718333"/>
                  <a:pt x="1868947" y="562894"/>
                </a:cubicBezTo>
                <a:cubicBezTo>
                  <a:pt x="1868947" y="407455"/>
                  <a:pt x="1742939" y="281447"/>
                  <a:pt x="1587500" y="281447"/>
                </a:cubicBezTo>
                <a:close/>
                <a:moveTo>
                  <a:pt x="1587500" y="0"/>
                </a:moveTo>
                <a:cubicBezTo>
                  <a:pt x="1898378" y="0"/>
                  <a:pt x="2150394" y="252016"/>
                  <a:pt x="2150394" y="562894"/>
                </a:cubicBezTo>
                <a:cubicBezTo>
                  <a:pt x="2150394" y="786167"/>
                  <a:pt x="2020401" y="979078"/>
                  <a:pt x="1831095" y="1068260"/>
                </a:cubicBezTo>
                <a:lnTo>
                  <a:pt x="2215710" y="1068260"/>
                </a:lnTo>
                <a:cubicBezTo>
                  <a:pt x="2374756" y="1068260"/>
                  <a:pt x="2503688" y="1197192"/>
                  <a:pt x="2503688" y="1356238"/>
                </a:cubicBezTo>
                <a:lnTo>
                  <a:pt x="2503688" y="1474975"/>
                </a:lnTo>
                <a:lnTo>
                  <a:pt x="2656086" y="1474975"/>
                </a:lnTo>
                <a:cubicBezTo>
                  <a:pt x="2692420" y="1474975"/>
                  <a:pt x="2722815" y="1500405"/>
                  <a:pt x="2728975" y="1534767"/>
                </a:cubicBezTo>
                <a:lnTo>
                  <a:pt x="3240006" y="1109804"/>
                </a:lnTo>
                <a:lnTo>
                  <a:pt x="3240006" y="2754548"/>
                </a:lnTo>
                <a:lnTo>
                  <a:pt x="2728975" y="2329585"/>
                </a:lnTo>
                <a:cubicBezTo>
                  <a:pt x="2722815" y="2363946"/>
                  <a:pt x="2692420" y="2389375"/>
                  <a:pt x="2656086" y="2389375"/>
                </a:cubicBezTo>
                <a:lnTo>
                  <a:pt x="2503688" y="2389375"/>
                </a:lnTo>
                <a:lnTo>
                  <a:pt x="2503688" y="2508113"/>
                </a:lnTo>
                <a:cubicBezTo>
                  <a:pt x="2503688" y="2667159"/>
                  <a:pt x="2374756" y="2796091"/>
                  <a:pt x="2215710" y="2796091"/>
                </a:cubicBezTo>
                <a:lnTo>
                  <a:pt x="287978" y="2796091"/>
                </a:lnTo>
                <a:cubicBezTo>
                  <a:pt x="128932" y="2796091"/>
                  <a:pt x="0" y="2667159"/>
                  <a:pt x="0" y="2508113"/>
                </a:cubicBezTo>
                <a:lnTo>
                  <a:pt x="0" y="1356238"/>
                </a:lnTo>
                <a:cubicBezTo>
                  <a:pt x="0" y="1197192"/>
                  <a:pt x="128932" y="1068260"/>
                  <a:pt x="287978" y="1068260"/>
                </a:cubicBezTo>
                <a:lnTo>
                  <a:pt x="544513" y="1068260"/>
                </a:lnTo>
                <a:cubicBezTo>
                  <a:pt x="422089" y="1014226"/>
                  <a:pt x="336949" y="891645"/>
                  <a:pt x="336949" y="749179"/>
                </a:cubicBezTo>
                <a:cubicBezTo>
                  <a:pt x="336949" y="555925"/>
                  <a:pt x="493613" y="399261"/>
                  <a:pt x="686867" y="399261"/>
                </a:cubicBezTo>
                <a:cubicBezTo>
                  <a:pt x="880121" y="399261"/>
                  <a:pt x="1036785" y="555925"/>
                  <a:pt x="1036785" y="749179"/>
                </a:cubicBezTo>
                <a:cubicBezTo>
                  <a:pt x="1036785" y="891645"/>
                  <a:pt x="951645" y="1014226"/>
                  <a:pt x="829222" y="1068260"/>
                </a:cubicBezTo>
                <a:lnTo>
                  <a:pt x="1343906" y="1068260"/>
                </a:lnTo>
                <a:cubicBezTo>
                  <a:pt x="1154600" y="979078"/>
                  <a:pt x="1024606" y="786167"/>
                  <a:pt x="1024606" y="562894"/>
                </a:cubicBezTo>
                <a:cubicBezTo>
                  <a:pt x="1024606" y="252016"/>
                  <a:pt x="1276622" y="0"/>
                  <a:pt x="15875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a:ln>
                <a:noFill/>
              </a:ln>
              <a:solidFill>
                <a:prstClr val="white"/>
              </a:solidFill>
              <a:effectLst/>
              <a:uLnTx/>
              <a:uFillTx/>
              <a:latin typeface="Arial"/>
              <a:ea typeface="Arial Unicode MS"/>
              <a:cs typeface="+mn-cs"/>
            </a:endParaRPr>
          </a:p>
        </p:txBody>
      </p:sp>
      <p:sp>
        <p:nvSpPr>
          <p:cNvPr id="13" name="Rectangle 16">
            <a:extLst>
              <a:ext uri="{FF2B5EF4-FFF2-40B4-BE49-F238E27FC236}">
                <a16:creationId xmlns:a16="http://schemas.microsoft.com/office/drawing/2014/main" id="{B8B651E6-BDB5-4040-BDB1-AD97C52FD992}"/>
              </a:ext>
            </a:extLst>
          </p:cNvPr>
          <p:cNvSpPr/>
          <p:nvPr userDrawn="1"/>
        </p:nvSpPr>
        <p:spPr>
          <a:xfrm rot="2700000">
            <a:off x="3535284" y="4646525"/>
            <a:ext cx="250429" cy="448973"/>
          </a:xfrm>
          <a:custGeom>
            <a:avLst/>
            <a:gdLst/>
            <a:ahLst/>
            <a:cxnLst/>
            <a:rect l="l" t="t" r="r" b="b"/>
            <a:pathLst>
              <a:path w="2232248" h="4001999">
                <a:moveTo>
                  <a:pt x="1116887" y="0"/>
                </a:moveTo>
                <a:cubicBezTo>
                  <a:pt x="1270748" y="4762"/>
                  <a:pt x="1433283" y="120651"/>
                  <a:pt x="1447291" y="308459"/>
                </a:cubicBezTo>
                <a:cubicBezTo>
                  <a:pt x="1483174" y="544979"/>
                  <a:pt x="1283237" y="603082"/>
                  <a:pt x="1339988" y="887363"/>
                </a:cubicBezTo>
                <a:lnTo>
                  <a:pt x="2232248" y="887363"/>
                </a:lnTo>
                <a:lnTo>
                  <a:pt x="2232248" y="1778237"/>
                </a:lnTo>
                <a:cubicBezTo>
                  <a:pt x="1956566" y="1829261"/>
                  <a:pt x="1897086" y="1634366"/>
                  <a:pt x="1663321" y="1669832"/>
                </a:cubicBezTo>
                <a:cubicBezTo>
                  <a:pt x="1475513" y="1683840"/>
                  <a:pt x="1359624" y="1846375"/>
                  <a:pt x="1354862" y="2000236"/>
                </a:cubicBezTo>
                <a:cubicBezTo>
                  <a:pt x="1358037" y="2135389"/>
                  <a:pt x="1477787" y="2334920"/>
                  <a:pt x="1701420" y="2336507"/>
                </a:cubicBezTo>
                <a:cubicBezTo>
                  <a:pt x="1972077" y="2308709"/>
                  <a:pt x="1932339" y="2176007"/>
                  <a:pt x="2232248" y="2187989"/>
                </a:cubicBezTo>
                <a:lnTo>
                  <a:pt x="2232248" y="3119611"/>
                </a:lnTo>
                <a:lnTo>
                  <a:pt x="1303259" y="3119611"/>
                </a:lnTo>
                <a:cubicBezTo>
                  <a:pt x="1289664" y="3424971"/>
                  <a:pt x="1423682" y="3383289"/>
                  <a:pt x="1451633" y="3655441"/>
                </a:cubicBezTo>
                <a:cubicBezTo>
                  <a:pt x="1450046" y="3879074"/>
                  <a:pt x="1250515" y="3998824"/>
                  <a:pt x="1115362" y="4001999"/>
                </a:cubicBezTo>
                <a:cubicBezTo>
                  <a:pt x="961501" y="3997237"/>
                  <a:pt x="798966" y="3881348"/>
                  <a:pt x="784958" y="3693540"/>
                </a:cubicBezTo>
                <a:cubicBezTo>
                  <a:pt x="749282" y="3458385"/>
                  <a:pt x="946712" y="3399594"/>
                  <a:pt x="892811" y="3119611"/>
                </a:cubicBezTo>
                <a:lnTo>
                  <a:pt x="0" y="3119611"/>
                </a:lnTo>
                <a:lnTo>
                  <a:pt x="0" y="2203607"/>
                </a:lnTo>
                <a:cubicBezTo>
                  <a:pt x="285884" y="2145799"/>
                  <a:pt x="343730" y="2346665"/>
                  <a:pt x="580754" y="2310706"/>
                </a:cubicBezTo>
                <a:cubicBezTo>
                  <a:pt x="768562" y="2296698"/>
                  <a:pt x="884451" y="2134163"/>
                  <a:pt x="889213" y="1980302"/>
                </a:cubicBezTo>
                <a:cubicBezTo>
                  <a:pt x="886038" y="1845149"/>
                  <a:pt x="766288" y="1645618"/>
                  <a:pt x="542655" y="1644031"/>
                </a:cubicBezTo>
                <a:cubicBezTo>
                  <a:pt x="268493" y="1672188"/>
                  <a:pt x="312817" y="1807984"/>
                  <a:pt x="0" y="1792208"/>
                </a:cubicBezTo>
                <a:lnTo>
                  <a:pt x="0" y="887363"/>
                </a:lnTo>
                <a:lnTo>
                  <a:pt x="928847" y="887363"/>
                </a:lnTo>
                <a:cubicBezTo>
                  <a:pt x="944034" y="576570"/>
                  <a:pt x="808718" y="620178"/>
                  <a:pt x="780616" y="346558"/>
                </a:cubicBezTo>
                <a:cubicBezTo>
                  <a:pt x="782203" y="122925"/>
                  <a:pt x="981734" y="3175"/>
                  <a:pt x="111688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a:ln>
                <a:noFill/>
              </a:ln>
              <a:solidFill>
                <a:prstClr val="white"/>
              </a:solidFill>
              <a:effectLst/>
              <a:uLnTx/>
              <a:uFillTx/>
              <a:latin typeface="Arial"/>
              <a:ea typeface="Arial Unicode MS"/>
              <a:cs typeface="+mn-cs"/>
            </a:endParaRPr>
          </a:p>
        </p:txBody>
      </p:sp>
      <p:sp>
        <p:nvSpPr>
          <p:cNvPr id="14" name="Rectangle 9">
            <a:extLst>
              <a:ext uri="{FF2B5EF4-FFF2-40B4-BE49-F238E27FC236}">
                <a16:creationId xmlns:a16="http://schemas.microsoft.com/office/drawing/2014/main" id="{F6441C14-C220-4BC6-8DB1-E7CF4FCF6E9B}"/>
              </a:ext>
            </a:extLst>
          </p:cNvPr>
          <p:cNvSpPr/>
          <p:nvPr userDrawn="1"/>
        </p:nvSpPr>
        <p:spPr>
          <a:xfrm>
            <a:off x="2720248" y="3834336"/>
            <a:ext cx="339147" cy="317472"/>
          </a:xfrm>
          <a:custGeom>
            <a:avLst/>
            <a:gdLst>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2991331 w 3239999"/>
              <a:gd name="connsiteY3" fmla="*/ 2709748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39999" h="3032924">
                <a:moveTo>
                  <a:pt x="1576606" y="2778202"/>
                </a:moveTo>
                <a:cubicBezTo>
                  <a:pt x="1576606" y="2778795"/>
                  <a:pt x="1663394" y="2792670"/>
                  <a:pt x="1663394" y="2778202"/>
                </a:cubicBezTo>
                <a:lnTo>
                  <a:pt x="1663394" y="2776423"/>
                </a:lnTo>
                <a:cubicBezTo>
                  <a:pt x="2185083" y="2605634"/>
                  <a:pt x="2444552" y="2500589"/>
                  <a:pt x="2991331" y="2709748"/>
                </a:cubicBezTo>
                <a:lnTo>
                  <a:pt x="3000856" y="526981"/>
                </a:lnTo>
                <a:lnTo>
                  <a:pt x="2855082" y="526981"/>
                </a:lnTo>
                <a:cubicBezTo>
                  <a:pt x="2857178" y="1175360"/>
                  <a:pt x="2859273" y="1823738"/>
                  <a:pt x="2861369" y="2472117"/>
                </a:cubicBezTo>
                <a:cubicBezTo>
                  <a:pt x="2483869" y="2318121"/>
                  <a:pt x="2052449" y="2439541"/>
                  <a:pt x="1663394" y="2765302"/>
                </a:cubicBezTo>
                <a:lnTo>
                  <a:pt x="1663394" y="526981"/>
                </a:lnTo>
                <a:lnTo>
                  <a:pt x="1663394" y="430441"/>
                </a:lnTo>
                <a:lnTo>
                  <a:pt x="1663394" y="402054"/>
                </a:lnTo>
                <a:cubicBezTo>
                  <a:pt x="1896442" y="149589"/>
                  <a:pt x="2115835" y="2106"/>
                  <a:pt x="2406065" y="22"/>
                </a:cubicBezTo>
                <a:cubicBezTo>
                  <a:pt x="2537987" y="-925"/>
                  <a:pt x="2684544" y="28169"/>
                  <a:pt x="2853673" y="91100"/>
                </a:cubicBezTo>
                <a:cubicBezTo>
                  <a:pt x="2854039" y="204214"/>
                  <a:pt x="2854404" y="317327"/>
                  <a:pt x="2854770" y="430441"/>
                </a:cubicBezTo>
                <a:lnTo>
                  <a:pt x="3120669" y="428517"/>
                </a:lnTo>
                <a:lnTo>
                  <a:pt x="3120669" y="738345"/>
                </a:lnTo>
                <a:lnTo>
                  <a:pt x="3239999" y="738345"/>
                </a:lnTo>
                <a:lnTo>
                  <a:pt x="3239999" y="3032924"/>
                </a:lnTo>
                <a:lnTo>
                  <a:pt x="0" y="3032924"/>
                </a:lnTo>
                <a:lnTo>
                  <a:pt x="0" y="738345"/>
                </a:lnTo>
                <a:lnTo>
                  <a:pt x="102477" y="738345"/>
                </a:lnTo>
                <a:lnTo>
                  <a:pt x="102477" y="428517"/>
                </a:lnTo>
                <a:lnTo>
                  <a:pt x="385229" y="430441"/>
                </a:lnTo>
                <a:cubicBezTo>
                  <a:pt x="385595" y="317327"/>
                  <a:pt x="385960" y="204214"/>
                  <a:pt x="386326" y="91100"/>
                </a:cubicBezTo>
                <a:cubicBezTo>
                  <a:pt x="555455" y="28169"/>
                  <a:pt x="702013" y="-925"/>
                  <a:pt x="833935" y="22"/>
                </a:cubicBezTo>
                <a:cubicBezTo>
                  <a:pt x="1124164" y="2106"/>
                  <a:pt x="1343558" y="149589"/>
                  <a:pt x="1576606" y="402054"/>
                </a:cubicBezTo>
                <a:lnTo>
                  <a:pt x="1576606" y="430441"/>
                </a:lnTo>
                <a:lnTo>
                  <a:pt x="1576606" y="526981"/>
                </a:lnTo>
                <a:lnTo>
                  <a:pt x="1576606" y="2765302"/>
                </a:lnTo>
                <a:cubicBezTo>
                  <a:pt x="1187550" y="2439541"/>
                  <a:pt x="756130" y="2318121"/>
                  <a:pt x="378630" y="2472117"/>
                </a:cubicBezTo>
                <a:lnTo>
                  <a:pt x="384918" y="526981"/>
                </a:lnTo>
                <a:lnTo>
                  <a:pt x="239143" y="526981"/>
                </a:lnTo>
                <a:lnTo>
                  <a:pt x="229618" y="2690698"/>
                </a:lnTo>
                <a:cubicBezTo>
                  <a:pt x="773243" y="2466244"/>
                  <a:pt x="1081748" y="2626096"/>
                  <a:pt x="1576606" y="2776423"/>
                </a:cubicBez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a:ln>
                <a:noFill/>
              </a:ln>
              <a:solidFill>
                <a:prstClr val="white"/>
              </a:solidFill>
              <a:effectLst/>
              <a:uLnTx/>
              <a:uFillTx/>
              <a:latin typeface="Arial"/>
              <a:ea typeface="Arial Unicode MS"/>
              <a:cs typeface="+mn-cs"/>
            </a:endParaRPr>
          </a:p>
        </p:txBody>
      </p:sp>
      <p:sp>
        <p:nvSpPr>
          <p:cNvPr id="19" name="Rectangle 18">
            <a:extLst>
              <a:ext uri="{FF2B5EF4-FFF2-40B4-BE49-F238E27FC236}">
                <a16:creationId xmlns:a16="http://schemas.microsoft.com/office/drawing/2014/main" id="{220C02D0-2652-4F04-921A-EE98D57585F6}"/>
              </a:ext>
            </a:extLst>
          </p:cNvPr>
          <p:cNvSpPr/>
          <p:nvPr userDrawn="1"/>
        </p:nvSpPr>
        <p:spPr>
          <a:xfrm>
            <a:off x="2" y="5860824"/>
            <a:ext cx="12191999" cy="997176"/>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SI" sz="1800"/>
          </a:p>
        </p:txBody>
      </p:sp>
      <p:sp>
        <p:nvSpPr>
          <p:cNvPr id="17" name="Title 1">
            <a:extLst>
              <a:ext uri="{FF2B5EF4-FFF2-40B4-BE49-F238E27FC236}">
                <a16:creationId xmlns:a16="http://schemas.microsoft.com/office/drawing/2014/main" id="{834905AE-E687-474C-BAD3-7185B7497CB5}"/>
              </a:ext>
            </a:extLst>
          </p:cNvPr>
          <p:cNvSpPr>
            <a:spLocks noGrp="1"/>
          </p:cNvSpPr>
          <p:nvPr>
            <p:ph type="title" hasCustomPrompt="1"/>
          </p:nvPr>
        </p:nvSpPr>
        <p:spPr>
          <a:xfrm>
            <a:off x="5037894" y="411533"/>
            <a:ext cx="2240965" cy="606749"/>
          </a:xfrm>
          <a:prstGeom prst="rect">
            <a:avLst/>
          </a:prstGeom>
        </p:spPr>
        <p:txBody>
          <a:bodyPr/>
          <a:lstStyle>
            <a:lvl1pPr>
              <a:defRPr>
                <a:solidFill>
                  <a:schemeClr val="tx1"/>
                </a:solidFill>
                <a:latin typeface="Calibri Light" panose="020F0302020204030204" pitchFamily="34" charset="0"/>
                <a:cs typeface="Calibri Light" panose="020F0302020204030204" pitchFamily="34" charset="0"/>
              </a:defRPr>
            </a:lvl1pPr>
          </a:lstStyle>
          <a:p>
            <a:r>
              <a:rPr lang="en-US"/>
              <a:t>&lt;</a:t>
            </a:r>
            <a:r>
              <a:rPr lang="sl-SI"/>
              <a:t>Naslov</a:t>
            </a:r>
            <a:r>
              <a:rPr lang="en-US"/>
              <a:t>&gt;</a:t>
            </a:r>
            <a:endParaRPr lang="sl-SI"/>
          </a:p>
        </p:txBody>
      </p:sp>
      <p:sp>
        <p:nvSpPr>
          <p:cNvPr id="20" name="Text Placeholder 7">
            <a:extLst>
              <a:ext uri="{FF2B5EF4-FFF2-40B4-BE49-F238E27FC236}">
                <a16:creationId xmlns:a16="http://schemas.microsoft.com/office/drawing/2014/main" id="{D68A0E78-8189-4F82-AF0E-C57246A0744A}"/>
              </a:ext>
            </a:extLst>
          </p:cNvPr>
          <p:cNvSpPr>
            <a:spLocks noGrp="1"/>
          </p:cNvSpPr>
          <p:nvPr>
            <p:ph type="body" sz="quarter" idx="13" hasCustomPrompt="1"/>
          </p:nvPr>
        </p:nvSpPr>
        <p:spPr>
          <a:xfrm>
            <a:off x="1676577" y="2086617"/>
            <a:ext cx="4462395" cy="371510"/>
          </a:xfrm>
          <a:prstGeom prst="rect">
            <a:avLst/>
          </a:prstGeom>
        </p:spPr>
        <p:txBody>
          <a:bodyPr/>
          <a:lstStyle>
            <a:lvl1pPr>
              <a:defRPr sz="2000">
                <a:solidFill>
                  <a:schemeClr val="bg1"/>
                </a:solidFill>
              </a:defRPr>
            </a:lvl1pPr>
            <a:lvl4pPr>
              <a:defRPr/>
            </a:lvl4pPr>
            <a:lvl5pPr>
              <a:defRPr/>
            </a:lvl5pPr>
          </a:lstStyle>
          <a:p>
            <a:pPr lvl="0"/>
            <a:r>
              <a:rPr lang="en-US"/>
              <a:t>&lt;Text&gt;</a:t>
            </a:r>
            <a:endParaRPr lang="sl-SI"/>
          </a:p>
        </p:txBody>
      </p:sp>
      <p:sp>
        <p:nvSpPr>
          <p:cNvPr id="21" name="Text Placeholder 7">
            <a:extLst>
              <a:ext uri="{FF2B5EF4-FFF2-40B4-BE49-F238E27FC236}">
                <a16:creationId xmlns:a16="http://schemas.microsoft.com/office/drawing/2014/main" id="{3A90B3D8-8EC1-4E5C-B3B0-EEA003ADDC2E}"/>
              </a:ext>
            </a:extLst>
          </p:cNvPr>
          <p:cNvSpPr>
            <a:spLocks noGrp="1"/>
          </p:cNvSpPr>
          <p:nvPr>
            <p:ph type="body" sz="quarter" idx="14" hasCustomPrompt="1"/>
          </p:nvPr>
        </p:nvSpPr>
        <p:spPr>
          <a:xfrm>
            <a:off x="2539449" y="2967116"/>
            <a:ext cx="4462395" cy="371510"/>
          </a:xfrm>
          <a:prstGeom prst="rect">
            <a:avLst/>
          </a:prstGeom>
        </p:spPr>
        <p:txBody>
          <a:bodyPr/>
          <a:lstStyle>
            <a:lvl1pPr>
              <a:defRPr sz="2000">
                <a:solidFill>
                  <a:schemeClr val="bg1"/>
                </a:solidFill>
              </a:defRPr>
            </a:lvl1pPr>
            <a:lvl4pPr>
              <a:defRPr/>
            </a:lvl4pPr>
            <a:lvl5pPr>
              <a:defRPr/>
            </a:lvl5pPr>
          </a:lstStyle>
          <a:p>
            <a:pPr lvl="0"/>
            <a:r>
              <a:rPr lang="en-US"/>
              <a:t>&lt;Text&gt;</a:t>
            </a:r>
            <a:endParaRPr lang="sl-SI"/>
          </a:p>
        </p:txBody>
      </p:sp>
      <p:sp>
        <p:nvSpPr>
          <p:cNvPr id="22" name="Text Placeholder 7">
            <a:extLst>
              <a:ext uri="{FF2B5EF4-FFF2-40B4-BE49-F238E27FC236}">
                <a16:creationId xmlns:a16="http://schemas.microsoft.com/office/drawing/2014/main" id="{A7E36EB6-3BDA-4BDA-8A00-473298704B0C}"/>
              </a:ext>
            </a:extLst>
          </p:cNvPr>
          <p:cNvSpPr>
            <a:spLocks noGrp="1"/>
          </p:cNvSpPr>
          <p:nvPr>
            <p:ph type="body" sz="quarter" idx="15" hasCustomPrompt="1"/>
          </p:nvPr>
        </p:nvSpPr>
        <p:spPr>
          <a:xfrm>
            <a:off x="3229884" y="3821432"/>
            <a:ext cx="4462395" cy="371510"/>
          </a:xfrm>
          <a:prstGeom prst="rect">
            <a:avLst/>
          </a:prstGeom>
        </p:spPr>
        <p:txBody>
          <a:bodyPr/>
          <a:lstStyle>
            <a:lvl1pPr>
              <a:defRPr sz="2000">
                <a:solidFill>
                  <a:schemeClr val="bg1"/>
                </a:solidFill>
              </a:defRPr>
            </a:lvl1pPr>
            <a:lvl4pPr>
              <a:defRPr/>
            </a:lvl4pPr>
            <a:lvl5pPr>
              <a:defRPr/>
            </a:lvl5pPr>
          </a:lstStyle>
          <a:p>
            <a:pPr lvl="0"/>
            <a:r>
              <a:rPr lang="en-US"/>
              <a:t>&lt;Text&gt;</a:t>
            </a:r>
            <a:endParaRPr lang="sl-SI"/>
          </a:p>
        </p:txBody>
      </p:sp>
      <p:sp>
        <p:nvSpPr>
          <p:cNvPr id="23" name="Text Placeholder 7">
            <a:extLst>
              <a:ext uri="{FF2B5EF4-FFF2-40B4-BE49-F238E27FC236}">
                <a16:creationId xmlns:a16="http://schemas.microsoft.com/office/drawing/2014/main" id="{9A31D7DD-7004-47B1-9258-1FDEAA850745}"/>
              </a:ext>
            </a:extLst>
          </p:cNvPr>
          <p:cNvSpPr>
            <a:spLocks noGrp="1"/>
          </p:cNvSpPr>
          <p:nvPr>
            <p:ph type="body" sz="quarter" idx="16" hasCustomPrompt="1"/>
          </p:nvPr>
        </p:nvSpPr>
        <p:spPr>
          <a:xfrm>
            <a:off x="3974300" y="4685256"/>
            <a:ext cx="4462395" cy="371510"/>
          </a:xfrm>
          <a:prstGeom prst="rect">
            <a:avLst/>
          </a:prstGeom>
        </p:spPr>
        <p:txBody>
          <a:bodyPr/>
          <a:lstStyle>
            <a:lvl1pPr>
              <a:defRPr sz="2000">
                <a:solidFill>
                  <a:schemeClr val="bg1"/>
                </a:solidFill>
              </a:defRPr>
            </a:lvl1pPr>
            <a:lvl4pPr>
              <a:defRPr/>
            </a:lvl4pPr>
            <a:lvl5pPr>
              <a:defRPr/>
            </a:lvl5pPr>
          </a:lstStyle>
          <a:p>
            <a:pPr lvl="0"/>
            <a:r>
              <a:rPr lang="en-US"/>
              <a:t>&lt;Text&gt;</a:t>
            </a:r>
            <a:endParaRPr lang="sl-SI"/>
          </a:p>
        </p:txBody>
      </p:sp>
    </p:spTree>
    <p:extLst>
      <p:ext uri="{BB962C8B-B14F-4D97-AF65-F5344CB8AC3E}">
        <p14:creationId xmlns:p14="http://schemas.microsoft.com/office/powerpoint/2010/main" val="324167139"/>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out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out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37"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outVertic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37"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outVertical)">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Infografika_3">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62A3B4D-30ED-4222-B577-A4302B23E482}"/>
              </a:ext>
            </a:extLst>
          </p:cNvPr>
          <p:cNvGrpSpPr/>
          <p:nvPr userDrawn="1"/>
        </p:nvGrpSpPr>
        <p:grpSpPr>
          <a:xfrm>
            <a:off x="7378213" y="1017902"/>
            <a:ext cx="1261872" cy="4822196"/>
            <a:chOff x="5287114" y="1124744"/>
            <a:chExt cx="1613972" cy="4392488"/>
          </a:xfrm>
        </p:grpSpPr>
        <p:sp>
          <p:nvSpPr>
            <p:cNvPr id="3" name="Frame 2">
              <a:extLst>
                <a:ext uri="{FF2B5EF4-FFF2-40B4-BE49-F238E27FC236}">
                  <a16:creationId xmlns:a16="http://schemas.microsoft.com/office/drawing/2014/main" id="{4F455FB3-14D3-4EE1-A4EF-65E2BF3AF845}"/>
                </a:ext>
              </a:extLst>
            </p:cNvPr>
            <p:cNvSpPr/>
            <p:nvPr/>
          </p:nvSpPr>
          <p:spPr>
            <a:xfrm>
              <a:off x="5287114" y="4365104"/>
              <a:ext cx="1589142" cy="1152128"/>
            </a:xfrm>
            <a:prstGeom prst="frame">
              <a:avLst>
                <a:gd name="adj1" fmla="val 9763"/>
              </a:avLst>
            </a:prstGeom>
            <a:solidFill>
              <a:schemeClr val="accent5"/>
            </a:solidFill>
            <a:ln>
              <a:noFill/>
            </a:ln>
            <a:scene3d>
              <a:camera prst="isometricOffAxis2Top">
                <a:rot lat="18448671" lon="2370244" rev="18834421"/>
              </a:camera>
              <a:lightRig rig="sunrise" dir="t"/>
            </a:scene3d>
            <a:sp3d extrusionH="476250" contourW="12700">
              <a:extrusionClr>
                <a:schemeClr val="accent5"/>
              </a:extrusionClr>
              <a:contourClr>
                <a:schemeClr val="accent5"/>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black"/>
                </a:solidFill>
                <a:effectLst/>
                <a:uLnTx/>
                <a:uFillTx/>
                <a:latin typeface="Arial"/>
                <a:ea typeface="Arial Unicode MS"/>
                <a:cs typeface="+mn-cs"/>
              </a:endParaRPr>
            </a:p>
          </p:txBody>
        </p:sp>
        <p:sp>
          <p:nvSpPr>
            <p:cNvPr id="4" name="Frame 3">
              <a:extLst>
                <a:ext uri="{FF2B5EF4-FFF2-40B4-BE49-F238E27FC236}">
                  <a16:creationId xmlns:a16="http://schemas.microsoft.com/office/drawing/2014/main" id="{B68E0777-5BE8-4C27-B67E-967D8DBB6668}"/>
                </a:ext>
              </a:extLst>
            </p:cNvPr>
            <p:cNvSpPr/>
            <p:nvPr/>
          </p:nvSpPr>
          <p:spPr>
            <a:xfrm>
              <a:off x="5292080" y="3717032"/>
              <a:ext cx="1589142" cy="1152128"/>
            </a:xfrm>
            <a:prstGeom prst="frame">
              <a:avLst>
                <a:gd name="adj1" fmla="val 9763"/>
              </a:avLst>
            </a:prstGeom>
            <a:solidFill>
              <a:schemeClr val="accent6"/>
            </a:solidFill>
            <a:ln>
              <a:noFill/>
            </a:ln>
            <a:scene3d>
              <a:camera prst="isometricOffAxis2Top">
                <a:rot lat="18448671" lon="2370244" rev="18834421"/>
              </a:camera>
              <a:lightRig rig="sunrise" dir="t"/>
            </a:scene3d>
            <a:sp3d extrusionH="476250" contourW="12700">
              <a:extrusionClr>
                <a:schemeClr val="accent6"/>
              </a:extrusionClr>
              <a:contourClr>
                <a:schemeClr val="accent6"/>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black"/>
                </a:solidFill>
                <a:effectLst/>
                <a:uLnTx/>
                <a:uFillTx/>
                <a:latin typeface="Arial"/>
                <a:ea typeface="Arial Unicode MS"/>
                <a:cs typeface="+mn-cs"/>
              </a:endParaRPr>
            </a:p>
          </p:txBody>
        </p:sp>
        <p:sp>
          <p:nvSpPr>
            <p:cNvPr id="5" name="Frame 4">
              <a:extLst>
                <a:ext uri="{FF2B5EF4-FFF2-40B4-BE49-F238E27FC236}">
                  <a16:creationId xmlns:a16="http://schemas.microsoft.com/office/drawing/2014/main" id="{5D50035A-E97C-462E-9544-327458D1DE64}"/>
                </a:ext>
              </a:extLst>
            </p:cNvPr>
            <p:cNvSpPr/>
            <p:nvPr/>
          </p:nvSpPr>
          <p:spPr>
            <a:xfrm>
              <a:off x="5297046" y="3068960"/>
              <a:ext cx="1589142" cy="1152128"/>
            </a:xfrm>
            <a:prstGeom prst="frame">
              <a:avLst>
                <a:gd name="adj1" fmla="val 9763"/>
              </a:avLst>
            </a:prstGeom>
            <a:solidFill>
              <a:schemeClr val="accent1"/>
            </a:solidFill>
            <a:ln>
              <a:noFill/>
            </a:ln>
            <a:scene3d>
              <a:camera prst="isometricOffAxis2Top">
                <a:rot lat="18448671" lon="2370244" rev="18834421"/>
              </a:camera>
              <a:lightRig rig="sunrise" dir="t"/>
            </a:scene3d>
            <a:sp3d extrusionH="476250" contourW="12700">
              <a:extrusionClr>
                <a:schemeClr val="accent1"/>
              </a:extrusionClr>
              <a:contourClr>
                <a:schemeClr val="accent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black"/>
                </a:solidFill>
                <a:effectLst/>
                <a:uLnTx/>
                <a:uFillTx/>
                <a:latin typeface="Arial"/>
                <a:ea typeface="Arial Unicode MS"/>
                <a:cs typeface="+mn-cs"/>
              </a:endParaRPr>
            </a:p>
          </p:txBody>
        </p:sp>
        <p:sp>
          <p:nvSpPr>
            <p:cNvPr id="6" name="Frame 5">
              <a:extLst>
                <a:ext uri="{FF2B5EF4-FFF2-40B4-BE49-F238E27FC236}">
                  <a16:creationId xmlns:a16="http://schemas.microsoft.com/office/drawing/2014/main" id="{50BA23C5-2668-486E-9E8C-D1D893498008}"/>
                </a:ext>
              </a:extLst>
            </p:cNvPr>
            <p:cNvSpPr/>
            <p:nvPr/>
          </p:nvSpPr>
          <p:spPr>
            <a:xfrm>
              <a:off x="5302012" y="2420888"/>
              <a:ext cx="1589142" cy="1152128"/>
            </a:xfrm>
            <a:prstGeom prst="frame">
              <a:avLst>
                <a:gd name="adj1" fmla="val 9763"/>
              </a:avLst>
            </a:prstGeom>
            <a:solidFill>
              <a:schemeClr val="accent2"/>
            </a:solidFill>
            <a:ln>
              <a:noFill/>
            </a:ln>
            <a:scene3d>
              <a:camera prst="isometricOffAxis2Top">
                <a:rot lat="18448671" lon="2370244" rev="18834421"/>
              </a:camera>
              <a:lightRig rig="sunrise" dir="t"/>
            </a:scene3d>
            <a:sp3d extrusionH="476250" contourW="12700">
              <a:extrusionClr>
                <a:schemeClr val="accent2"/>
              </a:extrusionClr>
              <a:contourClr>
                <a:schemeClr val="accent2"/>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black"/>
                </a:solidFill>
                <a:effectLst/>
                <a:uLnTx/>
                <a:uFillTx/>
                <a:latin typeface="Arial"/>
                <a:ea typeface="Arial Unicode MS"/>
                <a:cs typeface="+mn-cs"/>
              </a:endParaRPr>
            </a:p>
          </p:txBody>
        </p:sp>
        <p:sp>
          <p:nvSpPr>
            <p:cNvPr id="7" name="Frame 6">
              <a:extLst>
                <a:ext uri="{FF2B5EF4-FFF2-40B4-BE49-F238E27FC236}">
                  <a16:creationId xmlns:a16="http://schemas.microsoft.com/office/drawing/2014/main" id="{0DAC1C81-27C0-47F3-BEE3-87F064F42D81}"/>
                </a:ext>
              </a:extLst>
            </p:cNvPr>
            <p:cNvSpPr/>
            <p:nvPr/>
          </p:nvSpPr>
          <p:spPr>
            <a:xfrm>
              <a:off x="5306978" y="1772816"/>
              <a:ext cx="1589142" cy="1152128"/>
            </a:xfrm>
            <a:prstGeom prst="frame">
              <a:avLst>
                <a:gd name="adj1" fmla="val 9763"/>
              </a:avLst>
            </a:prstGeom>
            <a:solidFill>
              <a:schemeClr val="accent3"/>
            </a:solidFill>
            <a:ln>
              <a:noFill/>
            </a:ln>
            <a:scene3d>
              <a:camera prst="isometricOffAxis2Top">
                <a:rot lat="18448671" lon="2370244" rev="18834421"/>
              </a:camera>
              <a:lightRig rig="sunrise" dir="t"/>
            </a:scene3d>
            <a:sp3d extrusionH="476250" contourW="12700">
              <a:extrusionClr>
                <a:schemeClr val="accent3"/>
              </a:extrusionClr>
              <a:contourClr>
                <a:schemeClr val="accent3"/>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black"/>
                </a:solidFill>
                <a:effectLst/>
                <a:uLnTx/>
                <a:uFillTx/>
                <a:latin typeface="Arial"/>
                <a:ea typeface="Arial Unicode MS"/>
                <a:cs typeface="+mn-cs"/>
              </a:endParaRPr>
            </a:p>
          </p:txBody>
        </p:sp>
        <p:sp>
          <p:nvSpPr>
            <p:cNvPr id="8" name="Frame 7">
              <a:extLst>
                <a:ext uri="{FF2B5EF4-FFF2-40B4-BE49-F238E27FC236}">
                  <a16:creationId xmlns:a16="http://schemas.microsoft.com/office/drawing/2014/main" id="{5076F31C-5E74-4557-870E-F67DA17040FC}"/>
                </a:ext>
              </a:extLst>
            </p:cNvPr>
            <p:cNvSpPr/>
            <p:nvPr/>
          </p:nvSpPr>
          <p:spPr>
            <a:xfrm>
              <a:off x="5311944" y="1124744"/>
              <a:ext cx="1589142" cy="1152128"/>
            </a:xfrm>
            <a:prstGeom prst="frame">
              <a:avLst>
                <a:gd name="adj1" fmla="val 9763"/>
              </a:avLst>
            </a:prstGeom>
            <a:solidFill>
              <a:schemeClr val="accent4"/>
            </a:solidFill>
            <a:ln>
              <a:noFill/>
            </a:ln>
            <a:scene3d>
              <a:camera prst="isometricOffAxis2Top">
                <a:rot lat="18448671" lon="2370244" rev="18834421"/>
              </a:camera>
              <a:lightRig rig="sunrise" dir="t"/>
            </a:scene3d>
            <a:sp3d extrusionH="476250" contourW="12700">
              <a:extrusionClr>
                <a:schemeClr val="accent4"/>
              </a:extrusionClr>
              <a:contourClr>
                <a:schemeClr val="accent4"/>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black"/>
                </a:solidFill>
                <a:effectLst/>
                <a:uLnTx/>
                <a:uFillTx/>
                <a:latin typeface="Arial"/>
                <a:ea typeface="Arial Unicode MS"/>
                <a:cs typeface="+mn-cs"/>
              </a:endParaRPr>
            </a:p>
          </p:txBody>
        </p:sp>
      </p:grpSp>
      <p:sp>
        <p:nvSpPr>
          <p:cNvPr id="10" name="Rectangle 9">
            <a:extLst>
              <a:ext uri="{FF2B5EF4-FFF2-40B4-BE49-F238E27FC236}">
                <a16:creationId xmlns:a16="http://schemas.microsoft.com/office/drawing/2014/main" id="{1430A1FC-DA3E-454E-8E83-6D4F53C657AE}"/>
              </a:ext>
            </a:extLst>
          </p:cNvPr>
          <p:cNvSpPr/>
          <p:nvPr userDrawn="1"/>
        </p:nvSpPr>
        <p:spPr>
          <a:xfrm>
            <a:off x="1" y="0"/>
            <a:ext cx="4692651" cy="6858000"/>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SI" sz="1800"/>
          </a:p>
        </p:txBody>
      </p:sp>
      <p:sp>
        <p:nvSpPr>
          <p:cNvPr id="12" name="Title 1">
            <a:extLst>
              <a:ext uri="{FF2B5EF4-FFF2-40B4-BE49-F238E27FC236}">
                <a16:creationId xmlns:a16="http://schemas.microsoft.com/office/drawing/2014/main" id="{3853403F-D781-45FB-8328-3C19C59A6DB5}"/>
              </a:ext>
            </a:extLst>
          </p:cNvPr>
          <p:cNvSpPr>
            <a:spLocks noGrp="1"/>
          </p:cNvSpPr>
          <p:nvPr>
            <p:ph type="title" hasCustomPrompt="1"/>
          </p:nvPr>
        </p:nvSpPr>
        <p:spPr>
          <a:xfrm>
            <a:off x="415783" y="411153"/>
            <a:ext cx="2339292" cy="606749"/>
          </a:xfrm>
          <a:prstGeom prst="rect">
            <a:avLst/>
          </a:prstGeom>
        </p:spPr>
        <p:txBody>
          <a:bodyPr/>
          <a:lstStyle>
            <a:lvl1pPr>
              <a:defRPr>
                <a:solidFill>
                  <a:schemeClr val="bg1"/>
                </a:solidFill>
                <a:latin typeface="Calibri Light" panose="020F0302020204030204" pitchFamily="34" charset="0"/>
                <a:cs typeface="Calibri Light" panose="020F0302020204030204" pitchFamily="34" charset="0"/>
              </a:defRPr>
            </a:lvl1pPr>
          </a:lstStyle>
          <a:p>
            <a:r>
              <a:rPr lang="en-US"/>
              <a:t>&lt;</a:t>
            </a:r>
            <a:r>
              <a:rPr lang="sl-SI"/>
              <a:t>Naslov</a:t>
            </a:r>
            <a:r>
              <a:rPr lang="en-US"/>
              <a:t>&gt;</a:t>
            </a:r>
            <a:endParaRPr lang="sl-SI"/>
          </a:p>
        </p:txBody>
      </p:sp>
      <p:sp>
        <p:nvSpPr>
          <p:cNvPr id="18" name="Title 1">
            <a:extLst>
              <a:ext uri="{FF2B5EF4-FFF2-40B4-BE49-F238E27FC236}">
                <a16:creationId xmlns:a16="http://schemas.microsoft.com/office/drawing/2014/main" id="{644C160F-CC21-4B91-B985-067510B9D890}"/>
              </a:ext>
            </a:extLst>
          </p:cNvPr>
          <p:cNvSpPr txBox="1">
            <a:spLocks/>
          </p:cNvSpPr>
          <p:nvPr userDrawn="1"/>
        </p:nvSpPr>
        <p:spPr>
          <a:xfrm>
            <a:off x="7598299" y="1998978"/>
            <a:ext cx="334532" cy="310441"/>
          </a:xfrm>
          <a:prstGeom prst="rect">
            <a:avLst/>
          </a:prstGeom>
        </p:spPr>
        <p:txBody>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r>
              <a:rPr lang="en-US" sz="1400">
                <a:solidFill>
                  <a:schemeClr val="bg1"/>
                </a:solidFill>
                <a:latin typeface="Calibri Light" panose="020F0302020204030204" pitchFamily="34" charset="0"/>
                <a:cs typeface="Calibri Light" panose="020F0302020204030204" pitchFamily="34" charset="0"/>
              </a:rPr>
              <a:t>1</a:t>
            </a:r>
            <a:endParaRPr lang="sl-SI" sz="1400">
              <a:solidFill>
                <a:schemeClr val="bg1"/>
              </a:solidFill>
              <a:latin typeface="Calibri Light" panose="020F0302020204030204" pitchFamily="34" charset="0"/>
              <a:cs typeface="Calibri Light" panose="020F0302020204030204" pitchFamily="34" charset="0"/>
            </a:endParaRPr>
          </a:p>
        </p:txBody>
      </p:sp>
      <p:sp>
        <p:nvSpPr>
          <p:cNvPr id="20" name="Title 1">
            <a:extLst>
              <a:ext uri="{FF2B5EF4-FFF2-40B4-BE49-F238E27FC236}">
                <a16:creationId xmlns:a16="http://schemas.microsoft.com/office/drawing/2014/main" id="{8EFD8C75-3954-4EDF-9978-869476213E34}"/>
              </a:ext>
            </a:extLst>
          </p:cNvPr>
          <p:cNvSpPr txBox="1">
            <a:spLocks/>
          </p:cNvSpPr>
          <p:nvPr userDrawn="1"/>
        </p:nvSpPr>
        <p:spPr>
          <a:xfrm>
            <a:off x="7598299" y="2706992"/>
            <a:ext cx="334532" cy="310441"/>
          </a:xfrm>
          <a:prstGeom prst="rect">
            <a:avLst/>
          </a:prstGeom>
        </p:spPr>
        <p:txBody>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r>
              <a:rPr lang="en-US" sz="1400">
                <a:solidFill>
                  <a:schemeClr val="bg1"/>
                </a:solidFill>
                <a:latin typeface="Calibri Light" panose="020F0302020204030204" pitchFamily="34" charset="0"/>
                <a:cs typeface="Calibri Light" panose="020F0302020204030204" pitchFamily="34" charset="0"/>
              </a:rPr>
              <a:t>2</a:t>
            </a:r>
            <a:endParaRPr lang="sl-SI" sz="1400">
              <a:solidFill>
                <a:schemeClr val="bg1"/>
              </a:solidFill>
              <a:latin typeface="Calibri Light" panose="020F0302020204030204" pitchFamily="34" charset="0"/>
              <a:cs typeface="Calibri Light" panose="020F0302020204030204" pitchFamily="34" charset="0"/>
            </a:endParaRPr>
          </a:p>
        </p:txBody>
      </p:sp>
      <p:sp>
        <p:nvSpPr>
          <p:cNvPr id="21" name="Title 1">
            <a:extLst>
              <a:ext uri="{FF2B5EF4-FFF2-40B4-BE49-F238E27FC236}">
                <a16:creationId xmlns:a16="http://schemas.microsoft.com/office/drawing/2014/main" id="{3885FF12-7296-45F2-8596-E16E8AC30A00}"/>
              </a:ext>
            </a:extLst>
          </p:cNvPr>
          <p:cNvSpPr txBox="1">
            <a:spLocks/>
          </p:cNvSpPr>
          <p:nvPr userDrawn="1"/>
        </p:nvSpPr>
        <p:spPr>
          <a:xfrm>
            <a:off x="7598299" y="3425290"/>
            <a:ext cx="334532" cy="310441"/>
          </a:xfrm>
          <a:prstGeom prst="rect">
            <a:avLst/>
          </a:prstGeom>
        </p:spPr>
        <p:txBody>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r>
              <a:rPr lang="en-US" sz="1400">
                <a:solidFill>
                  <a:schemeClr val="bg1"/>
                </a:solidFill>
                <a:latin typeface="Calibri Light" panose="020F0302020204030204" pitchFamily="34" charset="0"/>
                <a:cs typeface="Calibri Light" panose="020F0302020204030204" pitchFamily="34" charset="0"/>
              </a:rPr>
              <a:t>3</a:t>
            </a:r>
            <a:endParaRPr lang="sl-SI" sz="1400">
              <a:solidFill>
                <a:schemeClr val="bg1"/>
              </a:solidFill>
              <a:latin typeface="Calibri Light" panose="020F0302020204030204" pitchFamily="34" charset="0"/>
              <a:cs typeface="Calibri Light" panose="020F0302020204030204" pitchFamily="34" charset="0"/>
            </a:endParaRPr>
          </a:p>
        </p:txBody>
      </p:sp>
      <p:sp>
        <p:nvSpPr>
          <p:cNvPr id="22" name="Title 1">
            <a:extLst>
              <a:ext uri="{FF2B5EF4-FFF2-40B4-BE49-F238E27FC236}">
                <a16:creationId xmlns:a16="http://schemas.microsoft.com/office/drawing/2014/main" id="{FA708BAC-C1A9-4875-B659-45A1AAB3D6CE}"/>
              </a:ext>
            </a:extLst>
          </p:cNvPr>
          <p:cNvSpPr txBox="1">
            <a:spLocks/>
          </p:cNvSpPr>
          <p:nvPr userDrawn="1"/>
        </p:nvSpPr>
        <p:spPr>
          <a:xfrm>
            <a:off x="7598299" y="4136761"/>
            <a:ext cx="334532" cy="310441"/>
          </a:xfrm>
          <a:prstGeom prst="rect">
            <a:avLst/>
          </a:prstGeom>
        </p:spPr>
        <p:txBody>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r>
              <a:rPr lang="en-US" sz="1400">
                <a:solidFill>
                  <a:schemeClr val="bg1"/>
                </a:solidFill>
                <a:latin typeface="Calibri Light" panose="020F0302020204030204" pitchFamily="34" charset="0"/>
                <a:cs typeface="Calibri Light" panose="020F0302020204030204" pitchFamily="34" charset="0"/>
              </a:rPr>
              <a:t>4</a:t>
            </a:r>
            <a:endParaRPr lang="sl-SI" sz="1400">
              <a:solidFill>
                <a:schemeClr val="bg1"/>
              </a:solidFill>
              <a:latin typeface="Calibri Light" panose="020F0302020204030204" pitchFamily="34" charset="0"/>
              <a:cs typeface="Calibri Light" panose="020F0302020204030204" pitchFamily="34" charset="0"/>
            </a:endParaRPr>
          </a:p>
        </p:txBody>
      </p:sp>
      <p:sp>
        <p:nvSpPr>
          <p:cNvPr id="23" name="Title 1">
            <a:extLst>
              <a:ext uri="{FF2B5EF4-FFF2-40B4-BE49-F238E27FC236}">
                <a16:creationId xmlns:a16="http://schemas.microsoft.com/office/drawing/2014/main" id="{B3A10DB6-CBD1-4079-83C4-361D8302254C}"/>
              </a:ext>
            </a:extLst>
          </p:cNvPr>
          <p:cNvSpPr txBox="1">
            <a:spLocks/>
          </p:cNvSpPr>
          <p:nvPr userDrawn="1"/>
        </p:nvSpPr>
        <p:spPr>
          <a:xfrm>
            <a:off x="7598299" y="4853874"/>
            <a:ext cx="334532" cy="310441"/>
          </a:xfrm>
          <a:prstGeom prst="rect">
            <a:avLst/>
          </a:prstGeom>
        </p:spPr>
        <p:txBody>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r>
              <a:rPr lang="en-US" sz="1400">
                <a:solidFill>
                  <a:schemeClr val="bg1"/>
                </a:solidFill>
                <a:latin typeface="Calibri Light" panose="020F0302020204030204" pitchFamily="34" charset="0"/>
                <a:cs typeface="Calibri Light" panose="020F0302020204030204" pitchFamily="34" charset="0"/>
              </a:rPr>
              <a:t>5</a:t>
            </a:r>
            <a:endParaRPr lang="sl-SI" sz="1400">
              <a:solidFill>
                <a:schemeClr val="bg1"/>
              </a:solidFill>
              <a:latin typeface="Calibri Light" panose="020F0302020204030204" pitchFamily="34" charset="0"/>
              <a:cs typeface="Calibri Light" panose="020F0302020204030204" pitchFamily="34" charset="0"/>
            </a:endParaRPr>
          </a:p>
        </p:txBody>
      </p:sp>
      <p:sp>
        <p:nvSpPr>
          <p:cNvPr id="24" name="Title 1">
            <a:extLst>
              <a:ext uri="{FF2B5EF4-FFF2-40B4-BE49-F238E27FC236}">
                <a16:creationId xmlns:a16="http://schemas.microsoft.com/office/drawing/2014/main" id="{E4EA9834-2338-49BA-BC74-CD2C05BF0F45}"/>
              </a:ext>
            </a:extLst>
          </p:cNvPr>
          <p:cNvSpPr txBox="1">
            <a:spLocks/>
          </p:cNvSpPr>
          <p:nvPr userDrawn="1"/>
        </p:nvSpPr>
        <p:spPr>
          <a:xfrm>
            <a:off x="7598299" y="5529656"/>
            <a:ext cx="334532" cy="310441"/>
          </a:xfrm>
          <a:prstGeom prst="rect">
            <a:avLst/>
          </a:prstGeom>
        </p:spPr>
        <p:txBody>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r>
              <a:rPr lang="en-US" sz="1400">
                <a:solidFill>
                  <a:schemeClr val="bg1"/>
                </a:solidFill>
                <a:latin typeface="Calibri Light" panose="020F0302020204030204" pitchFamily="34" charset="0"/>
                <a:cs typeface="Calibri Light" panose="020F0302020204030204" pitchFamily="34" charset="0"/>
              </a:rPr>
              <a:t>6</a:t>
            </a:r>
            <a:endParaRPr lang="sl-SI" sz="1400">
              <a:solidFill>
                <a:schemeClr val="bg1"/>
              </a:solidFill>
              <a:latin typeface="Calibri Light" panose="020F0302020204030204" pitchFamily="34" charset="0"/>
              <a:cs typeface="Calibri Light" panose="020F0302020204030204" pitchFamily="34" charset="0"/>
            </a:endParaRPr>
          </a:p>
        </p:txBody>
      </p:sp>
      <p:sp>
        <p:nvSpPr>
          <p:cNvPr id="29" name="Text Placeholder 7">
            <a:extLst>
              <a:ext uri="{FF2B5EF4-FFF2-40B4-BE49-F238E27FC236}">
                <a16:creationId xmlns:a16="http://schemas.microsoft.com/office/drawing/2014/main" id="{807EE815-B01C-431F-A2FE-6C1D1A12E0B6}"/>
              </a:ext>
            </a:extLst>
          </p:cNvPr>
          <p:cNvSpPr>
            <a:spLocks noGrp="1"/>
          </p:cNvSpPr>
          <p:nvPr>
            <p:ph type="body" sz="quarter" idx="13" hasCustomPrompt="1"/>
          </p:nvPr>
        </p:nvSpPr>
        <p:spPr>
          <a:xfrm>
            <a:off x="415783" y="1429055"/>
            <a:ext cx="4378592" cy="4127500"/>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&lt;</a:t>
            </a:r>
            <a:r>
              <a:rPr lang="sl-SI"/>
              <a:t>Besedilo – prvi nivo</a:t>
            </a:r>
            <a:endParaRPr lang="en-US"/>
          </a:p>
          <a:p>
            <a:pPr lvl="1"/>
            <a:r>
              <a:rPr lang="sl-SI"/>
              <a:t>Besedilo – drugi nivo</a:t>
            </a:r>
            <a:endParaRPr lang="en-US"/>
          </a:p>
          <a:p>
            <a:pPr lvl="2"/>
            <a:r>
              <a:rPr lang="sl-SI"/>
              <a:t>Besedilo – tretji nivo</a:t>
            </a:r>
            <a:endParaRPr lang="en-US"/>
          </a:p>
          <a:p>
            <a:pPr lvl="3"/>
            <a:r>
              <a:rPr lang="sl-SI"/>
              <a:t>Besedilo – četrti nivo</a:t>
            </a:r>
            <a:endParaRPr lang="en-US"/>
          </a:p>
          <a:p>
            <a:pPr lvl="4"/>
            <a:r>
              <a:rPr lang="sl-SI"/>
              <a:t>Besedilo – peti nivo</a:t>
            </a:r>
            <a:r>
              <a:rPr lang="en-US"/>
              <a:t>&gt;</a:t>
            </a:r>
            <a:endParaRPr lang="sl-SI"/>
          </a:p>
        </p:txBody>
      </p:sp>
    </p:spTree>
    <p:extLst>
      <p:ext uri="{BB962C8B-B14F-4D97-AF65-F5344CB8AC3E}">
        <p14:creationId xmlns:p14="http://schemas.microsoft.com/office/powerpoint/2010/main" val="2684687510"/>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Infografika_4">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9A1AD65F-7901-4539-96E5-6B789532B383}"/>
              </a:ext>
            </a:extLst>
          </p:cNvPr>
          <p:cNvSpPr/>
          <p:nvPr userDrawn="1"/>
        </p:nvSpPr>
        <p:spPr>
          <a:xfrm>
            <a:off x="2" y="1441450"/>
            <a:ext cx="12191999" cy="3490530"/>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SI" sz="1800"/>
          </a:p>
        </p:txBody>
      </p:sp>
      <p:sp>
        <p:nvSpPr>
          <p:cNvPr id="3" name="Oval 2">
            <a:extLst>
              <a:ext uri="{FF2B5EF4-FFF2-40B4-BE49-F238E27FC236}">
                <a16:creationId xmlns:a16="http://schemas.microsoft.com/office/drawing/2014/main" id="{2930F240-0CAF-4377-8C66-C79A9700127F}"/>
              </a:ext>
            </a:extLst>
          </p:cNvPr>
          <p:cNvSpPr/>
          <p:nvPr userDrawn="1"/>
        </p:nvSpPr>
        <p:spPr>
          <a:xfrm>
            <a:off x="6925209" y="5035013"/>
            <a:ext cx="4431324" cy="448874"/>
          </a:xfrm>
          <a:prstGeom prst="ellipse">
            <a:avLst/>
          </a:prstGeom>
          <a:solidFill>
            <a:schemeClr val="tx1">
              <a:lumMod val="50000"/>
              <a:lumOff val="50000"/>
            </a:schemeClr>
          </a:solidFill>
          <a:ln>
            <a:noFill/>
          </a:ln>
          <a:effectLst>
            <a:softEdge rad="203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nvGrpSpPr>
          <p:cNvPr id="4" name="Graphic 14">
            <a:extLst>
              <a:ext uri="{FF2B5EF4-FFF2-40B4-BE49-F238E27FC236}">
                <a16:creationId xmlns:a16="http://schemas.microsoft.com/office/drawing/2014/main" id="{09D52290-FED8-432E-A9AF-895F42C29BF1}"/>
              </a:ext>
            </a:extLst>
          </p:cNvPr>
          <p:cNvGrpSpPr/>
          <p:nvPr userDrawn="1"/>
        </p:nvGrpSpPr>
        <p:grpSpPr>
          <a:xfrm>
            <a:off x="6859251" y="1585382"/>
            <a:ext cx="4568371" cy="3687236"/>
            <a:chOff x="2444748" y="555045"/>
            <a:chExt cx="7282048" cy="5727454"/>
          </a:xfrm>
        </p:grpSpPr>
        <p:sp>
          <p:nvSpPr>
            <p:cNvPr id="5" name="Freeform: Shape 4">
              <a:extLst>
                <a:ext uri="{FF2B5EF4-FFF2-40B4-BE49-F238E27FC236}">
                  <a16:creationId xmlns:a16="http://schemas.microsoft.com/office/drawing/2014/main" id="{6DF2C3D3-4FC4-450E-A75F-6CA28E9A260C}"/>
                </a:ext>
              </a:extLst>
            </p:cNvPr>
            <p:cNvSpPr/>
            <p:nvPr/>
          </p:nvSpPr>
          <p:spPr>
            <a:xfrm>
              <a:off x="4964693" y="5443837"/>
              <a:ext cx="2168250" cy="818208"/>
            </a:xfrm>
            <a:custGeom>
              <a:avLst/>
              <a:gdLst>
                <a:gd name="connsiteX0" fmla="*/ 1941333 w 2168250"/>
                <a:gd name="connsiteY0" fmla="*/ 525699 h 818207"/>
                <a:gd name="connsiteX1" fmla="*/ 1785874 w 2168250"/>
                <a:gd name="connsiteY1" fmla="*/ 30683 h 818207"/>
                <a:gd name="connsiteX2" fmla="*/ 1114943 w 2168250"/>
                <a:gd name="connsiteY2" fmla="*/ 30683 h 818207"/>
                <a:gd name="connsiteX3" fmla="*/ 1065851 w 2168250"/>
                <a:gd name="connsiteY3" fmla="*/ 30683 h 818207"/>
                <a:gd name="connsiteX4" fmla="*/ 390830 w 2168250"/>
                <a:gd name="connsiteY4" fmla="*/ 30683 h 818207"/>
                <a:gd name="connsiteX5" fmla="*/ 235370 w 2168250"/>
                <a:gd name="connsiteY5" fmla="*/ 525699 h 818207"/>
                <a:gd name="connsiteX6" fmla="*/ 259916 w 2168250"/>
                <a:gd name="connsiteY6" fmla="*/ 816162 h 818207"/>
                <a:gd name="connsiteX7" fmla="*/ 1065851 w 2168250"/>
                <a:gd name="connsiteY7" fmla="*/ 816162 h 818207"/>
                <a:gd name="connsiteX8" fmla="*/ 1114943 w 2168250"/>
                <a:gd name="connsiteY8" fmla="*/ 816162 h 818207"/>
                <a:gd name="connsiteX9" fmla="*/ 1920878 w 2168250"/>
                <a:gd name="connsiteY9" fmla="*/ 816162 h 818207"/>
                <a:gd name="connsiteX10" fmla="*/ 1941333 w 2168250"/>
                <a:gd name="connsiteY10" fmla="*/ 525699 h 81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68250" h="818207">
                  <a:moveTo>
                    <a:pt x="1941333" y="525699"/>
                  </a:moveTo>
                  <a:cubicBezTo>
                    <a:pt x="1789965" y="370239"/>
                    <a:pt x="1785874" y="30683"/>
                    <a:pt x="1785874" y="30683"/>
                  </a:cubicBezTo>
                  <a:lnTo>
                    <a:pt x="1114943" y="30683"/>
                  </a:lnTo>
                  <a:lnTo>
                    <a:pt x="1065851" y="30683"/>
                  </a:lnTo>
                  <a:lnTo>
                    <a:pt x="390830" y="30683"/>
                  </a:lnTo>
                  <a:cubicBezTo>
                    <a:pt x="390830" y="30683"/>
                    <a:pt x="386739" y="366148"/>
                    <a:pt x="235370" y="525699"/>
                  </a:cubicBezTo>
                  <a:cubicBezTo>
                    <a:pt x="84002" y="681158"/>
                    <a:pt x="-149188" y="816162"/>
                    <a:pt x="259916" y="816162"/>
                  </a:cubicBezTo>
                  <a:cubicBezTo>
                    <a:pt x="587199" y="816162"/>
                    <a:pt x="939029" y="816162"/>
                    <a:pt x="1065851" y="816162"/>
                  </a:cubicBezTo>
                  <a:cubicBezTo>
                    <a:pt x="1098579" y="816162"/>
                    <a:pt x="1114943" y="816162"/>
                    <a:pt x="1114943" y="816162"/>
                  </a:cubicBezTo>
                  <a:cubicBezTo>
                    <a:pt x="1245857" y="816162"/>
                    <a:pt x="1597686" y="816162"/>
                    <a:pt x="1920878" y="816162"/>
                  </a:cubicBezTo>
                  <a:cubicBezTo>
                    <a:pt x="2329982" y="816162"/>
                    <a:pt x="2092702" y="681158"/>
                    <a:pt x="1941333" y="525699"/>
                  </a:cubicBezTo>
                  <a:close/>
                </a:path>
              </a:pathLst>
            </a:custGeom>
            <a:gradFill>
              <a:gsLst>
                <a:gs pos="0">
                  <a:schemeClr val="bg1">
                    <a:lumMod val="75000"/>
                  </a:schemeClr>
                </a:gs>
                <a:gs pos="53000">
                  <a:schemeClr val="bg1">
                    <a:lumMod val="85000"/>
                  </a:schemeClr>
                </a:gs>
                <a:gs pos="83000">
                  <a:schemeClr val="bg1">
                    <a:lumMod val="75000"/>
                  </a:schemeClr>
                </a:gs>
                <a:gs pos="100000">
                  <a:schemeClr val="bg1">
                    <a:lumMod val="75000"/>
                  </a:schemeClr>
                </a:gs>
              </a:gsLst>
              <a:lin ang="16200000" scaled="0"/>
            </a:gradFill>
            <a:ln w="9525" cap="flat">
              <a:noFill/>
              <a:prstDash val="solid"/>
              <a:miter/>
            </a:ln>
          </p:spPr>
          <p:txBody>
            <a:bodyPr rtlCol="0" anchor="ctr"/>
            <a:lstStyle/>
            <a:p>
              <a:endParaRPr lang="en-US" sz="1800"/>
            </a:p>
          </p:txBody>
        </p:sp>
        <p:sp>
          <p:nvSpPr>
            <p:cNvPr id="6" name="Freeform: Shape 5">
              <a:extLst>
                <a:ext uri="{FF2B5EF4-FFF2-40B4-BE49-F238E27FC236}">
                  <a16:creationId xmlns:a16="http://schemas.microsoft.com/office/drawing/2014/main" id="{F155DD87-3668-41CD-B8FE-F7680E231E68}"/>
                </a:ext>
              </a:extLst>
            </p:cNvPr>
            <p:cNvSpPr/>
            <p:nvPr/>
          </p:nvSpPr>
          <p:spPr>
            <a:xfrm>
              <a:off x="2444748" y="555045"/>
              <a:ext cx="7282048" cy="4950157"/>
            </a:xfrm>
            <a:custGeom>
              <a:avLst/>
              <a:gdLst>
                <a:gd name="connsiteX0" fmla="*/ 7038632 w 7282048"/>
                <a:gd name="connsiteY0" fmla="*/ 30683 h 4950157"/>
                <a:gd name="connsiteX1" fmla="*/ 3704436 w 7282048"/>
                <a:gd name="connsiteY1" fmla="*/ 30683 h 4950157"/>
                <a:gd name="connsiteX2" fmla="*/ 3589886 w 7282048"/>
                <a:gd name="connsiteY2" fmla="*/ 30683 h 4950157"/>
                <a:gd name="connsiteX3" fmla="*/ 259781 w 7282048"/>
                <a:gd name="connsiteY3" fmla="*/ 30683 h 4950157"/>
                <a:gd name="connsiteX4" fmla="*/ 30683 w 7282048"/>
                <a:gd name="connsiteY4" fmla="*/ 259781 h 4950157"/>
                <a:gd name="connsiteX5" fmla="*/ 30683 w 7282048"/>
                <a:gd name="connsiteY5" fmla="*/ 4698558 h 4950157"/>
                <a:gd name="connsiteX6" fmla="*/ 239326 w 7282048"/>
                <a:gd name="connsiteY6" fmla="*/ 4931748 h 4950157"/>
                <a:gd name="connsiteX7" fmla="*/ 7042723 w 7282048"/>
                <a:gd name="connsiteY7" fmla="*/ 4931748 h 4950157"/>
                <a:gd name="connsiteX8" fmla="*/ 7251366 w 7282048"/>
                <a:gd name="connsiteY8" fmla="*/ 4698558 h 4950157"/>
                <a:gd name="connsiteX9" fmla="*/ 7251366 w 7282048"/>
                <a:gd name="connsiteY9" fmla="*/ 259781 h 4950157"/>
                <a:gd name="connsiteX10" fmla="*/ 7038632 w 7282048"/>
                <a:gd name="connsiteY10" fmla="*/ 30683 h 4950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82048" h="4950157">
                  <a:moveTo>
                    <a:pt x="7038632" y="30683"/>
                  </a:moveTo>
                  <a:lnTo>
                    <a:pt x="3704436" y="30683"/>
                  </a:lnTo>
                  <a:lnTo>
                    <a:pt x="3589886" y="30683"/>
                  </a:lnTo>
                  <a:lnTo>
                    <a:pt x="259781" y="30683"/>
                  </a:lnTo>
                  <a:cubicBezTo>
                    <a:pt x="141141" y="30683"/>
                    <a:pt x="30683" y="128868"/>
                    <a:pt x="30683" y="259781"/>
                  </a:cubicBezTo>
                  <a:lnTo>
                    <a:pt x="30683" y="4698558"/>
                  </a:lnTo>
                  <a:cubicBezTo>
                    <a:pt x="30683" y="4829472"/>
                    <a:pt x="124777" y="4931748"/>
                    <a:pt x="239326" y="4931748"/>
                  </a:cubicBezTo>
                  <a:lnTo>
                    <a:pt x="7042723" y="4931748"/>
                  </a:lnTo>
                  <a:cubicBezTo>
                    <a:pt x="7157272" y="4931748"/>
                    <a:pt x="7251366" y="4825380"/>
                    <a:pt x="7251366" y="4698558"/>
                  </a:cubicBezTo>
                  <a:lnTo>
                    <a:pt x="7251366" y="259781"/>
                  </a:lnTo>
                  <a:cubicBezTo>
                    <a:pt x="7251366" y="128868"/>
                    <a:pt x="7157272" y="30683"/>
                    <a:pt x="7038632" y="30683"/>
                  </a:cubicBezTo>
                  <a:close/>
                </a:path>
              </a:pathLst>
            </a:custGeom>
            <a:solidFill>
              <a:srgbClr val="999999"/>
            </a:solidFill>
            <a:ln w="9525" cap="flat">
              <a:noFill/>
              <a:prstDash val="solid"/>
              <a:miter/>
            </a:ln>
          </p:spPr>
          <p:txBody>
            <a:bodyPr rtlCol="0" anchor="ctr"/>
            <a:lstStyle/>
            <a:p>
              <a:endParaRPr lang="en-US" sz="1800"/>
            </a:p>
          </p:txBody>
        </p:sp>
        <p:sp>
          <p:nvSpPr>
            <p:cNvPr id="7" name="Freeform: Shape 6">
              <a:extLst>
                <a:ext uri="{FF2B5EF4-FFF2-40B4-BE49-F238E27FC236}">
                  <a16:creationId xmlns:a16="http://schemas.microsoft.com/office/drawing/2014/main" id="{B1B24015-CBFE-4CE0-8A31-5115F8BF1167}"/>
                </a:ext>
              </a:extLst>
            </p:cNvPr>
            <p:cNvSpPr/>
            <p:nvPr/>
          </p:nvSpPr>
          <p:spPr>
            <a:xfrm>
              <a:off x="8706599" y="5435655"/>
              <a:ext cx="490925" cy="81821"/>
            </a:xfrm>
            <a:custGeom>
              <a:avLst/>
              <a:gdLst>
                <a:gd name="connsiteX0" fmla="*/ 32212 w 490924"/>
                <a:gd name="connsiteY0" fmla="*/ 30683 h 81820"/>
                <a:gd name="connsiteX1" fmla="*/ 64939 w 490924"/>
                <a:gd name="connsiteY1" fmla="*/ 71593 h 81820"/>
                <a:gd name="connsiteX2" fmla="*/ 461771 w 490924"/>
                <a:gd name="connsiteY2" fmla="*/ 71593 h 81820"/>
                <a:gd name="connsiteX3" fmla="*/ 498590 w 490924"/>
                <a:gd name="connsiteY3" fmla="*/ 30683 h 81820"/>
                <a:gd name="connsiteX4" fmla="*/ 32212 w 490924"/>
                <a:gd name="connsiteY4" fmla="*/ 30683 h 818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0924" h="81820">
                  <a:moveTo>
                    <a:pt x="32212" y="30683"/>
                  </a:moveTo>
                  <a:cubicBezTo>
                    <a:pt x="32212" y="30683"/>
                    <a:pt x="19938" y="67502"/>
                    <a:pt x="64939" y="71593"/>
                  </a:cubicBezTo>
                  <a:lnTo>
                    <a:pt x="461771" y="71593"/>
                  </a:lnTo>
                  <a:cubicBezTo>
                    <a:pt x="461771" y="71593"/>
                    <a:pt x="502681" y="75684"/>
                    <a:pt x="498590" y="30683"/>
                  </a:cubicBezTo>
                  <a:lnTo>
                    <a:pt x="32212" y="30683"/>
                  </a:lnTo>
                  <a:close/>
                </a:path>
              </a:pathLst>
            </a:custGeom>
            <a:solidFill>
              <a:srgbClr val="999999"/>
            </a:solidFill>
            <a:ln w="9525" cap="flat">
              <a:noFill/>
              <a:prstDash val="solid"/>
              <a:miter/>
            </a:ln>
          </p:spPr>
          <p:txBody>
            <a:bodyPr rtlCol="0" anchor="ctr"/>
            <a:lstStyle/>
            <a:p>
              <a:endParaRPr lang="en-US" sz="1800"/>
            </a:p>
          </p:txBody>
        </p:sp>
        <p:sp>
          <p:nvSpPr>
            <p:cNvPr id="8" name="Freeform: Shape 7">
              <a:extLst>
                <a:ext uri="{FF2B5EF4-FFF2-40B4-BE49-F238E27FC236}">
                  <a16:creationId xmlns:a16="http://schemas.microsoft.com/office/drawing/2014/main" id="{5E3E8073-D26E-4946-A0FB-859AFD2C5919}"/>
                </a:ext>
              </a:extLst>
            </p:cNvPr>
            <p:cNvSpPr/>
            <p:nvPr/>
          </p:nvSpPr>
          <p:spPr>
            <a:xfrm>
              <a:off x="2481568" y="595956"/>
              <a:ext cx="7200228" cy="4336501"/>
            </a:xfrm>
            <a:custGeom>
              <a:avLst/>
              <a:gdLst>
                <a:gd name="connsiteX0" fmla="*/ 6973175 w 7200227"/>
                <a:gd name="connsiteY0" fmla="*/ 30683 h 4336501"/>
                <a:gd name="connsiteX1" fmla="*/ 3671707 w 7200227"/>
                <a:gd name="connsiteY1" fmla="*/ 30683 h 4336501"/>
                <a:gd name="connsiteX2" fmla="*/ 3561249 w 7200227"/>
                <a:gd name="connsiteY2" fmla="*/ 30683 h 4336501"/>
                <a:gd name="connsiteX3" fmla="*/ 259781 w 7200227"/>
                <a:gd name="connsiteY3" fmla="*/ 30683 h 4336501"/>
                <a:gd name="connsiteX4" fmla="*/ 30683 w 7200227"/>
                <a:gd name="connsiteY4" fmla="*/ 231144 h 4336501"/>
                <a:gd name="connsiteX5" fmla="*/ 30683 w 7200227"/>
                <a:gd name="connsiteY5" fmla="*/ 4330365 h 4336501"/>
                <a:gd name="connsiteX6" fmla="*/ 7185909 w 7200227"/>
                <a:gd name="connsiteY6" fmla="*/ 4330365 h 4336501"/>
                <a:gd name="connsiteX7" fmla="*/ 7185909 w 7200227"/>
                <a:gd name="connsiteY7" fmla="*/ 231144 h 4336501"/>
                <a:gd name="connsiteX8" fmla="*/ 6973175 w 7200227"/>
                <a:gd name="connsiteY8" fmla="*/ 30683 h 4336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0227" h="4336501">
                  <a:moveTo>
                    <a:pt x="6973175" y="30683"/>
                  </a:moveTo>
                  <a:lnTo>
                    <a:pt x="3671707" y="30683"/>
                  </a:lnTo>
                  <a:lnTo>
                    <a:pt x="3561249" y="30683"/>
                  </a:lnTo>
                  <a:lnTo>
                    <a:pt x="259781" y="30683"/>
                  </a:lnTo>
                  <a:cubicBezTo>
                    <a:pt x="141141" y="30683"/>
                    <a:pt x="30683" y="112504"/>
                    <a:pt x="30683" y="231144"/>
                  </a:cubicBezTo>
                  <a:lnTo>
                    <a:pt x="30683" y="4330365"/>
                  </a:lnTo>
                  <a:lnTo>
                    <a:pt x="7185909" y="4330365"/>
                  </a:lnTo>
                  <a:lnTo>
                    <a:pt x="7185909" y="231144"/>
                  </a:lnTo>
                  <a:cubicBezTo>
                    <a:pt x="7185909" y="112504"/>
                    <a:pt x="7091815" y="30683"/>
                    <a:pt x="6973175" y="30683"/>
                  </a:cubicBezTo>
                  <a:close/>
                </a:path>
              </a:pathLst>
            </a:custGeom>
            <a:solidFill>
              <a:srgbClr val="231F20"/>
            </a:solidFill>
            <a:ln w="9525" cap="flat">
              <a:noFill/>
              <a:prstDash val="solid"/>
              <a:miter/>
            </a:ln>
          </p:spPr>
          <p:txBody>
            <a:bodyPr rtlCol="0" anchor="ctr"/>
            <a:lstStyle/>
            <a:p>
              <a:endParaRPr lang="en-US" sz="1800"/>
            </a:p>
          </p:txBody>
        </p:sp>
        <p:sp>
          <p:nvSpPr>
            <p:cNvPr id="9" name="Freeform: Shape 8">
              <a:extLst>
                <a:ext uri="{FF2B5EF4-FFF2-40B4-BE49-F238E27FC236}">
                  <a16:creationId xmlns:a16="http://schemas.microsoft.com/office/drawing/2014/main" id="{A5CFD02F-04CF-4A4F-B2ED-42A6C2D5743E}"/>
                </a:ext>
              </a:extLst>
            </p:cNvPr>
            <p:cNvSpPr/>
            <p:nvPr/>
          </p:nvSpPr>
          <p:spPr>
            <a:xfrm>
              <a:off x="4968919" y="6159768"/>
              <a:ext cx="2168250" cy="122731"/>
            </a:xfrm>
            <a:custGeom>
              <a:avLst/>
              <a:gdLst>
                <a:gd name="connsiteX0" fmla="*/ 30683 w 2168250"/>
                <a:gd name="connsiteY0" fmla="*/ 34774 h 122731"/>
                <a:gd name="connsiteX1" fmla="*/ 30683 w 2168250"/>
                <a:gd name="connsiteY1" fmla="*/ 34774 h 122731"/>
                <a:gd name="connsiteX2" fmla="*/ 30683 w 2168250"/>
                <a:gd name="connsiteY2" fmla="*/ 38865 h 122731"/>
                <a:gd name="connsiteX3" fmla="*/ 30683 w 2168250"/>
                <a:gd name="connsiteY3" fmla="*/ 38865 h 122731"/>
                <a:gd name="connsiteX4" fmla="*/ 263872 w 2168250"/>
                <a:gd name="connsiteY4" fmla="*/ 96140 h 122731"/>
                <a:gd name="connsiteX5" fmla="*/ 1069807 w 2168250"/>
                <a:gd name="connsiteY5" fmla="*/ 96140 h 122731"/>
                <a:gd name="connsiteX6" fmla="*/ 1118899 w 2168250"/>
                <a:gd name="connsiteY6" fmla="*/ 96140 h 122731"/>
                <a:gd name="connsiteX7" fmla="*/ 1924834 w 2168250"/>
                <a:gd name="connsiteY7" fmla="*/ 96140 h 122731"/>
                <a:gd name="connsiteX8" fmla="*/ 2153932 w 2168250"/>
                <a:gd name="connsiteY8" fmla="*/ 30683 h 122731"/>
                <a:gd name="connsiteX9" fmla="*/ 2137568 w 2168250"/>
                <a:gd name="connsiteY9" fmla="*/ 30683 h 122731"/>
                <a:gd name="connsiteX10" fmla="*/ 2137568 w 2168250"/>
                <a:gd name="connsiteY10" fmla="*/ 30683 h 122731"/>
                <a:gd name="connsiteX11" fmla="*/ 30683 w 2168250"/>
                <a:gd name="connsiteY11" fmla="*/ 30683 h 122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68250" h="122731">
                  <a:moveTo>
                    <a:pt x="30683" y="34774"/>
                  </a:moveTo>
                  <a:lnTo>
                    <a:pt x="30683" y="34774"/>
                  </a:lnTo>
                  <a:cubicBezTo>
                    <a:pt x="30683" y="38865"/>
                    <a:pt x="30683" y="38865"/>
                    <a:pt x="30683" y="38865"/>
                  </a:cubicBezTo>
                  <a:lnTo>
                    <a:pt x="30683" y="38865"/>
                  </a:lnTo>
                  <a:cubicBezTo>
                    <a:pt x="30683" y="79775"/>
                    <a:pt x="96139" y="96140"/>
                    <a:pt x="263872" y="96140"/>
                  </a:cubicBezTo>
                  <a:cubicBezTo>
                    <a:pt x="591155" y="96140"/>
                    <a:pt x="942984" y="96140"/>
                    <a:pt x="1069807" y="96140"/>
                  </a:cubicBezTo>
                  <a:cubicBezTo>
                    <a:pt x="1102535" y="96140"/>
                    <a:pt x="1118899" y="96140"/>
                    <a:pt x="1118899" y="96140"/>
                  </a:cubicBezTo>
                  <a:cubicBezTo>
                    <a:pt x="1249812" y="96140"/>
                    <a:pt x="1601642" y="96140"/>
                    <a:pt x="1924834" y="96140"/>
                  </a:cubicBezTo>
                  <a:cubicBezTo>
                    <a:pt x="2092566" y="96140"/>
                    <a:pt x="2149841" y="75684"/>
                    <a:pt x="2153932" y="30683"/>
                  </a:cubicBezTo>
                  <a:lnTo>
                    <a:pt x="2137568" y="30683"/>
                  </a:lnTo>
                  <a:lnTo>
                    <a:pt x="2137568" y="30683"/>
                  </a:lnTo>
                  <a:lnTo>
                    <a:pt x="30683" y="30683"/>
                  </a:lnTo>
                  <a:close/>
                </a:path>
              </a:pathLst>
            </a:custGeom>
            <a:solidFill>
              <a:schemeClr val="tx1">
                <a:lumMod val="50000"/>
                <a:lumOff val="50000"/>
              </a:schemeClr>
            </a:solidFill>
            <a:ln w="9525" cap="flat">
              <a:noFill/>
              <a:prstDash val="solid"/>
              <a:miter/>
            </a:ln>
          </p:spPr>
          <p:txBody>
            <a:bodyPr rtlCol="0" anchor="ctr"/>
            <a:lstStyle/>
            <a:p>
              <a:endParaRPr lang="en-US" sz="1800"/>
            </a:p>
          </p:txBody>
        </p:sp>
        <p:sp>
          <p:nvSpPr>
            <p:cNvPr id="10" name="Freeform: Shape 9">
              <a:extLst>
                <a:ext uri="{FF2B5EF4-FFF2-40B4-BE49-F238E27FC236}">
                  <a16:creationId xmlns:a16="http://schemas.microsoft.com/office/drawing/2014/main" id="{15426560-F548-478A-8C28-622AA658C2FC}"/>
                </a:ext>
              </a:extLst>
            </p:cNvPr>
            <p:cNvSpPr/>
            <p:nvPr/>
          </p:nvSpPr>
          <p:spPr>
            <a:xfrm>
              <a:off x="2481568" y="4903820"/>
              <a:ext cx="7200228" cy="572745"/>
            </a:xfrm>
            <a:custGeom>
              <a:avLst/>
              <a:gdLst>
                <a:gd name="connsiteX0" fmla="*/ 30683 w 7200227"/>
                <a:gd name="connsiteY0" fmla="*/ 362057 h 572745"/>
                <a:gd name="connsiteX1" fmla="*/ 259781 w 7200227"/>
                <a:gd name="connsiteY1" fmla="*/ 562518 h 572745"/>
                <a:gd name="connsiteX2" fmla="*/ 3561249 w 7200227"/>
                <a:gd name="connsiteY2" fmla="*/ 562518 h 572745"/>
                <a:gd name="connsiteX3" fmla="*/ 3671707 w 7200227"/>
                <a:gd name="connsiteY3" fmla="*/ 562518 h 572745"/>
                <a:gd name="connsiteX4" fmla="*/ 6973175 w 7200227"/>
                <a:gd name="connsiteY4" fmla="*/ 562518 h 572745"/>
                <a:gd name="connsiteX5" fmla="*/ 7185909 w 7200227"/>
                <a:gd name="connsiteY5" fmla="*/ 362057 h 572745"/>
                <a:gd name="connsiteX6" fmla="*/ 7185909 w 7200227"/>
                <a:gd name="connsiteY6" fmla="*/ 30683 h 572745"/>
                <a:gd name="connsiteX7" fmla="*/ 30683 w 7200227"/>
                <a:gd name="connsiteY7" fmla="*/ 30683 h 572745"/>
                <a:gd name="connsiteX8" fmla="*/ 30683 w 7200227"/>
                <a:gd name="connsiteY8" fmla="*/ 362057 h 572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0227" h="572745">
                  <a:moveTo>
                    <a:pt x="30683" y="362057"/>
                  </a:moveTo>
                  <a:cubicBezTo>
                    <a:pt x="30683" y="464333"/>
                    <a:pt x="141141" y="562518"/>
                    <a:pt x="259781" y="562518"/>
                  </a:cubicBezTo>
                  <a:lnTo>
                    <a:pt x="3561249" y="562518"/>
                  </a:lnTo>
                  <a:lnTo>
                    <a:pt x="3671707" y="562518"/>
                  </a:lnTo>
                  <a:lnTo>
                    <a:pt x="6973175" y="562518"/>
                  </a:lnTo>
                  <a:cubicBezTo>
                    <a:pt x="7091815" y="562518"/>
                    <a:pt x="7185909" y="464333"/>
                    <a:pt x="7185909" y="362057"/>
                  </a:cubicBezTo>
                  <a:lnTo>
                    <a:pt x="7185909" y="30683"/>
                  </a:lnTo>
                  <a:lnTo>
                    <a:pt x="30683" y="30683"/>
                  </a:lnTo>
                  <a:lnTo>
                    <a:pt x="30683" y="362057"/>
                  </a:lnTo>
                  <a:close/>
                </a:path>
              </a:pathLst>
            </a:custGeom>
            <a:solidFill>
              <a:schemeClr val="bg1">
                <a:lumMod val="75000"/>
              </a:schemeClr>
            </a:solidFill>
            <a:ln w="9525" cap="flat">
              <a:noFill/>
              <a:prstDash val="solid"/>
              <a:miter/>
            </a:ln>
          </p:spPr>
          <p:txBody>
            <a:bodyPr rtlCol="0" anchor="ctr"/>
            <a:lstStyle/>
            <a:p>
              <a:endParaRPr lang="en-US" sz="1800"/>
            </a:p>
          </p:txBody>
        </p:sp>
        <p:sp>
          <p:nvSpPr>
            <p:cNvPr id="11" name="Freeform: Shape 10">
              <a:extLst>
                <a:ext uri="{FF2B5EF4-FFF2-40B4-BE49-F238E27FC236}">
                  <a16:creationId xmlns:a16="http://schemas.microsoft.com/office/drawing/2014/main" id="{04F41FF2-11EF-4478-BD9D-633C60DB9873}"/>
                </a:ext>
              </a:extLst>
            </p:cNvPr>
            <p:cNvSpPr/>
            <p:nvPr/>
          </p:nvSpPr>
          <p:spPr>
            <a:xfrm>
              <a:off x="2747714" y="910966"/>
              <a:ext cx="6676116" cy="3763756"/>
            </a:xfrm>
            <a:custGeom>
              <a:avLst/>
              <a:gdLst>
                <a:gd name="connsiteX0" fmla="*/ 30683 w 6586571"/>
                <a:gd name="connsiteY0" fmla="*/ 30683 h 3763755"/>
                <a:gd name="connsiteX1" fmla="*/ 6564071 w 6586571"/>
                <a:gd name="connsiteY1" fmla="*/ 30683 h 3763755"/>
                <a:gd name="connsiteX2" fmla="*/ 6564071 w 6586571"/>
                <a:gd name="connsiteY2" fmla="*/ 3753528 h 3763755"/>
                <a:gd name="connsiteX3" fmla="*/ 30683 w 6586571"/>
                <a:gd name="connsiteY3" fmla="*/ 3753528 h 3763755"/>
              </a:gdLst>
              <a:ahLst/>
              <a:cxnLst>
                <a:cxn ang="0">
                  <a:pos x="connsiteX0" y="connsiteY0"/>
                </a:cxn>
                <a:cxn ang="0">
                  <a:pos x="connsiteX1" y="connsiteY1"/>
                </a:cxn>
                <a:cxn ang="0">
                  <a:pos x="connsiteX2" y="connsiteY2"/>
                </a:cxn>
                <a:cxn ang="0">
                  <a:pos x="connsiteX3" y="connsiteY3"/>
                </a:cxn>
              </a:cxnLst>
              <a:rect l="l" t="t" r="r" b="b"/>
              <a:pathLst>
                <a:path w="6586571" h="3763755">
                  <a:moveTo>
                    <a:pt x="30683" y="30683"/>
                  </a:moveTo>
                  <a:lnTo>
                    <a:pt x="6564071" y="30683"/>
                  </a:lnTo>
                  <a:lnTo>
                    <a:pt x="6564071" y="3753528"/>
                  </a:lnTo>
                  <a:lnTo>
                    <a:pt x="30683" y="3753528"/>
                  </a:lnTo>
                  <a:close/>
                </a:path>
              </a:pathLst>
            </a:custGeom>
            <a:solidFill>
              <a:srgbClr val="F2F2F2"/>
            </a:solidFill>
            <a:ln w="9525" cap="flat">
              <a:noFill/>
              <a:prstDash val="solid"/>
              <a:miter/>
            </a:ln>
          </p:spPr>
          <p:txBody>
            <a:bodyPr rtlCol="0" anchor="ctr"/>
            <a:lstStyle/>
            <a:p>
              <a:endParaRPr lang="en-US" sz="1800"/>
            </a:p>
          </p:txBody>
        </p:sp>
        <p:sp>
          <p:nvSpPr>
            <p:cNvPr id="12" name="Freeform: Shape 11">
              <a:extLst>
                <a:ext uri="{FF2B5EF4-FFF2-40B4-BE49-F238E27FC236}">
                  <a16:creationId xmlns:a16="http://schemas.microsoft.com/office/drawing/2014/main" id="{C13A2F72-37C9-40A6-AB61-B60154A9A232}"/>
                </a:ext>
              </a:extLst>
            </p:cNvPr>
            <p:cNvSpPr/>
            <p:nvPr/>
          </p:nvSpPr>
          <p:spPr>
            <a:xfrm>
              <a:off x="5654591" y="939518"/>
              <a:ext cx="3769239" cy="3736342"/>
            </a:xfrm>
            <a:custGeom>
              <a:avLst/>
              <a:gdLst>
                <a:gd name="connsiteX0" fmla="*/ 2567127 w 4009217"/>
                <a:gd name="connsiteY0" fmla="*/ 30683 h 4295590"/>
                <a:gd name="connsiteX1" fmla="*/ 3798529 w 4009217"/>
                <a:gd name="connsiteY1" fmla="*/ 30683 h 4295590"/>
                <a:gd name="connsiteX2" fmla="*/ 4007172 w 4009217"/>
                <a:gd name="connsiteY2" fmla="*/ 272054 h 4295590"/>
                <a:gd name="connsiteX3" fmla="*/ 3998990 w 4009217"/>
                <a:gd name="connsiteY3" fmla="*/ 4268999 h 4295590"/>
                <a:gd name="connsiteX4" fmla="*/ 30683 w 4009217"/>
                <a:gd name="connsiteY4" fmla="*/ 4268999 h 4295590"/>
                <a:gd name="connsiteX0" fmla="*/ 2536444 w 3976489"/>
                <a:gd name="connsiteY0" fmla="*/ 0 h 4238316"/>
                <a:gd name="connsiteX1" fmla="*/ 3976489 w 3976489"/>
                <a:gd name="connsiteY1" fmla="*/ 241371 h 4238316"/>
                <a:gd name="connsiteX2" fmla="*/ 3968307 w 3976489"/>
                <a:gd name="connsiteY2" fmla="*/ 4238316 h 4238316"/>
                <a:gd name="connsiteX3" fmla="*/ 0 w 3976489"/>
                <a:gd name="connsiteY3" fmla="*/ 4238316 h 4238316"/>
                <a:gd name="connsiteX0" fmla="*/ 2536444 w 3976489"/>
                <a:gd name="connsiteY0" fmla="*/ 0 h 4238316"/>
                <a:gd name="connsiteX1" fmla="*/ 3976489 w 3976489"/>
                <a:gd name="connsiteY1" fmla="*/ 213683 h 4238316"/>
                <a:gd name="connsiteX2" fmla="*/ 3968307 w 3976489"/>
                <a:gd name="connsiteY2" fmla="*/ 4238316 h 4238316"/>
                <a:gd name="connsiteX3" fmla="*/ 0 w 3976489"/>
                <a:gd name="connsiteY3" fmla="*/ 4238316 h 4238316"/>
                <a:gd name="connsiteX0" fmla="*/ 2473335 w 3976489"/>
                <a:gd name="connsiteY0" fmla="*/ 0 h 4035268"/>
                <a:gd name="connsiteX1" fmla="*/ 3976489 w 3976489"/>
                <a:gd name="connsiteY1" fmla="*/ 10635 h 4035268"/>
                <a:gd name="connsiteX2" fmla="*/ 3968307 w 3976489"/>
                <a:gd name="connsiteY2" fmla="*/ 4035268 h 4035268"/>
                <a:gd name="connsiteX3" fmla="*/ 0 w 3976489"/>
                <a:gd name="connsiteY3" fmla="*/ 4035268 h 4035268"/>
              </a:gdLst>
              <a:ahLst/>
              <a:cxnLst>
                <a:cxn ang="0">
                  <a:pos x="connsiteX0" y="connsiteY0"/>
                </a:cxn>
                <a:cxn ang="0">
                  <a:pos x="connsiteX1" y="connsiteY1"/>
                </a:cxn>
                <a:cxn ang="0">
                  <a:pos x="connsiteX2" y="connsiteY2"/>
                </a:cxn>
                <a:cxn ang="0">
                  <a:pos x="connsiteX3" y="connsiteY3"/>
                </a:cxn>
              </a:cxnLst>
              <a:rect l="l" t="t" r="r" b="b"/>
              <a:pathLst>
                <a:path w="3976489" h="4035268">
                  <a:moveTo>
                    <a:pt x="2473335" y="0"/>
                  </a:moveTo>
                  <a:lnTo>
                    <a:pt x="3976489" y="10635"/>
                  </a:lnTo>
                  <a:cubicBezTo>
                    <a:pt x="3973762" y="1342950"/>
                    <a:pt x="3971034" y="2702953"/>
                    <a:pt x="3968307" y="4035268"/>
                  </a:cubicBezTo>
                  <a:lnTo>
                    <a:pt x="0" y="4035268"/>
                  </a:lnTo>
                </a:path>
              </a:pathLst>
            </a:custGeom>
            <a:solidFill>
              <a:srgbClr val="999999">
                <a:alpha val="10000"/>
              </a:srgbClr>
            </a:solidFill>
            <a:ln w="9525" cap="flat">
              <a:noFill/>
              <a:prstDash val="solid"/>
              <a:miter/>
            </a:ln>
          </p:spPr>
          <p:txBody>
            <a:bodyPr rtlCol="0" anchor="ctr"/>
            <a:lstStyle/>
            <a:p>
              <a:endParaRPr lang="en-US" sz="1800"/>
            </a:p>
          </p:txBody>
        </p:sp>
      </p:grpSp>
      <p:sp>
        <p:nvSpPr>
          <p:cNvPr id="13" name="Picture Placeholder 2">
            <a:extLst>
              <a:ext uri="{FF2B5EF4-FFF2-40B4-BE49-F238E27FC236}">
                <a16:creationId xmlns:a16="http://schemas.microsoft.com/office/drawing/2014/main" id="{9F356DA8-6399-4BA3-920F-87F949C1BAE2}"/>
              </a:ext>
            </a:extLst>
          </p:cNvPr>
          <p:cNvSpPr>
            <a:spLocks noGrp="1"/>
          </p:cNvSpPr>
          <p:nvPr>
            <p:ph type="pic" idx="15" hasCustomPrompt="1"/>
          </p:nvPr>
        </p:nvSpPr>
        <p:spPr>
          <a:xfrm>
            <a:off x="7004813" y="1717991"/>
            <a:ext cx="4255843" cy="2588951"/>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11" indent="0">
              <a:buNone/>
              <a:defRPr sz="2800"/>
            </a:lvl2pPr>
            <a:lvl3pPr marL="914424" indent="0">
              <a:buNone/>
              <a:defRPr sz="2400"/>
            </a:lvl3pPr>
            <a:lvl4pPr marL="1371635" indent="0">
              <a:buNone/>
              <a:defRPr sz="2000"/>
            </a:lvl4pPr>
            <a:lvl5pPr marL="1828845" indent="0">
              <a:buNone/>
              <a:defRPr sz="2000"/>
            </a:lvl5pPr>
            <a:lvl6pPr marL="2286058" indent="0">
              <a:buNone/>
              <a:defRPr sz="2000"/>
            </a:lvl6pPr>
            <a:lvl7pPr marL="2743269" indent="0">
              <a:buNone/>
              <a:defRPr sz="2000"/>
            </a:lvl7pPr>
            <a:lvl8pPr marL="3200480" indent="0">
              <a:buNone/>
              <a:defRPr sz="2000"/>
            </a:lvl8pPr>
            <a:lvl9pPr marL="3657691" indent="0">
              <a:buNone/>
              <a:defRPr sz="2000"/>
            </a:lvl9pPr>
          </a:lstStyle>
          <a:p>
            <a:r>
              <a:rPr lang="en-US" altLang="ko-KR"/>
              <a:t>Your Picture Here</a:t>
            </a:r>
            <a:endParaRPr lang="ko-KR" altLang="en-US"/>
          </a:p>
        </p:txBody>
      </p:sp>
      <p:sp>
        <p:nvSpPr>
          <p:cNvPr id="15" name="Oval 11">
            <a:extLst>
              <a:ext uri="{FF2B5EF4-FFF2-40B4-BE49-F238E27FC236}">
                <a16:creationId xmlns:a16="http://schemas.microsoft.com/office/drawing/2014/main" id="{E4EBDC50-64D7-4224-A4F0-FCDFF8AE1E2C}"/>
              </a:ext>
            </a:extLst>
          </p:cNvPr>
          <p:cNvSpPr/>
          <p:nvPr userDrawn="1"/>
        </p:nvSpPr>
        <p:spPr>
          <a:xfrm>
            <a:off x="1583499" y="5329477"/>
            <a:ext cx="633828" cy="633828"/>
          </a:xfrm>
          <a:prstGeom prst="rect">
            <a:avLst/>
          </a:prstGeom>
          <a:solidFill>
            <a:schemeClr val="accent5"/>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a:ln>
                <a:noFill/>
              </a:ln>
              <a:solidFill>
                <a:prstClr val="white"/>
              </a:solidFill>
              <a:effectLst/>
              <a:uLnTx/>
              <a:uFillTx/>
              <a:latin typeface="Arial"/>
              <a:ea typeface="Arial Unicode MS"/>
              <a:cs typeface="+mn-cs"/>
            </a:endParaRPr>
          </a:p>
        </p:txBody>
      </p:sp>
      <p:sp>
        <p:nvSpPr>
          <p:cNvPr id="16" name="Oval 12">
            <a:extLst>
              <a:ext uri="{FF2B5EF4-FFF2-40B4-BE49-F238E27FC236}">
                <a16:creationId xmlns:a16="http://schemas.microsoft.com/office/drawing/2014/main" id="{719A242C-8C35-4EBC-B8B9-E7EE4848D152}"/>
              </a:ext>
            </a:extLst>
          </p:cNvPr>
          <p:cNvSpPr/>
          <p:nvPr userDrawn="1"/>
        </p:nvSpPr>
        <p:spPr>
          <a:xfrm>
            <a:off x="3725739" y="5329477"/>
            <a:ext cx="633828" cy="633828"/>
          </a:xfrm>
          <a:prstGeom prst="rect">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a:ln>
                <a:noFill/>
              </a:ln>
              <a:solidFill>
                <a:prstClr val="white"/>
              </a:solidFill>
              <a:effectLst/>
              <a:uLnTx/>
              <a:uFillTx/>
              <a:latin typeface="Arial"/>
              <a:ea typeface="Arial Unicode MS"/>
              <a:cs typeface="+mn-cs"/>
            </a:endParaRPr>
          </a:p>
        </p:txBody>
      </p:sp>
      <p:sp>
        <p:nvSpPr>
          <p:cNvPr id="17" name="Oval 13">
            <a:extLst>
              <a:ext uri="{FF2B5EF4-FFF2-40B4-BE49-F238E27FC236}">
                <a16:creationId xmlns:a16="http://schemas.microsoft.com/office/drawing/2014/main" id="{A64F119F-AA2C-45D7-A1F6-E2E616CE041E}"/>
              </a:ext>
            </a:extLst>
          </p:cNvPr>
          <p:cNvSpPr/>
          <p:nvPr userDrawn="1"/>
        </p:nvSpPr>
        <p:spPr>
          <a:xfrm>
            <a:off x="5867981" y="5329477"/>
            <a:ext cx="633828" cy="633828"/>
          </a:xfrm>
          <a:prstGeom prst="rect">
            <a:avLst/>
          </a:pr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a:ln>
                <a:noFill/>
              </a:ln>
              <a:solidFill>
                <a:prstClr val="white"/>
              </a:solidFill>
              <a:effectLst/>
              <a:uLnTx/>
              <a:uFillTx/>
              <a:latin typeface="Arial"/>
              <a:ea typeface="Arial Unicode MS"/>
              <a:cs typeface="+mn-cs"/>
            </a:endParaRPr>
          </a:p>
        </p:txBody>
      </p:sp>
      <p:sp>
        <p:nvSpPr>
          <p:cNvPr id="18" name="Oval 14">
            <a:extLst>
              <a:ext uri="{FF2B5EF4-FFF2-40B4-BE49-F238E27FC236}">
                <a16:creationId xmlns:a16="http://schemas.microsoft.com/office/drawing/2014/main" id="{218B23ED-A895-414C-AF66-A03810D55D45}"/>
              </a:ext>
            </a:extLst>
          </p:cNvPr>
          <p:cNvSpPr/>
          <p:nvPr userDrawn="1"/>
        </p:nvSpPr>
        <p:spPr>
          <a:xfrm>
            <a:off x="8053347" y="5329477"/>
            <a:ext cx="633828" cy="633828"/>
          </a:xfrm>
          <a:prstGeom prst="rect">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a:ln>
                <a:noFill/>
              </a:ln>
              <a:solidFill>
                <a:prstClr val="white"/>
              </a:solidFill>
              <a:effectLst/>
              <a:uLnTx/>
              <a:uFillTx/>
              <a:latin typeface="Arial"/>
              <a:ea typeface="Arial Unicode MS"/>
              <a:cs typeface="+mn-cs"/>
            </a:endParaRPr>
          </a:p>
        </p:txBody>
      </p:sp>
      <p:sp>
        <p:nvSpPr>
          <p:cNvPr id="19" name="Oval 15">
            <a:extLst>
              <a:ext uri="{FF2B5EF4-FFF2-40B4-BE49-F238E27FC236}">
                <a16:creationId xmlns:a16="http://schemas.microsoft.com/office/drawing/2014/main" id="{584C1812-3E53-41E7-ADC0-EF651834800E}"/>
              </a:ext>
            </a:extLst>
          </p:cNvPr>
          <p:cNvSpPr/>
          <p:nvPr userDrawn="1"/>
        </p:nvSpPr>
        <p:spPr>
          <a:xfrm>
            <a:off x="10195587" y="5329477"/>
            <a:ext cx="633828" cy="633828"/>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a:ln>
                <a:noFill/>
              </a:ln>
              <a:solidFill>
                <a:prstClr val="white"/>
              </a:solidFill>
              <a:effectLst/>
              <a:uLnTx/>
              <a:uFillTx/>
              <a:latin typeface="Arial"/>
              <a:ea typeface="Arial Unicode MS"/>
              <a:cs typeface="+mn-cs"/>
            </a:endParaRPr>
          </a:p>
        </p:txBody>
      </p:sp>
      <p:sp>
        <p:nvSpPr>
          <p:cNvPr id="20" name="Rectangle 16">
            <a:extLst>
              <a:ext uri="{FF2B5EF4-FFF2-40B4-BE49-F238E27FC236}">
                <a16:creationId xmlns:a16="http://schemas.microsoft.com/office/drawing/2014/main" id="{CC0B708B-3C65-45EA-B24D-43994FAA71AD}"/>
              </a:ext>
            </a:extLst>
          </p:cNvPr>
          <p:cNvSpPr/>
          <p:nvPr userDrawn="1"/>
        </p:nvSpPr>
        <p:spPr>
          <a:xfrm rot="2700000">
            <a:off x="3918771" y="5417815"/>
            <a:ext cx="265920" cy="476745"/>
          </a:xfrm>
          <a:custGeom>
            <a:avLst/>
            <a:gdLst/>
            <a:ahLst/>
            <a:cxnLst/>
            <a:rect l="l" t="t" r="r" b="b"/>
            <a:pathLst>
              <a:path w="2232248" h="4001999">
                <a:moveTo>
                  <a:pt x="1116887" y="0"/>
                </a:moveTo>
                <a:cubicBezTo>
                  <a:pt x="1270748" y="4762"/>
                  <a:pt x="1433283" y="120651"/>
                  <a:pt x="1447291" y="308459"/>
                </a:cubicBezTo>
                <a:cubicBezTo>
                  <a:pt x="1483174" y="544979"/>
                  <a:pt x="1283237" y="603082"/>
                  <a:pt x="1339988" y="887363"/>
                </a:cubicBezTo>
                <a:lnTo>
                  <a:pt x="2232248" y="887363"/>
                </a:lnTo>
                <a:lnTo>
                  <a:pt x="2232248" y="1778237"/>
                </a:lnTo>
                <a:cubicBezTo>
                  <a:pt x="1956566" y="1829261"/>
                  <a:pt x="1897086" y="1634366"/>
                  <a:pt x="1663321" y="1669832"/>
                </a:cubicBezTo>
                <a:cubicBezTo>
                  <a:pt x="1475513" y="1683840"/>
                  <a:pt x="1359624" y="1846375"/>
                  <a:pt x="1354862" y="2000236"/>
                </a:cubicBezTo>
                <a:cubicBezTo>
                  <a:pt x="1358037" y="2135389"/>
                  <a:pt x="1477787" y="2334920"/>
                  <a:pt x="1701420" y="2336507"/>
                </a:cubicBezTo>
                <a:cubicBezTo>
                  <a:pt x="1972077" y="2308709"/>
                  <a:pt x="1932339" y="2176007"/>
                  <a:pt x="2232248" y="2187989"/>
                </a:cubicBezTo>
                <a:lnTo>
                  <a:pt x="2232248" y="3119611"/>
                </a:lnTo>
                <a:lnTo>
                  <a:pt x="1303259" y="3119611"/>
                </a:lnTo>
                <a:cubicBezTo>
                  <a:pt x="1289664" y="3424971"/>
                  <a:pt x="1423682" y="3383289"/>
                  <a:pt x="1451633" y="3655441"/>
                </a:cubicBezTo>
                <a:cubicBezTo>
                  <a:pt x="1450046" y="3879074"/>
                  <a:pt x="1250515" y="3998824"/>
                  <a:pt x="1115362" y="4001999"/>
                </a:cubicBezTo>
                <a:cubicBezTo>
                  <a:pt x="961501" y="3997237"/>
                  <a:pt x="798966" y="3881348"/>
                  <a:pt x="784958" y="3693540"/>
                </a:cubicBezTo>
                <a:cubicBezTo>
                  <a:pt x="749282" y="3458385"/>
                  <a:pt x="946712" y="3399594"/>
                  <a:pt x="892811" y="3119611"/>
                </a:cubicBezTo>
                <a:lnTo>
                  <a:pt x="0" y="3119611"/>
                </a:lnTo>
                <a:lnTo>
                  <a:pt x="0" y="2203607"/>
                </a:lnTo>
                <a:cubicBezTo>
                  <a:pt x="285884" y="2145799"/>
                  <a:pt x="343730" y="2346665"/>
                  <a:pt x="580754" y="2310706"/>
                </a:cubicBezTo>
                <a:cubicBezTo>
                  <a:pt x="768562" y="2296698"/>
                  <a:pt x="884451" y="2134163"/>
                  <a:pt x="889213" y="1980302"/>
                </a:cubicBezTo>
                <a:cubicBezTo>
                  <a:pt x="886038" y="1845149"/>
                  <a:pt x="766288" y="1645618"/>
                  <a:pt x="542655" y="1644031"/>
                </a:cubicBezTo>
                <a:cubicBezTo>
                  <a:pt x="268493" y="1672188"/>
                  <a:pt x="312817" y="1807984"/>
                  <a:pt x="0" y="1792208"/>
                </a:cubicBezTo>
                <a:lnTo>
                  <a:pt x="0" y="887363"/>
                </a:lnTo>
                <a:lnTo>
                  <a:pt x="928847" y="887363"/>
                </a:lnTo>
                <a:cubicBezTo>
                  <a:pt x="944034" y="576570"/>
                  <a:pt x="808718" y="620178"/>
                  <a:pt x="780616" y="346558"/>
                </a:cubicBezTo>
                <a:cubicBezTo>
                  <a:pt x="782203" y="122925"/>
                  <a:pt x="981734" y="3175"/>
                  <a:pt x="111688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marL="0" marR="0" lvl="0" indent="0" algn="ctr" defTabSz="914377" rtl="0" eaLnBrk="1" fontAlgn="auto" latinLnBrk="1"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white"/>
              </a:solidFill>
              <a:effectLst/>
              <a:uLnTx/>
              <a:uFillTx/>
              <a:latin typeface="Arial"/>
              <a:ea typeface="Arial Unicode MS"/>
              <a:cs typeface="+mn-cs"/>
            </a:endParaRPr>
          </a:p>
        </p:txBody>
      </p:sp>
      <p:sp>
        <p:nvSpPr>
          <p:cNvPr id="21" name="Rectangle 9">
            <a:extLst>
              <a:ext uri="{FF2B5EF4-FFF2-40B4-BE49-F238E27FC236}">
                <a16:creationId xmlns:a16="http://schemas.microsoft.com/office/drawing/2014/main" id="{1C392862-5073-46F9-9883-8FC7F38DBA9A}"/>
              </a:ext>
            </a:extLst>
          </p:cNvPr>
          <p:cNvSpPr/>
          <p:nvPr userDrawn="1"/>
        </p:nvSpPr>
        <p:spPr>
          <a:xfrm>
            <a:off x="1751158" y="5481842"/>
            <a:ext cx="329463" cy="308407"/>
          </a:xfrm>
          <a:custGeom>
            <a:avLst/>
            <a:gdLst>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2991331 w 3239999"/>
              <a:gd name="connsiteY3" fmla="*/ 2709748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39999" h="3032924">
                <a:moveTo>
                  <a:pt x="1576606" y="2778202"/>
                </a:moveTo>
                <a:cubicBezTo>
                  <a:pt x="1576606" y="2778795"/>
                  <a:pt x="1663394" y="2792670"/>
                  <a:pt x="1663394" y="2778202"/>
                </a:cubicBezTo>
                <a:lnTo>
                  <a:pt x="1663394" y="2776423"/>
                </a:lnTo>
                <a:cubicBezTo>
                  <a:pt x="2185083" y="2605634"/>
                  <a:pt x="2444552" y="2500589"/>
                  <a:pt x="2991331" y="2709748"/>
                </a:cubicBezTo>
                <a:lnTo>
                  <a:pt x="3000856" y="526981"/>
                </a:lnTo>
                <a:lnTo>
                  <a:pt x="2855082" y="526981"/>
                </a:lnTo>
                <a:cubicBezTo>
                  <a:pt x="2857178" y="1175360"/>
                  <a:pt x="2859273" y="1823738"/>
                  <a:pt x="2861369" y="2472117"/>
                </a:cubicBezTo>
                <a:cubicBezTo>
                  <a:pt x="2483869" y="2318121"/>
                  <a:pt x="2052449" y="2439541"/>
                  <a:pt x="1663394" y="2765302"/>
                </a:cubicBezTo>
                <a:lnTo>
                  <a:pt x="1663394" y="526981"/>
                </a:lnTo>
                <a:lnTo>
                  <a:pt x="1663394" y="430441"/>
                </a:lnTo>
                <a:lnTo>
                  <a:pt x="1663394" y="402054"/>
                </a:lnTo>
                <a:cubicBezTo>
                  <a:pt x="1896442" y="149589"/>
                  <a:pt x="2115835" y="2106"/>
                  <a:pt x="2406065" y="22"/>
                </a:cubicBezTo>
                <a:cubicBezTo>
                  <a:pt x="2537987" y="-925"/>
                  <a:pt x="2684544" y="28169"/>
                  <a:pt x="2853673" y="91100"/>
                </a:cubicBezTo>
                <a:cubicBezTo>
                  <a:pt x="2854039" y="204214"/>
                  <a:pt x="2854404" y="317327"/>
                  <a:pt x="2854770" y="430441"/>
                </a:cubicBezTo>
                <a:lnTo>
                  <a:pt x="3120669" y="428517"/>
                </a:lnTo>
                <a:lnTo>
                  <a:pt x="3120669" y="738345"/>
                </a:lnTo>
                <a:lnTo>
                  <a:pt x="3239999" y="738345"/>
                </a:lnTo>
                <a:lnTo>
                  <a:pt x="3239999" y="3032924"/>
                </a:lnTo>
                <a:lnTo>
                  <a:pt x="0" y="3032924"/>
                </a:lnTo>
                <a:lnTo>
                  <a:pt x="0" y="738345"/>
                </a:lnTo>
                <a:lnTo>
                  <a:pt x="102477" y="738345"/>
                </a:lnTo>
                <a:lnTo>
                  <a:pt x="102477" y="428517"/>
                </a:lnTo>
                <a:lnTo>
                  <a:pt x="385229" y="430441"/>
                </a:lnTo>
                <a:cubicBezTo>
                  <a:pt x="385595" y="317327"/>
                  <a:pt x="385960" y="204214"/>
                  <a:pt x="386326" y="91100"/>
                </a:cubicBezTo>
                <a:cubicBezTo>
                  <a:pt x="555455" y="28169"/>
                  <a:pt x="702013" y="-925"/>
                  <a:pt x="833935" y="22"/>
                </a:cubicBezTo>
                <a:cubicBezTo>
                  <a:pt x="1124164" y="2106"/>
                  <a:pt x="1343558" y="149589"/>
                  <a:pt x="1576606" y="402054"/>
                </a:cubicBezTo>
                <a:lnTo>
                  <a:pt x="1576606" y="430441"/>
                </a:lnTo>
                <a:lnTo>
                  <a:pt x="1576606" y="526981"/>
                </a:lnTo>
                <a:lnTo>
                  <a:pt x="1576606" y="2765302"/>
                </a:lnTo>
                <a:cubicBezTo>
                  <a:pt x="1187550" y="2439541"/>
                  <a:pt x="756130" y="2318121"/>
                  <a:pt x="378630" y="2472117"/>
                </a:cubicBezTo>
                <a:lnTo>
                  <a:pt x="384918" y="526981"/>
                </a:lnTo>
                <a:lnTo>
                  <a:pt x="239143" y="526981"/>
                </a:lnTo>
                <a:lnTo>
                  <a:pt x="229618" y="2690698"/>
                </a:lnTo>
                <a:cubicBezTo>
                  <a:pt x="773243" y="2466244"/>
                  <a:pt x="1081748" y="2626096"/>
                  <a:pt x="1576606" y="2776423"/>
                </a:cubicBez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marL="0" marR="0" lvl="0" indent="0" algn="ctr" defTabSz="914377" rtl="0" eaLnBrk="1" fontAlgn="auto" latinLnBrk="1"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white"/>
              </a:solidFill>
              <a:effectLst/>
              <a:uLnTx/>
              <a:uFillTx/>
              <a:latin typeface="Arial"/>
              <a:ea typeface="Arial Unicode MS"/>
              <a:cs typeface="+mn-cs"/>
            </a:endParaRPr>
          </a:p>
        </p:txBody>
      </p:sp>
      <p:sp>
        <p:nvSpPr>
          <p:cNvPr id="22" name="Rectangle 36">
            <a:extLst>
              <a:ext uri="{FF2B5EF4-FFF2-40B4-BE49-F238E27FC236}">
                <a16:creationId xmlns:a16="http://schemas.microsoft.com/office/drawing/2014/main" id="{3CDEC5FB-82C9-459A-AFC7-604DDC2E48E7}"/>
              </a:ext>
            </a:extLst>
          </p:cNvPr>
          <p:cNvSpPr/>
          <p:nvPr userDrawn="1"/>
        </p:nvSpPr>
        <p:spPr>
          <a:xfrm>
            <a:off x="6004633" y="5481840"/>
            <a:ext cx="389371" cy="325482"/>
          </a:xfrm>
          <a:custGeom>
            <a:avLst/>
            <a:gdLst/>
            <a:ahLst/>
            <a:cxnLst/>
            <a:rect l="l" t="t" r="r" b="b"/>
            <a:pathLst>
              <a:path w="3186824" h="2663936">
                <a:moveTo>
                  <a:pt x="2624444" y="2376100"/>
                </a:moveTo>
                <a:lnTo>
                  <a:pt x="2624444" y="2520100"/>
                </a:lnTo>
                <a:lnTo>
                  <a:pt x="2952463" y="2520100"/>
                </a:lnTo>
                <a:lnTo>
                  <a:pt x="2952463" y="2376100"/>
                </a:lnTo>
                <a:close/>
                <a:moveTo>
                  <a:pt x="210911" y="2376100"/>
                </a:moveTo>
                <a:lnTo>
                  <a:pt x="210911" y="2520100"/>
                </a:lnTo>
                <a:lnTo>
                  <a:pt x="538930" y="2520100"/>
                </a:lnTo>
                <a:lnTo>
                  <a:pt x="538930" y="2376100"/>
                </a:lnTo>
                <a:close/>
                <a:moveTo>
                  <a:pt x="2624444" y="2095269"/>
                </a:moveTo>
                <a:lnTo>
                  <a:pt x="2624444" y="2239269"/>
                </a:lnTo>
                <a:lnTo>
                  <a:pt x="2952463" y="2239269"/>
                </a:lnTo>
                <a:lnTo>
                  <a:pt x="2952463" y="2095269"/>
                </a:lnTo>
                <a:close/>
                <a:moveTo>
                  <a:pt x="210911" y="2095269"/>
                </a:moveTo>
                <a:lnTo>
                  <a:pt x="210911" y="2239269"/>
                </a:lnTo>
                <a:lnTo>
                  <a:pt x="538930" y="2239269"/>
                </a:lnTo>
                <a:lnTo>
                  <a:pt x="538930" y="2095269"/>
                </a:lnTo>
                <a:close/>
                <a:moveTo>
                  <a:pt x="2624444" y="1814436"/>
                </a:moveTo>
                <a:lnTo>
                  <a:pt x="2624444" y="1958436"/>
                </a:lnTo>
                <a:lnTo>
                  <a:pt x="2952463" y="1958436"/>
                </a:lnTo>
                <a:lnTo>
                  <a:pt x="2952463" y="1814436"/>
                </a:lnTo>
                <a:close/>
                <a:moveTo>
                  <a:pt x="210911" y="1814436"/>
                </a:moveTo>
                <a:lnTo>
                  <a:pt x="210911" y="1958436"/>
                </a:lnTo>
                <a:lnTo>
                  <a:pt x="538930" y="1958436"/>
                </a:lnTo>
                <a:lnTo>
                  <a:pt x="538930" y="1814436"/>
                </a:lnTo>
                <a:close/>
                <a:moveTo>
                  <a:pt x="2624444" y="1533603"/>
                </a:moveTo>
                <a:lnTo>
                  <a:pt x="2624444" y="1677603"/>
                </a:lnTo>
                <a:lnTo>
                  <a:pt x="2952463" y="1677603"/>
                </a:lnTo>
                <a:lnTo>
                  <a:pt x="2952463" y="1533603"/>
                </a:lnTo>
                <a:close/>
                <a:moveTo>
                  <a:pt x="210911" y="1533603"/>
                </a:moveTo>
                <a:lnTo>
                  <a:pt x="210911" y="1677603"/>
                </a:lnTo>
                <a:lnTo>
                  <a:pt x="538930" y="1677603"/>
                </a:lnTo>
                <a:lnTo>
                  <a:pt x="538930" y="1533603"/>
                </a:lnTo>
                <a:close/>
                <a:moveTo>
                  <a:pt x="2624444" y="1252770"/>
                </a:moveTo>
                <a:lnTo>
                  <a:pt x="2624444" y="1396770"/>
                </a:lnTo>
                <a:lnTo>
                  <a:pt x="2952463" y="1396770"/>
                </a:lnTo>
                <a:lnTo>
                  <a:pt x="2952463" y="1252770"/>
                </a:lnTo>
                <a:close/>
                <a:moveTo>
                  <a:pt x="210911" y="1252770"/>
                </a:moveTo>
                <a:lnTo>
                  <a:pt x="210911" y="1396770"/>
                </a:lnTo>
                <a:lnTo>
                  <a:pt x="538930" y="1396770"/>
                </a:lnTo>
                <a:lnTo>
                  <a:pt x="538930" y="1252770"/>
                </a:lnTo>
                <a:close/>
                <a:moveTo>
                  <a:pt x="2624444" y="971937"/>
                </a:moveTo>
                <a:lnTo>
                  <a:pt x="2624444" y="1115937"/>
                </a:lnTo>
                <a:lnTo>
                  <a:pt x="2952463" y="1115937"/>
                </a:lnTo>
                <a:lnTo>
                  <a:pt x="2952463" y="971937"/>
                </a:lnTo>
                <a:close/>
                <a:moveTo>
                  <a:pt x="210911" y="971937"/>
                </a:moveTo>
                <a:lnTo>
                  <a:pt x="210911" y="1115937"/>
                </a:lnTo>
                <a:lnTo>
                  <a:pt x="538930" y="1115937"/>
                </a:lnTo>
                <a:lnTo>
                  <a:pt x="538930" y="971937"/>
                </a:lnTo>
                <a:close/>
                <a:moveTo>
                  <a:pt x="2624444" y="691104"/>
                </a:moveTo>
                <a:lnTo>
                  <a:pt x="2624444" y="835104"/>
                </a:lnTo>
                <a:lnTo>
                  <a:pt x="2952463" y="835104"/>
                </a:lnTo>
                <a:lnTo>
                  <a:pt x="2952463" y="691104"/>
                </a:lnTo>
                <a:close/>
                <a:moveTo>
                  <a:pt x="210911" y="691104"/>
                </a:moveTo>
                <a:lnTo>
                  <a:pt x="210911" y="835104"/>
                </a:lnTo>
                <a:lnTo>
                  <a:pt x="538930" y="835104"/>
                </a:lnTo>
                <a:lnTo>
                  <a:pt x="538930" y="691104"/>
                </a:lnTo>
                <a:close/>
                <a:moveTo>
                  <a:pt x="988006" y="552354"/>
                </a:moveTo>
                <a:lnTo>
                  <a:pt x="988006" y="2111583"/>
                </a:lnTo>
                <a:lnTo>
                  <a:pt x="2332169" y="1331969"/>
                </a:lnTo>
                <a:close/>
                <a:moveTo>
                  <a:pt x="2624444" y="410271"/>
                </a:moveTo>
                <a:lnTo>
                  <a:pt x="2624444" y="554271"/>
                </a:lnTo>
                <a:lnTo>
                  <a:pt x="2952463" y="554271"/>
                </a:lnTo>
                <a:lnTo>
                  <a:pt x="2952463" y="410271"/>
                </a:lnTo>
                <a:close/>
                <a:moveTo>
                  <a:pt x="210911" y="410271"/>
                </a:moveTo>
                <a:lnTo>
                  <a:pt x="210911" y="554271"/>
                </a:lnTo>
                <a:lnTo>
                  <a:pt x="538930" y="554271"/>
                </a:lnTo>
                <a:lnTo>
                  <a:pt x="538930" y="410271"/>
                </a:lnTo>
                <a:close/>
                <a:moveTo>
                  <a:pt x="2624444" y="129438"/>
                </a:moveTo>
                <a:lnTo>
                  <a:pt x="2624444" y="273438"/>
                </a:lnTo>
                <a:lnTo>
                  <a:pt x="2952463" y="273438"/>
                </a:lnTo>
                <a:lnTo>
                  <a:pt x="2952463" y="129438"/>
                </a:lnTo>
                <a:close/>
                <a:moveTo>
                  <a:pt x="210911" y="129438"/>
                </a:moveTo>
                <a:lnTo>
                  <a:pt x="210911" y="273438"/>
                </a:lnTo>
                <a:lnTo>
                  <a:pt x="538930" y="273438"/>
                </a:lnTo>
                <a:lnTo>
                  <a:pt x="538930" y="129438"/>
                </a:lnTo>
                <a:close/>
                <a:moveTo>
                  <a:pt x="0" y="0"/>
                </a:moveTo>
                <a:lnTo>
                  <a:pt x="3186824" y="0"/>
                </a:lnTo>
                <a:lnTo>
                  <a:pt x="3186824" y="2663936"/>
                </a:lnTo>
                <a:lnTo>
                  <a:pt x="0" y="266393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marL="0" marR="0" lvl="0" indent="0" algn="ctr" defTabSz="914377" rtl="0" eaLnBrk="1" fontAlgn="auto" latinLnBrk="1"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white"/>
              </a:solidFill>
              <a:effectLst/>
              <a:uLnTx/>
              <a:uFillTx/>
              <a:latin typeface="Arial"/>
              <a:ea typeface="Arial Unicode MS"/>
              <a:cs typeface="+mn-cs"/>
            </a:endParaRPr>
          </a:p>
        </p:txBody>
      </p:sp>
      <p:sp>
        <p:nvSpPr>
          <p:cNvPr id="23" name="Round Same Side Corner Rectangle 36">
            <a:extLst>
              <a:ext uri="{FF2B5EF4-FFF2-40B4-BE49-F238E27FC236}">
                <a16:creationId xmlns:a16="http://schemas.microsoft.com/office/drawing/2014/main" id="{29870D94-73DE-4B6A-A17A-5E36F17CC2F9}"/>
              </a:ext>
            </a:extLst>
          </p:cNvPr>
          <p:cNvSpPr>
            <a:spLocks noChangeAspect="1"/>
          </p:cNvSpPr>
          <p:nvPr userDrawn="1"/>
        </p:nvSpPr>
        <p:spPr>
          <a:xfrm>
            <a:off x="10314501" y="5494238"/>
            <a:ext cx="396000" cy="313084"/>
          </a:xfrm>
          <a:custGeom>
            <a:avLst/>
            <a:gdLst/>
            <a:ahLst/>
            <a:cxnLst/>
            <a:rect l="l" t="t" r="r" b="b"/>
            <a:pathLst>
              <a:path w="3219104" h="2545072">
                <a:moveTo>
                  <a:pt x="2779672" y="457200"/>
                </a:moveTo>
                <a:lnTo>
                  <a:pt x="2975888" y="457200"/>
                </a:lnTo>
                <a:cubicBezTo>
                  <a:pt x="3110212" y="457200"/>
                  <a:pt x="3219104" y="566092"/>
                  <a:pt x="3219104" y="700416"/>
                </a:cubicBezTo>
                <a:lnTo>
                  <a:pt x="3219104" y="2301856"/>
                </a:lnTo>
                <a:cubicBezTo>
                  <a:pt x="3219104" y="2436180"/>
                  <a:pt x="3110212" y="2545072"/>
                  <a:pt x="2975888" y="2545072"/>
                </a:cubicBezTo>
                <a:lnTo>
                  <a:pt x="2779672" y="2545072"/>
                </a:lnTo>
                <a:close/>
                <a:moveTo>
                  <a:pt x="243216" y="457200"/>
                </a:moveTo>
                <a:lnTo>
                  <a:pt x="439432" y="457200"/>
                </a:lnTo>
                <a:lnTo>
                  <a:pt x="439432" y="2545072"/>
                </a:lnTo>
                <a:lnTo>
                  <a:pt x="243216" y="2545072"/>
                </a:lnTo>
                <a:cubicBezTo>
                  <a:pt x="108892" y="2545072"/>
                  <a:pt x="0" y="2436180"/>
                  <a:pt x="0" y="2301856"/>
                </a:cubicBezTo>
                <a:lnTo>
                  <a:pt x="0" y="700416"/>
                </a:lnTo>
                <a:cubicBezTo>
                  <a:pt x="0" y="566092"/>
                  <a:pt x="108892" y="457200"/>
                  <a:pt x="243216" y="457200"/>
                </a:cubicBezTo>
                <a:close/>
                <a:moveTo>
                  <a:pt x="1428476" y="174246"/>
                </a:moveTo>
                <a:cubicBezTo>
                  <a:pt x="1372210" y="174246"/>
                  <a:pt x="1326598" y="219858"/>
                  <a:pt x="1326598" y="276124"/>
                </a:cubicBezTo>
                <a:lnTo>
                  <a:pt x="1326598" y="457200"/>
                </a:lnTo>
                <a:lnTo>
                  <a:pt x="1892506" y="457200"/>
                </a:lnTo>
                <a:lnTo>
                  <a:pt x="1892506" y="276124"/>
                </a:lnTo>
                <a:cubicBezTo>
                  <a:pt x="1892506" y="219858"/>
                  <a:pt x="1846894" y="174246"/>
                  <a:pt x="1790628" y="174246"/>
                </a:cubicBezTo>
                <a:close/>
                <a:moveTo>
                  <a:pt x="1285704" y="0"/>
                </a:moveTo>
                <a:lnTo>
                  <a:pt x="1933400" y="0"/>
                </a:lnTo>
                <a:cubicBezTo>
                  <a:pt x="2007048" y="0"/>
                  <a:pt x="2066752" y="59704"/>
                  <a:pt x="2066752" y="133352"/>
                </a:cubicBezTo>
                <a:lnTo>
                  <a:pt x="2066752" y="457200"/>
                </a:lnTo>
                <a:lnTo>
                  <a:pt x="2599672" y="457200"/>
                </a:lnTo>
                <a:lnTo>
                  <a:pt x="2599672" y="2545072"/>
                </a:lnTo>
                <a:lnTo>
                  <a:pt x="619432" y="2545072"/>
                </a:lnTo>
                <a:lnTo>
                  <a:pt x="619432" y="457200"/>
                </a:lnTo>
                <a:lnTo>
                  <a:pt x="1152352" y="457200"/>
                </a:lnTo>
                <a:lnTo>
                  <a:pt x="1152352" y="133352"/>
                </a:lnTo>
                <a:cubicBezTo>
                  <a:pt x="1152352" y="59704"/>
                  <a:pt x="1212056" y="0"/>
                  <a:pt x="128570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marL="0" marR="0" lvl="0" indent="0" algn="ctr" defTabSz="914377" rtl="0" eaLnBrk="1" fontAlgn="auto" latinLnBrk="1"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white"/>
              </a:solidFill>
              <a:effectLst/>
              <a:uLnTx/>
              <a:uFillTx/>
              <a:latin typeface="Arial"/>
              <a:ea typeface="Arial Unicode MS"/>
              <a:cs typeface="+mn-cs"/>
            </a:endParaRPr>
          </a:p>
        </p:txBody>
      </p:sp>
      <p:sp>
        <p:nvSpPr>
          <p:cNvPr id="24" name="Oval 21">
            <a:extLst>
              <a:ext uri="{FF2B5EF4-FFF2-40B4-BE49-F238E27FC236}">
                <a16:creationId xmlns:a16="http://schemas.microsoft.com/office/drawing/2014/main" id="{E51F0914-5CF8-4C88-90E1-2A5BE59C1B28}"/>
              </a:ext>
            </a:extLst>
          </p:cNvPr>
          <p:cNvSpPr>
            <a:spLocks noChangeAspect="1"/>
          </p:cNvSpPr>
          <p:nvPr userDrawn="1"/>
        </p:nvSpPr>
        <p:spPr>
          <a:xfrm>
            <a:off x="8159976" y="5475178"/>
            <a:ext cx="381905" cy="385094"/>
          </a:xfrm>
          <a:custGeom>
            <a:avLst/>
            <a:gdLst/>
            <a:ahLst/>
            <a:cxnLst/>
            <a:rect l="l" t="t" r="r" b="b"/>
            <a:pathLst>
              <a:path w="1652142" h="1665940">
                <a:moveTo>
                  <a:pt x="898689" y="548008"/>
                </a:moveTo>
                <a:cubicBezTo>
                  <a:pt x="737950" y="504938"/>
                  <a:pt x="572731" y="600328"/>
                  <a:pt x="529661" y="761066"/>
                </a:cubicBezTo>
                <a:cubicBezTo>
                  <a:pt x="486591" y="921805"/>
                  <a:pt x="581980" y="1087025"/>
                  <a:pt x="742719" y="1130094"/>
                </a:cubicBezTo>
                <a:cubicBezTo>
                  <a:pt x="903458" y="1173164"/>
                  <a:pt x="1068677" y="1077775"/>
                  <a:pt x="1111747" y="917036"/>
                </a:cubicBezTo>
                <a:cubicBezTo>
                  <a:pt x="1154817" y="756297"/>
                  <a:pt x="1059428" y="591077"/>
                  <a:pt x="898689" y="548008"/>
                </a:cubicBezTo>
                <a:close/>
                <a:moveTo>
                  <a:pt x="952303" y="347916"/>
                </a:moveTo>
                <a:cubicBezTo>
                  <a:pt x="1223549" y="420596"/>
                  <a:pt x="1384519" y="699404"/>
                  <a:pt x="1311839" y="970650"/>
                </a:cubicBezTo>
                <a:cubicBezTo>
                  <a:pt x="1239159" y="1241896"/>
                  <a:pt x="960351" y="1402866"/>
                  <a:pt x="689105" y="1330186"/>
                </a:cubicBezTo>
                <a:cubicBezTo>
                  <a:pt x="417859" y="1257506"/>
                  <a:pt x="256889" y="978698"/>
                  <a:pt x="329569" y="707451"/>
                </a:cubicBezTo>
                <a:cubicBezTo>
                  <a:pt x="402249" y="436205"/>
                  <a:pt x="681057" y="275235"/>
                  <a:pt x="952303" y="347916"/>
                </a:cubicBezTo>
                <a:close/>
                <a:moveTo>
                  <a:pt x="971799" y="275155"/>
                </a:moveTo>
                <a:cubicBezTo>
                  <a:pt x="660368" y="191707"/>
                  <a:pt x="340256" y="376524"/>
                  <a:pt x="256808" y="687955"/>
                </a:cubicBezTo>
                <a:cubicBezTo>
                  <a:pt x="173361" y="999387"/>
                  <a:pt x="358178" y="1319499"/>
                  <a:pt x="669609" y="1402947"/>
                </a:cubicBezTo>
                <a:cubicBezTo>
                  <a:pt x="981040" y="1486395"/>
                  <a:pt x="1301152" y="1301577"/>
                  <a:pt x="1384600" y="990146"/>
                </a:cubicBezTo>
                <a:cubicBezTo>
                  <a:pt x="1468047" y="678715"/>
                  <a:pt x="1283230" y="358603"/>
                  <a:pt x="971799" y="275155"/>
                </a:cubicBezTo>
                <a:close/>
                <a:moveTo>
                  <a:pt x="1652142" y="394531"/>
                </a:moveTo>
                <a:lnTo>
                  <a:pt x="1649662" y="403784"/>
                </a:lnTo>
                <a:lnTo>
                  <a:pt x="1647140" y="399895"/>
                </a:lnTo>
                <a:close/>
                <a:moveTo>
                  <a:pt x="1158157" y="65026"/>
                </a:moveTo>
                <a:lnTo>
                  <a:pt x="1154679" y="271718"/>
                </a:lnTo>
                <a:lnTo>
                  <a:pt x="1148331" y="270017"/>
                </a:lnTo>
                <a:cubicBezTo>
                  <a:pt x="1200055" y="299127"/>
                  <a:pt x="1246804" y="334821"/>
                  <a:pt x="1286346" y="377149"/>
                </a:cubicBezTo>
                <a:lnTo>
                  <a:pt x="1470353" y="331395"/>
                </a:lnTo>
                <a:lnTo>
                  <a:pt x="1588305" y="553229"/>
                </a:lnTo>
                <a:lnTo>
                  <a:pt x="1457194" y="671432"/>
                </a:lnTo>
                <a:cubicBezTo>
                  <a:pt x="1473630" y="731297"/>
                  <a:pt x="1481376" y="793983"/>
                  <a:pt x="1478595" y="857704"/>
                </a:cubicBezTo>
                <a:lnTo>
                  <a:pt x="1642362" y="948616"/>
                </a:lnTo>
                <a:lnTo>
                  <a:pt x="1577335" y="1191298"/>
                </a:lnTo>
                <a:lnTo>
                  <a:pt x="1378614" y="1187955"/>
                </a:lnTo>
                <a:cubicBezTo>
                  <a:pt x="1353489" y="1229936"/>
                  <a:pt x="1323048" y="1267799"/>
                  <a:pt x="1288939" y="1301599"/>
                </a:cubicBezTo>
                <a:lnTo>
                  <a:pt x="1354201" y="1471932"/>
                </a:lnTo>
                <a:lnTo>
                  <a:pt x="1148396" y="1616039"/>
                </a:lnTo>
                <a:lnTo>
                  <a:pt x="992294" y="1480516"/>
                </a:lnTo>
                <a:lnTo>
                  <a:pt x="1011291" y="1467215"/>
                </a:lnTo>
                <a:cubicBezTo>
                  <a:pt x="951500" y="1486565"/>
                  <a:pt x="888271" y="1495869"/>
                  <a:pt x="823805" y="1495510"/>
                </a:cubicBezTo>
                <a:lnTo>
                  <a:pt x="729193" y="1665940"/>
                </a:lnTo>
                <a:lnTo>
                  <a:pt x="486511" y="1600914"/>
                </a:lnTo>
                <a:lnTo>
                  <a:pt x="489790" y="1406012"/>
                </a:lnTo>
                <a:cubicBezTo>
                  <a:pt x="438364" y="1376702"/>
                  <a:pt x="391917" y="1340859"/>
                  <a:pt x="352658" y="1298452"/>
                </a:cubicBezTo>
                <a:lnTo>
                  <a:pt x="355803" y="1305197"/>
                </a:lnTo>
                <a:lnTo>
                  <a:pt x="152856" y="1344512"/>
                </a:lnTo>
                <a:lnTo>
                  <a:pt x="46675" y="1116809"/>
                </a:lnTo>
                <a:lnTo>
                  <a:pt x="183929" y="1005520"/>
                </a:lnTo>
                <a:cubicBezTo>
                  <a:pt x="169279" y="951824"/>
                  <a:pt x="161626" y="895865"/>
                  <a:pt x="161615" y="838915"/>
                </a:cubicBezTo>
                <a:lnTo>
                  <a:pt x="0" y="749197"/>
                </a:lnTo>
                <a:lnTo>
                  <a:pt x="65026" y="506515"/>
                </a:lnTo>
                <a:lnTo>
                  <a:pt x="250227" y="509630"/>
                </a:lnTo>
                <a:cubicBezTo>
                  <a:pt x="275353" y="465291"/>
                  <a:pt x="305693" y="424864"/>
                  <a:pt x="340015" y="388679"/>
                </a:cubicBezTo>
                <a:lnTo>
                  <a:pt x="277984" y="197357"/>
                </a:lnTo>
                <a:lnTo>
                  <a:pt x="491050" y="64219"/>
                </a:lnTo>
                <a:lnTo>
                  <a:pt x="639843" y="207726"/>
                </a:lnTo>
                <a:lnTo>
                  <a:pt x="638348" y="208660"/>
                </a:lnTo>
                <a:cubicBezTo>
                  <a:pt x="696840" y="190256"/>
                  <a:pt x="758594" y="181748"/>
                  <a:pt x="821488" y="182440"/>
                </a:cubicBezTo>
                <a:lnTo>
                  <a:pt x="815140" y="180739"/>
                </a:lnTo>
                <a:lnTo>
                  <a:pt x="915476"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marL="0" marR="0" lvl="0" indent="0" algn="ctr" defTabSz="914377" rtl="0" eaLnBrk="1" fontAlgn="auto" latinLnBrk="1"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white"/>
              </a:solidFill>
              <a:effectLst/>
              <a:uLnTx/>
              <a:uFillTx/>
              <a:latin typeface="Arial"/>
              <a:ea typeface="Arial Unicode MS"/>
              <a:cs typeface="+mn-cs"/>
            </a:endParaRPr>
          </a:p>
        </p:txBody>
      </p:sp>
      <p:sp>
        <p:nvSpPr>
          <p:cNvPr id="25" name="Title 1">
            <a:extLst>
              <a:ext uri="{FF2B5EF4-FFF2-40B4-BE49-F238E27FC236}">
                <a16:creationId xmlns:a16="http://schemas.microsoft.com/office/drawing/2014/main" id="{22BF459B-BFA1-4F45-85D1-05F702A01AC8}"/>
              </a:ext>
            </a:extLst>
          </p:cNvPr>
          <p:cNvSpPr>
            <a:spLocks noGrp="1"/>
          </p:cNvSpPr>
          <p:nvPr>
            <p:ph type="title" hasCustomPrompt="1"/>
          </p:nvPr>
        </p:nvSpPr>
        <p:spPr>
          <a:xfrm>
            <a:off x="415783" y="411153"/>
            <a:ext cx="2244290" cy="606749"/>
          </a:xfrm>
          <a:prstGeom prst="rect">
            <a:avLst/>
          </a:prstGeom>
        </p:spPr>
        <p:txBody>
          <a:bodyPr/>
          <a:lstStyle>
            <a:lvl1pPr>
              <a:defRPr>
                <a:solidFill>
                  <a:schemeClr val="tx1"/>
                </a:solidFill>
                <a:latin typeface="Calibri Light" panose="020F0302020204030204" pitchFamily="34" charset="0"/>
                <a:cs typeface="Calibri Light" panose="020F0302020204030204" pitchFamily="34" charset="0"/>
              </a:defRPr>
            </a:lvl1pPr>
          </a:lstStyle>
          <a:p>
            <a:r>
              <a:rPr lang="en-US"/>
              <a:t>&lt;</a:t>
            </a:r>
            <a:r>
              <a:rPr lang="sl-SI"/>
              <a:t>Naslov</a:t>
            </a:r>
            <a:r>
              <a:rPr lang="en-US"/>
              <a:t>&gt;</a:t>
            </a:r>
            <a:endParaRPr lang="sl-SI"/>
          </a:p>
        </p:txBody>
      </p:sp>
      <p:sp>
        <p:nvSpPr>
          <p:cNvPr id="28" name="Text Placeholder 7">
            <a:extLst>
              <a:ext uri="{FF2B5EF4-FFF2-40B4-BE49-F238E27FC236}">
                <a16:creationId xmlns:a16="http://schemas.microsoft.com/office/drawing/2014/main" id="{DBF799BB-5290-49E4-8F0C-B8C43DDC9DD8}"/>
              </a:ext>
            </a:extLst>
          </p:cNvPr>
          <p:cNvSpPr>
            <a:spLocks noGrp="1"/>
          </p:cNvSpPr>
          <p:nvPr>
            <p:ph type="body" sz="quarter" idx="13" hasCustomPrompt="1"/>
          </p:nvPr>
        </p:nvSpPr>
        <p:spPr>
          <a:xfrm>
            <a:off x="272004" y="1611720"/>
            <a:ext cx="6229805" cy="3186826"/>
          </a:xfrm>
          <a:prstGeom prst="rect">
            <a:avLst/>
          </a:prstGeom>
        </p:spPr>
        <p:txBody>
          <a:bodyPr/>
          <a:lstStyle>
            <a:lvl1pPr>
              <a:defRPr>
                <a:solidFill>
                  <a:schemeClr val="bg1"/>
                </a:solidFill>
              </a:defRPr>
            </a:lvl1pPr>
            <a:lvl2pPr>
              <a:defRPr>
                <a:solidFill>
                  <a:schemeClr val="bg1"/>
                </a:solidFill>
              </a:defRPr>
            </a:lvl2pPr>
            <a:lvl3pPr marL="914377" indent="0">
              <a:buNone/>
              <a:defRPr>
                <a:solidFill>
                  <a:schemeClr val="bg1"/>
                </a:solidFill>
              </a:defRPr>
            </a:lvl3pPr>
            <a:lvl4pPr marL="1371566" indent="0">
              <a:buNone/>
              <a:defRPr/>
            </a:lvl4pPr>
            <a:lvl5pPr>
              <a:defRPr/>
            </a:lvl5pPr>
          </a:lstStyle>
          <a:p>
            <a:pPr lvl="0"/>
            <a:r>
              <a:rPr lang="en-US"/>
              <a:t>&lt;</a:t>
            </a:r>
            <a:r>
              <a:rPr lang="sl-SI"/>
              <a:t>Besedilo – prvi nivo</a:t>
            </a:r>
            <a:endParaRPr lang="en-US"/>
          </a:p>
          <a:p>
            <a:pPr lvl="1"/>
            <a:r>
              <a:rPr lang="sl-SI"/>
              <a:t>Besedilo – drugi nivo</a:t>
            </a:r>
            <a:r>
              <a:rPr lang="en-US"/>
              <a:t>&gt;</a:t>
            </a:r>
          </a:p>
          <a:p>
            <a:pPr lvl="2"/>
            <a:endParaRPr lang="en-US"/>
          </a:p>
        </p:txBody>
      </p:sp>
    </p:spTree>
    <p:extLst>
      <p:ext uri="{BB962C8B-B14F-4D97-AF65-F5344CB8AC3E}">
        <p14:creationId xmlns:p14="http://schemas.microsoft.com/office/powerpoint/2010/main" val="3865127691"/>
      </p:ext>
    </p:extLst>
  </p:cSld>
  <p:clrMapOvr>
    <a:masterClrMapping/>
  </p:clrMapOvr>
  <p:transition spd="slow"/>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rezervni_1">
    <p:bg>
      <p:bgPr>
        <a:blipFill dpi="0" rotWithShape="1">
          <a:blip r:embed="rId2" cstate="email">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1212177"/>
      </p:ext>
    </p:extLst>
  </p:cSld>
  <p:clrMapOvr>
    <a:masterClrMapping/>
  </p:clrMapOvr>
  <p:transition spd="slow"/>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Rezervni_2">
    <p:bg>
      <p:bgPr>
        <a:blipFill dpi="0" rotWithShape="1">
          <a:blip r:embed="rId2" cstate="email">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68098694"/>
      </p:ext>
    </p:extLst>
  </p:cSld>
  <p:clrMapOvr>
    <a:masterClrMapping/>
  </p:clrMapOvr>
  <p:transition spd="slow"/>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Rezervni_3">
    <p:bg>
      <p:bgPr>
        <a:blipFill dpi="0" rotWithShape="1">
          <a:blip r:embed="rId2" cstate="email">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01823919"/>
      </p:ext>
    </p:extLst>
  </p:cSld>
  <p:clrMapOvr>
    <a:masterClrMapping/>
  </p:clrMapOvr>
  <p:transition spd="slow"/>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Rezervni_4">
    <p:bg>
      <p:bgPr>
        <a:blipFill dpi="0" rotWithShape="1">
          <a:blip r:embed="rId2" cstate="email">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E85C5121-D524-4FA3-827E-5E1FC7C84CCF}"/>
              </a:ext>
            </a:extLst>
          </p:cNvPr>
          <p:cNvSpPr>
            <a:spLocks noGrp="1"/>
          </p:cNvSpPr>
          <p:nvPr>
            <p:ph type="body" sz="quarter" idx="10" hasCustomPrompt="1"/>
          </p:nvPr>
        </p:nvSpPr>
        <p:spPr>
          <a:xfrm>
            <a:off x="323530" y="339511"/>
            <a:ext cx="11573197" cy="724247"/>
          </a:xfrm>
          <a:prstGeom prst="rect">
            <a:avLst/>
          </a:prstGeom>
        </p:spPr>
        <p:txBody>
          <a:bodyPr anchor="ctr"/>
          <a:lstStyle>
            <a:lvl1pPr marL="0" indent="0" algn="ctr">
              <a:buNone/>
              <a:defRPr sz="5400" b="0" baseline="0">
                <a:solidFill>
                  <a:schemeClr val="bg1"/>
                </a:solidFill>
                <a:latin typeface="+mj-lt"/>
                <a:cs typeface="Arial" pitchFamily="34" charset="0"/>
              </a:defRPr>
            </a:lvl1pPr>
          </a:lstStyle>
          <a:p>
            <a:pPr lvl="0"/>
            <a:r>
              <a:rPr lang="en-US" altLang="ko-KR"/>
              <a:t>&lt;BASIC LAYOUT&gt;</a:t>
            </a:r>
          </a:p>
        </p:txBody>
      </p:sp>
    </p:spTree>
    <p:extLst>
      <p:ext uri="{BB962C8B-B14F-4D97-AF65-F5344CB8AC3E}">
        <p14:creationId xmlns:p14="http://schemas.microsoft.com/office/powerpoint/2010/main" val="922149623"/>
      </p:ext>
    </p:extLst>
  </p:cSld>
  <p:clrMapOvr>
    <a:masterClrMapping/>
  </p:clrMapOvr>
  <p:transition spd="slow"/>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Rezervni_5">
    <p:bg>
      <p:bgPr>
        <a:blipFill dpi="0" rotWithShape="1">
          <a:blip r:embed="rId2" cstate="email">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6FE585-1A8E-4787-AFFB-9A9CD1BDB2C0}"/>
              </a:ext>
            </a:extLst>
          </p:cNvPr>
          <p:cNvSpPr/>
          <p:nvPr userDrawn="1"/>
        </p:nvSpPr>
        <p:spPr>
          <a:xfrm>
            <a:off x="0" y="0"/>
            <a:ext cx="12192000" cy="6858000"/>
          </a:xfrm>
          <a:prstGeom prst="rect">
            <a:avLst/>
          </a:prstGeom>
          <a:solidFill>
            <a:schemeClr val="bg1">
              <a:alpha val="36000"/>
            </a:schemeClr>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I" sz="1800"/>
          </a:p>
        </p:txBody>
      </p:sp>
    </p:spTree>
    <p:extLst>
      <p:ext uri="{BB962C8B-B14F-4D97-AF65-F5344CB8AC3E}">
        <p14:creationId xmlns:p14="http://schemas.microsoft.com/office/powerpoint/2010/main" val="976936287"/>
      </p:ext>
    </p:extLst>
  </p:cSld>
  <p:clrMapOvr>
    <a:masterClrMapping/>
  </p:clrMapOvr>
  <p:transition spd="slow"/>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Rezervni_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80BF45-D8FF-4C7B-AB10-28B44B32AF35}"/>
              </a:ext>
            </a:extLst>
          </p:cNvPr>
          <p:cNvSpPr>
            <a:spLocks noGrp="1"/>
          </p:cNvSpPr>
          <p:nvPr>
            <p:ph type="title" hasCustomPrompt="1"/>
          </p:nvPr>
        </p:nvSpPr>
        <p:spPr>
          <a:xfrm>
            <a:off x="839788" y="365127"/>
            <a:ext cx="10515600" cy="1325563"/>
          </a:xfrm>
        </p:spPr>
        <p:txBody>
          <a:bodyPr/>
          <a:lstStyle>
            <a:lvl1pPr>
              <a:defRPr/>
            </a:lvl1pPr>
          </a:lstStyle>
          <a:p>
            <a:r>
              <a:rPr lang="en-US"/>
              <a:t>&lt;Click to edit Master title style&gt;</a:t>
            </a:r>
            <a:endParaRPr lang="sl-SI"/>
          </a:p>
        </p:txBody>
      </p:sp>
      <p:sp>
        <p:nvSpPr>
          <p:cNvPr id="3" name="Text Placeholder 2">
            <a:extLst>
              <a:ext uri="{FF2B5EF4-FFF2-40B4-BE49-F238E27FC236}">
                <a16:creationId xmlns:a16="http://schemas.microsoft.com/office/drawing/2014/main" id="{D42D6BEA-C4A8-4699-97DF-32B8D55FEDF2}"/>
              </a:ext>
            </a:extLst>
          </p:cNvPr>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BE65DEB-CEC1-4C67-B5D7-6397C47A152D}"/>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l-SI"/>
          </a:p>
        </p:txBody>
      </p:sp>
      <p:sp>
        <p:nvSpPr>
          <p:cNvPr id="5" name="Text Placeholder 4">
            <a:extLst>
              <a:ext uri="{FF2B5EF4-FFF2-40B4-BE49-F238E27FC236}">
                <a16:creationId xmlns:a16="http://schemas.microsoft.com/office/drawing/2014/main" id="{B82F8AE1-E3CE-40CE-8C5D-A2D21DA02F2F}"/>
              </a:ext>
            </a:extLst>
          </p:cNvPr>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FCB6C77-458F-4D7E-A83A-747779983E20}"/>
              </a:ext>
            </a:extLst>
          </p:cNvPr>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l-SI"/>
          </a:p>
        </p:txBody>
      </p:sp>
      <p:sp>
        <p:nvSpPr>
          <p:cNvPr id="7" name="Date Placeholder 6">
            <a:extLst>
              <a:ext uri="{FF2B5EF4-FFF2-40B4-BE49-F238E27FC236}">
                <a16:creationId xmlns:a16="http://schemas.microsoft.com/office/drawing/2014/main" id="{DDA07032-7C5C-4076-9B24-E2F33F8D9EAC}"/>
              </a:ext>
            </a:extLst>
          </p:cNvPr>
          <p:cNvSpPr>
            <a:spLocks noGrp="1"/>
          </p:cNvSpPr>
          <p:nvPr>
            <p:ph type="dt" sz="half" idx="10"/>
          </p:nvPr>
        </p:nvSpPr>
        <p:spPr/>
        <p:txBody>
          <a:bodyPr/>
          <a:lstStyle/>
          <a:p>
            <a:endParaRPr lang="sl-SI"/>
          </a:p>
        </p:txBody>
      </p:sp>
      <p:sp>
        <p:nvSpPr>
          <p:cNvPr id="8" name="Footer Placeholder 7">
            <a:extLst>
              <a:ext uri="{FF2B5EF4-FFF2-40B4-BE49-F238E27FC236}">
                <a16:creationId xmlns:a16="http://schemas.microsoft.com/office/drawing/2014/main" id="{9F03BAF1-E907-4F2E-A7BE-654A94776024}"/>
              </a:ext>
            </a:extLst>
          </p:cNvPr>
          <p:cNvSpPr>
            <a:spLocks noGrp="1"/>
          </p:cNvSpPr>
          <p:nvPr>
            <p:ph type="ftr" sz="quarter" idx="11"/>
          </p:nvPr>
        </p:nvSpPr>
        <p:spPr/>
        <p:txBody>
          <a:bodyPr/>
          <a:lstStyle/>
          <a:p>
            <a:endParaRPr lang="sl-SI"/>
          </a:p>
        </p:txBody>
      </p:sp>
      <p:sp>
        <p:nvSpPr>
          <p:cNvPr id="9" name="Slide Number Placeholder 8">
            <a:extLst>
              <a:ext uri="{FF2B5EF4-FFF2-40B4-BE49-F238E27FC236}">
                <a16:creationId xmlns:a16="http://schemas.microsoft.com/office/drawing/2014/main" id="{A41DA205-1722-431B-8BAD-790DFB185DB9}"/>
              </a:ext>
            </a:extLst>
          </p:cNvPr>
          <p:cNvSpPr>
            <a:spLocks noGrp="1"/>
          </p:cNvSpPr>
          <p:nvPr>
            <p:ph type="sldNum" sz="quarter" idx="12"/>
          </p:nvPr>
        </p:nvSpPr>
        <p:spPr/>
        <p:txBody>
          <a:bodyPr/>
          <a:lstStyle/>
          <a:p>
            <a:fld id="{40E8D340-A079-42DD-A7CC-E0B00614C2CD}" type="slidenum">
              <a:rPr lang="sl-SI" smtClean="0"/>
              <a:t>‹#›</a:t>
            </a:fld>
            <a:endParaRPr lang="sl-SI"/>
          </a:p>
        </p:txBody>
      </p:sp>
    </p:spTree>
    <p:extLst>
      <p:ext uri="{BB962C8B-B14F-4D97-AF65-F5344CB8AC3E}">
        <p14:creationId xmlns:p14="http://schemas.microsoft.com/office/powerpoint/2010/main" val="2732546290"/>
      </p:ext>
    </p:extLst>
  </p:cSld>
  <p:clrMapOvr>
    <a:masterClrMapping/>
  </p:clrMapOvr>
  <p:transition spd="slow"/>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Ikone">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30" y="123478"/>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a:t>Icon Sets Layout</a:t>
            </a:r>
          </a:p>
        </p:txBody>
      </p:sp>
      <p:sp>
        <p:nvSpPr>
          <p:cNvPr id="3" name="Rounded Rectangle 2"/>
          <p:cNvSpPr/>
          <p:nvPr userDrawn="1"/>
        </p:nvSpPr>
        <p:spPr>
          <a:xfrm>
            <a:off x="354011" y="1131592"/>
            <a:ext cx="3560767" cy="5402561"/>
          </a:xfrm>
          <a:prstGeom prst="roundRect">
            <a:avLst>
              <a:gd name="adj" fmla="val 396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p>
        </p:txBody>
      </p:sp>
      <p:sp>
        <p:nvSpPr>
          <p:cNvPr id="4" name="Rounded Rectangle 3"/>
          <p:cNvSpPr/>
          <p:nvPr userDrawn="1"/>
        </p:nvSpPr>
        <p:spPr>
          <a:xfrm>
            <a:off x="531934" y="1347500"/>
            <a:ext cx="153868" cy="5015200"/>
          </a:xfrm>
          <a:prstGeom prst="roundRect">
            <a:avLst>
              <a:gd name="adj" fmla="val 50000"/>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bg1"/>
              </a:solidFill>
            </a:endParaRPr>
          </a:p>
        </p:txBody>
      </p:sp>
      <p:sp>
        <p:nvSpPr>
          <p:cNvPr id="5" name="Half Frame 4"/>
          <p:cNvSpPr/>
          <p:nvPr userDrawn="1"/>
        </p:nvSpPr>
        <p:spPr>
          <a:xfrm rot="5400000">
            <a:off x="3057178" y="1276654"/>
            <a:ext cx="685849" cy="685148"/>
          </a:xfrm>
          <a:prstGeom prst="halfFrame">
            <a:avLst>
              <a:gd name="adj1" fmla="val 23728"/>
              <a:gd name="adj2" fmla="val 24642"/>
            </a:avLst>
          </a:prstGeom>
          <a:solidFill>
            <a:schemeClr val="bg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tx1">
                  <a:lumMod val="85000"/>
                  <a:lumOff val="15000"/>
                </a:schemeClr>
              </a:solidFill>
            </a:endParaRPr>
          </a:p>
        </p:txBody>
      </p:sp>
      <p:sp>
        <p:nvSpPr>
          <p:cNvPr id="58" name="TextBox 57">
            <a:extLst>
              <a:ext uri="{FF2B5EF4-FFF2-40B4-BE49-F238E27FC236}">
                <a16:creationId xmlns:a16="http://schemas.microsoft.com/office/drawing/2014/main" id="{5644E8BB-F13A-4AE0-889E-633DE4143787}"/>
              </a:ext>
            </a:extLst>
          </p:cNvPr>
          <p:cNvSpPr txBox="1"/>
          <p:nvPr userDrawn="1"/>
        </p:nvSpPr>
        <p:spPr>
          <a:xfrm>
            <a:off x="711704" y="1637214"/>
            <a:ext cx="2232248" cy="523220"/>
          </a:xfrm>
          <a:prstGeom prst="rect">
            <a:avLst/>
          </a:prstGeom>
          <a:noFill/>
        </p:spPr>
        <p:txBody>
          <a:bodyPr wrap="square" rtlCol="0" anchor="ctr">
            <a:spAutoFit/>
          </a:bodyPr>
          <a:lstStyle/>
          <a:p>
            <a:r>
              <a:rPr lang="en-US" altLang="ko-KR" sz="1400" b="1">
                <a:solidFill>
                  <a:schemeClr val="bg1"/>
                </a:solidFill>
                <a:latin typeface="Arial" pitchFamily="34" charset="0"/>
                <a:cs typeface="Arial" pitchFamily="34" charset="0"/>
              </a:rPr>
              <a:t>You can Resize without losing quality</a:t>
            </a:r>
            <a:endParaRPr lang="ko-KR" altLang="en-US" sz="1400" b="1">
              <a:solidFill>
                <a:schemeClr val="bg1"/>
              </a:solidFill>
              <a:latin typeface="Arial" pitchFamily="34" charset="0"/>
              <a:cs typeface="Arial" pitchFamily="34" charset="0"/>
            </a:endParaRPr>
          </a:p>
        </p:txBody>
      </p:sp>
      <p:sp>
        <p:nvSpPr>
          <p:cNvPr id="59" name="TextBox 58">
            <a:extLst>
              <a:ext uri="{FF2B5EF4-FFF2-40B4-BE49-F238E27FC236}">
                <a16:creationId xmlns:a16="http://schemas.microsoft.com/office/drawing/2014/main" id="{F2CE2B8B-ED32-491A-95B2-D28904BC432C}"/>
              </a:ext>
            </a:extLst>
          </p:cNvPr>
          <p:cNvSpPr txBox="1"/>
          <p:nvPr userDrawn="1"/>
        </p:nvSpPr>
        <p:spPr>
          <a:xfrm>
            <a:off x="711704" y="2127464"/>
            <a:ext cx="2232248" cy="738664"/>
          </a:xfrm>
          <a:prstGeom prst="rect">
            <a:avLst/>
          </a:prstGeom>
          <a:noFill/>
        </p:spPr>
        <p:txBody>
          <a:bodyPr wrap="square" rtlCol="0" anchor="ctr">
            <a:spAutoFit/>
          </a:bodyPr>
          <a:lstStyle/>
          <a:p>
            <a:r>
              <a:rPr lang="en-US" altLang="ko-KR" sz="1400" b="1">
                <a:solidFill>
                  <a:schemeClr val="bg1"/>
                </a:solidFill>
                <a:latin typeface="Arial" pitchFamily="34" charset="0"/>
                <a:cs typeface="Arial" pitchFamily="34" charset="0"/>
              </a:rPr>
              <a:t>You can Change Fill Color &amp;</a:t>
            </a:r>
          </a:p>
          <a:p>
            <a:r>
              <a:rPr lang="en-US" altLang="ko-KR" sz="1400" b="1">
                <a:solidFill>
                  <a:schemeClr val="bg1"/>
                </a:solidFill>
                <a:latin typeface="Arial" pitchFamily="34" charset="0"/>
                <a:cs typeface="Arial" pitchFamily="34" charset="0"/>
              </a:rPr>
              <a:t>Line Color</a:t>
            </a:r>
            <a:endParaRPr lang="ko-KR" altLang="en-US" sz="1400" b="1">
              <a:solidFill>
                <a:schemeClr val="bg1"/>
              </a:solidFill>
              <a:latin typeface="Arial" pitchFamily="34" charset="0"/>
              <a:cs typeface="Arial" pitchFamily="34" charset="0"/>
            </a:endParaRPr>
          </a:p>
        </p:txBody>
      </p:sp>
      <p:sp>
        <p:nvSpPr>
          <p:cNvPr id="60" name="TextBox 59">
            <a:extLst>
              <a:ext uri="{FF2B5EF4-FFF2-40B4-BE49-F238E27FC236}">
                <a16:creationId xmlns:a16="http://schemas.microsoft.com/office/drawing/2014/main" id="{962A52DF-2523-4479-BFA3-B5ACE9887E1C}"/>
              </a:ext>
            </a:extLst>
          </p:cNvPr>
          <p:cNvSpPr txBox="1"/>
          <p:nvPr userDrawn="1"/>
        </p:nvSpPr>
        <p:spPr>
          <a:xfrm>
            <a:off x="721229" y="5808439"/>
            <a:ext cx="2232000" cy="307777"/>
          </a:xfrm>
          <a:prstGeom prst="rect">
            <a:avLst/>
          </a:prstGeom>
          <a:noFill/>
        </p:spPr>
        <p:txBody>
          <a:bodyPr wrap="square" rtlCol="0" anchor="ctr">
            <a:spAutoFit/>
          </a:bodyPr>
          <a:lstStyle/>
          <a:p>
            <a:r>
              <a:rPr lang="en-US" altLang="ko-KR" sz="1400">
                <a:solidFill>
                  <a:schemeClr val="bg1"/>
                </a:solidFill>
                <a:latin typeface="Arial" pitchFamily="34" charset="0"/>
                <a:cs typeface="Arial" pitchFamily="34" charset="0"/>
              </a:rPr>
              <a:t>www.allppt.com</a:t>
            </a:r>
            <a:endParaRPr lang="ko-KR" altLang="en-US" sz="1400">
              <a:solidFill>
                <a:schemeClr val="bg1"/>
              </a:solidFill>
              <a:latin typeface="Arial" pitchFamily="34" charset="0"/>
              <a:cs typeface="Arial" pitchFamily="34" charset="0"/>
            </a:endParaRPr>
          </a:p>
        </p:txBody>
      </p:sp>
      <p:sp>
        <p:nvSpPr>
          <p:cNvPr id="61" name="TextBox 60">
            <a:extLst>
              <a:ext uri="{FF2B5EF4-FFF2-40B4-BE49-F238E27FC236}">
                <a16:creationId xmlns:a16="http://schemas.microsoft.com/office/drawing/2014/main" id="{BAAC314F-E96A-4408-95DE-A70E9ED054AF}"/>
              </a:ext>
            </a:extLst>
          </p:cNvPr>
          <p:cNvSpPr txBox="1"/>
          <p:nvPr userDrawn="1"/>
        </p:nvSpPr>
        <p:spPr>
          <a:xfrm>
            <a:off x="721229" y="4450324"/>
            <a:ext cx="2717296" cy="1384995"/>
          </a:xfrm>
          <a:prstGeom prst="rect">
            <a:avLst/>
          </a:prstGeom>
          <a:noFill/>
        </p:spPr>
        <p:txBody>
          <a:bodyPr wrap="square" rtlCol="0" anchor="ctr">
            <a:spAutoFit/>
          </a:bodyPr>
          <a:lstStyle/>
          <a:p>
            <a:r>
              <a:rPr lang="en-US" altLang="ko-KR" sz="2800" b="1">
                <a:solidFill>
                  <a:schemeClr val="bg1"/>
                </a:solidFill>
                <a:latin typeface="+mn-lt"/>
                <a:ea typeface="+mn-ea"/>
                <a:cs typeface="Arial" pitchFamily="34" charset="0"/>
              </a:rPr>
              <a:t>FREE </a:t>
            </a:r>
          </a:p>
          <a:p>
            <a:r>
              <a:rPr lang="en-US" altLang="ko-KR" sz="2800" b="1">
                <a:solidFill>
                  <a:schemeClr val="bg1"/>
                </a:solidFill>
                <a:latin typeface="+mn-lt"/>
                <a:ea typeface="+mn-ea"/>
                <a:cs typeface="Arial" pitchFamily="34" charset="0"/>
              </a:rPr>
              <a:t>PPT TEMPLATES</a:t>
            </a:r>
          </a:p>
        </p:txBody>
      </p:sp>
    </p:spTree>
    <p:extLst>
      <p:ext uri="{BB962C8B-B14F-4D97-AF65-F5344CB8AC3E}">
        <p14:creationId xmlns:p14="http://schemas.microsoft.com/office/powerpoint/2010/main" val="54280346"/>
      </p:ext>
    </p:extLst>
  </p:cSld>
  <p:clrMapOvr>
    <a:masterClrMapping/>
  </p:clrMapOvr>
  <p:transition spd="slow"/>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theme" Target="../theme/theme2.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D9546E6-DD40-47F0-AC05-B204AE83A106}"/>
              </a:ext>
            </a:extLst>
          </p:cNvPr>
          <p:cNvSpPr>
            <a:spLocks noGrp="1"/>
          </p:cNvSpPr>
          <p:nvPr>
            <p:ph type="title"/>
          </p:nvPr>
        </p:nvSpPr>
        <p:spPr>
          <a:xfrm>
            <a:off x="838200" y="247020"/>
            <a:ext cx="10515600" cy="1028108"/>
          </a:xfrm>
          <a:prstGeom prst="rect">
            <a:avLst/>
          </a:prstGeom>
        </p:spPr>
        <p:txBody>
          <a:bodyPr vert="horz" lIns="91440" tIns="45720" rIns="91440" bIns="45720" rtlCol="0" anchor="ctr">
            <a:normAutofit/>
          </a:bodyPr>
          <a:lstStyle/>
          <a:p>
            <a:r>
              <a:rPr lang="en-US" dirty="0"/>
              <a:t>&lt;</a:t>
            </a:r>
            <a:r>
              <a:rPr lang="sl-SI" dirty="0"/>
              <a:t>Naslov</a:t>
            </a:r>
            <a:r>
              <a:rPr lang="en-US" dirty="0"/>
              <a:t>&gt;</a:t>
            </a:r>
            <a:endParaRPr lang="sl-SI" dirty="0"/>
          </a:p>
        </p:txBody>
      </p:sp>
      <p:sp>
        <p:nvSpPr>
          <p:cNvPr id="3" name="Text Placeholder 2">
            <a:extLst>
              <a:ext uri="{FF2B5EF4-FFF2-40B4-BE49-F238E27FC236}">
                <a16:creationId xmlns:a16="http://schemas.microsoft.com/office/drawing/2014/main" id="{F807AD39-9A04-4829-BCD2-3B7DB8DE50C3}"/>
              </a:ext>
            </a:extLst>
          </p:cNvPr>
          <p:cNvSpPr>
            <a:spLocks noGrp="1"/>
          </p:cNvSpPr>
          <p:nvPr>
            <p:ph type="body" idx="1"/>
          </p:nvPr>
        </p:nvSpPr>
        <p:spPr>
          <a:xfrm>
            <a:off x="838200" y="1551963"/>
            <a:ext cx="10515600" cy="4625000"/>
          </a:xfrm>
          <a:prstGeom prst="rect">
            <a:avLst/>
          </a:prstGeom>
        </p:spPr>
        <p:txBody>
          <a:bodyPr vert="horz" lIns="91440" tIns="45720" rIns="91440" bIns="45720" rtlCol="0">
            <a:normAutofit/>
          </a:bodyPr>
          <a:lstStyle/>
          <a:p>
            <a:pPr lvl="0"/>
            <a:r>
              <a:rPr lang="en-US" dirty="0"/>
              <a:t>&lt;</a:t>
            </a:r>
            <a:r>
              <a:rPr lang="sl-SI" dirty="0"/>
              <a:t>Besedilo – prvi nivo</a:t>
            </a:r>
            <a:endParaRPr lang="en-US" dirty="0"/>
          </a:p>
          <a:p>
            <a:pPr lvl="1"/>
            <a:r>
              <a:rPr lang="sl-SI" dirty="0"/>
              <a:t>Besedilo – drugi nivo</a:t>
            </a:r>
            <a:endParaRPr lang="en-US" dirty="0"/>
          </a:p>
          <a:p>
            <a:pPr lvl="2"/>
            <a:r>
              <a:rPr lang="sl-SI" dirty="0"/>
              <a:t>Besedilo – tretji nivo</a:t>
            </a:r>
            <a:endParaRPr lang="en-US" dirty="0"/>
          </a:p>
          <a:p>
            <a:pPr lvl="3"/>
            <a:r>
              <a:rPr lang="sl-SI" dirty="0"/>
              <a:t>Besedilo – četrti nivo</a:t>
            </a:r>
            <a:endParaRPr lang="en-US" dirty="0"/>
          </a:p>
          <a:p>
            <a:pPr lvl="4"/>
            <a:r>
              <a:rPr lang="sl-SI" dirty="0"/>
              <a:t>Besedilo – peti nivo</a:t>
            </a:r>
            <a:r>
              <a:rPr lang="en-US" dirty="0"/>
              <a:t>&gt;</a:t>
            </a:r>
            <a:endParaRPr lang="sl-SI" dirty="0"/>
          </a:p>
        </p:txBody>
      </p:sp>
      <p:sp>
        <p:nvSpPr>
          <p:cNvPr id="7" name="Rectangle 6">
            <a:extLst>
              <a:ext uri="{FF2B5EF4-FFF2-40B4-BE49-F238E27FC236}">
                <a16:creationId xmlns:a16="http://schemas.microsoft.com/office/drawing/2014/main" id="{B40E99AB-C591-4AEE-AE51-7315E34BD470}"/>
              </a:ext>
            </a:extLst>
          </p:cNvPr>
          <p:cNvSpPr/>
          <p:nvPr userDrawn="1"/>
        </p:nvSpPr>
        <p:spPr>
          <a:xfrm flipH="1">
            <a:off x="232286" y="21173"/>
            <a:ext cx="83713" cy="3889420"/>
          </a:xfrm>
          <a:prstGeom prst="rect">
            <a:avLst/>
          </a:prstGeom>
          <a:solidFill>
            <a:srgbClr val="0587AF"/>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SI" sz="1800" b="0" i="0" u="none" strike="noStrike" kern="0" cap="none" spc="0" normalizeH="0" baseline="0" noProof="0">
              <a:ln w="0"/>
              <a:solidFill>
                <a:prstClr val="black"/>
              </a:solidFill>
              <a:effectLst>
                <a:outerShdw blurRad="38100" dist="19050" dir="2700000" algn="tl" rotWithShape="0">
                  <a:prstClr val="black">
                    <a:alpha val="40000"/>
                  </a:prstClr>
                </a:outerShdw>
              </a:effectLst>
              <a:uLnTx/>
              <a:uFillTx/>
              <a:latin typeface="Arial"/>
              <a:ea typeface="Arial Unicode MS"/>
              <a:cs typeface="+mn-cs"/>
            </a:endParaRPr>
          </a:p>
        </p:txBody>
      </p:sp>
      <p:sp>
        <p:nvSpPr>
          <p:cNvPr id="8" name="Rectangle 7">
            <a:extLst>
              <a:ext uri="{FF2B5EF4-FFF2-40B4-BE49-F238E27FC236}">
                <a16:creationId xmlns:a16="http://schemas.microsoft.com/office/drawing/2014/main" id="{C6093287-5594-4CA1-8C69-23E12A59E09E}"/>
              </a:ext>
            </a:extLst>
          </p:cNvPr>
          <p:cNvSpPr/>
          <p:nvPr userDrawn="1"/>
        </p:nvSpPr>
        <p:spPr>
          <a:xfrm flipH="1">
            <a:off x="401002" y="247020"/>
            <a:ext cx="83713" cy="4453954"/>
          </a:xfrm>
          <a:prstGeom prst="rect">
            <a:avLst/>
          </a:prstGeom>
          <a:solidFill>
            <a:srgbClr val="1F497D">
              <a:lumMod val="40000"/>
              <a:lumOff val="60000"/>
            </a:srgbClr>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SI" sz="1800" b="0" i="0" u="none" strike="noStrike" kern="0" cap="none" spc="0" normalizeH="0" baseline="0" noProof="0">
              <a:ln w="0"/>
              <a:solidFill>
                <a:srgbClr val="0587AF">
                  <a:lumMod val="60000"/>
                  <a:lumOff val="40000"/>
                </a:srgbClr>
              </a:solidFill>
              <a:effectLst>
                <a:outerShdw blurRad="38100" dist="19050" dir="2700000" algn="tl" rotWithShape="0">
                  <a:prstClr val="black">
                    <a:alpha val="40000"/>
                  </a:prstClr>
                </a:outerShdw>
              </a:effectLst>
              <a:uLnTx/>
              <a:uFillTx/>
              <a:latin typeface="Arial"/>
              <a:ea typeface="Arial Unicode MS"/>
              <a:cs typeface="+mn-cs"/>
            </a:endParaRPr>
          </a:p>
        </p:txBody>
      </p:sp>
      <p:sp>
        <p:nvSpPr>
          <p:cNvPr id="9" name="Rectangle 8">
            <a:extLst>
              <a:ext uri="{FF2B5EF4-FFF2-40B4-BE49-F238E27FC236}">
                <a16:creationId xmlns:a16="http://schemas.microsoft.com/office/drawing/2014/main" id="{5A01ABAF-42A8-4403-8596-A7059C5C26F7}"/>
              </a:ext>
            </a:extLst>
          </p:cNvPr>
          <p:cNvSpPr/>
          <p:nvPr userDrawn="1"/>
        </p:nvSpPr>
        <p:spPr>
          <a:xfrm flipH="1">
            <a:off x="595258" y="626589"/>
            <a:ext cx="83713" cy="4453954"/>
          </a:xfrm>
          <a:prstGeom prst="rect">
            <a:avLst/>
          </a:prstGeom>
          <a:solidFill>
            <a:srgbClr val="1F497D">
              <a:lumMod val="20000"/>
              <a:lumOff val="80000"/>
            </a:srgbClr>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SI" sz="1800" b="0" i="0" u="none" strike="noStrike" kern="0" cap="none" spc="0" normalizeH="0" baseline="0" noProof="0">
              <a:ln w="0"/>
              <a:solidFill>
                <a:srgbClr val="0587AF">
                  <a:lumMod val="60000"/>
                  <a:lumOff val="40000"/>
                </a:srgbClr>
              </a:solidFill>
              <a:effectLst>
                <a:outerShdw blurRad="38100" dist="19050" dir="2700000" algn="tl" rotWithShape="0">
                  <a:prstClr val="black">
                    <a:alpha val="40000"/>
                  </a:prstClr>
                </a:outerShdw>
              </a:effectLst>
              <a:uLnTx/>
              <a:uFillTx/>
              <a:latin typeface="Arial"/>
              <a:ea typeface="Arial Unicode MS"/>
              <a:cs typeface="+mn-cs"/>
            </a:endParaRPr>
          </a:p>
        </p:txBody>
      </p:sp>
      <p:sp>
        <p:nvSpPr>
          <p:cNvPr id="6" name="Slide Number Placeholder 5">
            <a:extLst>
              <a:ext uri="{FF2B5EF4-FFF2-40B4-BE49-F238E27FC236}">
                <a16:creationId xmlns:a16="http://schemas.microsoft.com/office/drawing/2014/main" id="{85802F9F-5BB7-4E32-B35B-D848AB35038D}"/>
              </a:ext>
            </a:extLst>
          </p:cNvPr>
          <p:cNvSpPr>
            <a:spLocks noGrp="1"/>
          </p:cNvSpPr>
          <p:nvPr>
            <p:ph type="sldNum" sz="quarter" idx="4"/>
          </p:nvPr>
        </p:nvSpPr>
        <p:spPr>
          <a:xfrm>
            <a:off x="9575800" y="6356350"/>
            <a:ext cx="1778000" cy="365125"/>
          </a:xfrm>
          <a:prstGeom prst="rect">
            <a:avLst/>
          </a:prstGeom>
        </p:spPr>
        <p:txBody>
          <a:bodyPr vert="horz" lIns="91440" tIns="45720" rIns="91440" bIns="45720" rtlCol="0" anchor="ctr"/>
          <a:lstStyle>
            <a:lvl1pPr algn="r">
              <a:defRPr sz="1200">
                <a:solidFill>
                  <a:schemeClr val="accent2">
                    <a:lumMod val="75000"/>
                  </a:schemeClr>
                </a:solidFill>
              </a:defRPr>
            </a:lvl1pPr>
          </a:lstStyle>
          <a:p>
            <a:fld id="{40E8D340-A079-42DD-A7CC-E0B00614C2CD}" type="slidenum">
              <a:rPr lang="sl-SI" smtClean="0"/>
              <a:pPr/>
              <a:t>‹#›</a:t>
            </a:fld>
            <a:endParaRPr lang="sl-SI" dirty="0"/>
          </a:p>
        </p:txBody>
      </p:sp>
      <p:sp>
        <p:nvSpPr>
          <p:cNvPr id="10" name="Rectangle 9">
            <a:extLst>
              <a:ext uri="{FF2B5EF4-FFF2-40B4-BE49-F238E27FC236}">
                <a16:creationId xmlns:a16="http://schemas.microsoft.com/office/drawing/2014/main" id="{0B7330AE-56FD-47EE-9BE2-C52B5F74F12F}"/>
              </a:ext>
            </a:extLst>
          </p:cNvPr>
          <p:cNvSpPr/>
          <p:nvPr userDrawn="1"/>
        </p:nvSpPr>
        <p:spPr>
          <a:xfrm>
            <a:off x="838200" y="6459865"/>
            <a:ext cx="8737600" cy="261610"/>
          </a:xfrm>
          <a:prstGeom prst="rect">
            <a:avLst/>
          </a:prstGeom>
        </p:spPr>
        <p:txBody>
          <a:bodyPr wrap="square">
            <a:spAutoFit/>
          </a:bodyPr>
          <a:lstStyle/>
          <a:p>
            <a:pPr eaLnBrk="0" hangingPunct="0"/>
            <a:r>
              <a:rPr lang="en-US" altLang="sl-SI" sz="1100" dirty="0">
                <a:solidFill>
                  <a:schemeClr val="accent2">
                    <a:lumMod val="75000"/>
                  </a:schemeClr>
                </a:solidFill>
                <a:latin typeface="+mn-lt"/>
                <a:cs typeface="Arial" charset="0"/>
              </a:rPr>
              <a:t>©</a:t>
            </a:r>
            <a:r>
              <a:rPr lang="sl-SI" altLang="sl-SI" sz="1100" dirty="0">
                <a:solidFill>
                  <a:schemeClr val="accent2">
                    <a:lumMod val="75000"/>
                  </a:schemeClr>
                </a:solidFill>
                <a:latin typeface="+mn-lt"/>
                <a:cs typeface="Arial" charset="0"/>
              </a:rPr>
              <a:t> IZUM, </a:t>
            </a:r>
            <a:r>
              <a:rPr lang="en-US" altLang="sl-SI" sz="1100" dirty="0" err="1">
                <a:solidFill>
                  <a:schemeClr val="accent2">
                    <a:lumMod val="75000"/>
                  </a:schemeClr>
                </a:solidFill>
                <a:latin typeface="+mn-lt"/>
                <a:cs typeface="Arial" charset="0"/>
              </a:rPr>
              <a:t>Nadgradnja</a:t>
            </a:r>
            <a:r>
              <a:rPr lang="en-US" altLang="sl-SI" sz="1100" dirty="0">
                <a:solidFill>
                  <a:schemeClr val="accent2">
                    <a:lumMod val="75000"/>
                  </a:schemeClr>
                </a:solidFill>
                <a:latin typeface="+mn-lt"/>
                <a:cs typeface="Arial" charset="0"/>
              </a:rPr>
              <a:t> </a:t>
            </a:r>
            <a:r>
              <a:rPr lang="en-US" altLang="sl-SI" sz="1100" dirty="0" err="1">
                <a:solidFill>
                  <a:schemeClr val="accent2">
                    <a:lumMod val="75000"/>
                  </a:schemeClr>
                </a:solidFill>
                <a:latin typeface="+mn-lt"/>
                <a:cs typeface="Arial" charset="0"/>
              </a:rPr>
              <a:t>vzajemnosti</a:t>
            </a:r>
            <a:r>
              <a:rPr lang="en-US" altLang="sl-SI" sz="1100" dirty="0">
                <a:solidFill>
                  <a:schemeClr val="accent2">
                    <a:lumMod val="75000"/>
                  </a:schemeClr>
                </a:solidFill>
                <a:latin typeface="+mn-lt"/>
                <a:cs typeface="Arial" charset="0"/>
              </a:rPr>
              <a:t>, </a:t>
            </a:r>
            <a:r>
              <a:rPr lang="en-US" altLang="sl-SI" sz="1100" dirty="0" err="1">
                <a:solidFill>
                  <a:schemeClr val="accent2">
                    <a:lumMod val="75000"/>
                  </a:schemeClr>
                </a:solidFill>
                <a:latin typeface="+mn-lt"/>
                <a:cs typeface="Arial" charset="0"/>
              </a:rPr>
              <a:t>Kongres</a:t>
            </a:r>
            <a:r>
              <a:rPr lang="en-US" altLang="sl-SI" sz="1100" dirty="0">
                <a:solidFill>
                  <a:schemeClr val="accent2">
                    <a:lumMod val="75000"/>
                  </a:schemeClr>
                </a:solidFill>
                <a:latin typeface="+mn-lt"/>
                <a:cs typeface="Arial" charset="0"/>
              </a:rPr>
              <a:t> ZBDS 2026</a:t>
            </a:r>
            <a:endParaRPr lang="en-US" sz="1100" dirty="0">
              <a:solidFill>
                <a:schemeClr val="accent2">
                  <a:lumMod val="75000"/>
                </a:schemeClr>
              </a:solidFill>
              <a:latin typeface="+mn-lt"/>
            </a:endParaRPr>
          </a:p>
        </p:txBody>
      </p:sp>
    </p:spTree>
    <p:extLst>
      <p:ext uri="{BB962C8B-B14F-4D97-AF65-F5344CB8AC3E}">
        <p14:creationId xmlns:p14="http://schemas.microsoft.com/office/powerpoint/2010/main" val="2270038209"/>
      </p:ext>
    </p:extLst>
  </p:cSld>
  <p:clrMap bg1="lt1" tx1="dk1" bg2="lt2" tx2="dk2" accent1="accent1" accent2="accent2" accent3="accent3" accent4="accent4" accent5="accent5" accent6="accent6" hlink="hlink" folHlink="folHlink"/>
  <p:sldLayoutIdLst>
    <p:sldLayoutId id="2147483649" r:id="rId1"/>
    <p:sldLayoutId id="2147483664" r:id="rId2"/>
    <p:sldLayoutId id="2147483665" r:id="rId3"/>
    <p:sldLayoutId id="2147483698" r:id="rId4"/>
    <p:sldLayoutId id="2147483666" r:id="rId5"/>
    <p:sldLayoutId id="2147483662" r:id="rId6"/>
    <p:sldLayoutId id="2147483650" r:id="rId7"/>
    <p:sldLayoutId id="2147483668" r:id="rId8"/>
    <p:sldLayoutId id="2147483667" r:id="rId9"/>
    <p:sldLayoutId id="2147483669" r:id="rId10"/>
    <p:sldLayoutId id="2147483670" r:id="rId11"/>
    <p:sldLayoutId id="2147483651" r:id="rId12"/>
    <p:sldLayoutId id="2147483652" r:id="rId13"/>
    <p:sldLayoutId id="2147483654" r:id="rId14"/>
    <p:sldLayoutId id="2147483655" r:id="rId15"/>
    <p:sldLayoutId id="2147483699" r:id="rId16"/>
    <p:sldLayoutId id="2147483700" r:id="rId17"/>
    <p:sldLayoutId id="2147483697" r:id="rId18"/>
  </p:sldLayoutIdLst>
  <p:hf hdr="0" ftr="0" dt="0"/>
  <p:txStyles>
    <p:titleStyle>
      <a:lvl1pPr algn="l" defTabSz="914377" rtl="0" eaLnBrk="1" latinLnBrk="0" hangingPunct="1">
        <a:lnSpc>
          <a:spcPct val="90000"/>
        </a:lnSpc>
        <a:spcBef>
          <a:spcPct val="0"/>
        </a:spcBef>
        <a:buNone/>
        <a:defRPr sz="4400" b="1" kern="1200">
          <a:solidFill>
            <a:schemeClr val="tx1"/>
          </a:solidFill>
          <a:latin typeface="+mn-lt"/>
          <a:ea typeface="+mj-ea"/>
          <a:cs typeface="+mj-cs"/>
        </a:defRPr>
      </a:lvl1pPr>
    </p:titleStyle>
    <p:bodyStyle>
      <a:lvl1pPr marL="288000" indent="-288000"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720000" indent="-288000" algn="l" defTabSz="914377" rtl="0" eaLnBrk="1" latinLnBrk="0" hangingPunct="1">
        <a:lnSpc>
          <a:spcPct val="90000"/>
        </a:lnSpc>
        <a:spcBef>
          <a:spcPts val="500"/>
        </a:spcBef>
        <a:buFont typeface="Calibri" panose="020F0502020204030204" pitchFamily="34" charset="0"/>
        <a:buChar char="─"/>
        <a:defRPr sz="2400" kern="1200">
          <a:solidFill>
            <a:schemeClr val="tx1"/>
          </a:solidFill>
          <a:latin typeface="+mn-lt"/>
          <a:ea typeface="+mn-ea"/>
          <a:cs typeface="+mn-cs"/>
        </a:defRPr>
      </a:lvl2pPr>
      <a:lvl3pPr marL="1080000" indent="-288000" algn="l" defTabSz="914377" rtl="0" eaLnBrk="1" latinLnBrk="0" hangingPunct="1">
        <a:lnSpc>
          <a:spcPct val="90000"/>
        </a:lnSpc>
        <a:spcBef>
          <a:spcPts val="500"/>
        </a:spcBef>
        <a:buFont typeface="Calibri" panose="020F0502020204030204" pitchFamily="34" charset="0"/>
        <a:buChar char="○"/>
        <a:defRPr sz="2000" kern="1200">
          <a:solidFill>
            <a:schemeClr val="tx1"/>
          </a:solidFill>
          <a:latin typeface="+mn-lt"/>
          <a:ea typeface="+mn-ea"/>
          <a:cs typeface="+mn-cs"/>
        </a:defRPr>
      </a:lvl3pPr>
      <a:lvl4pPr marL="1440000" indent="-288000" algn="l" defTabSz="914377"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4pPr>
      <a:lvl5pPr marL="1800000" indent="-288000" algn="l" defTabSz="914377" rtl="0" eaLnBrk="1" latinLnBrk="0" hangingPunct="1">
        <a:lnSpc>
          <a:spcPct val="90000"/>
        </a:lnSpc>
        <a:spcBef>
          <a:spcPts val="500"/>
        </a:spcBef>
        <a:buFont typeface="Calibri" panose="020F050202020403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l-SI"/>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C0155D60-A4F2-419A-BF49-EB3DE15C93BB}"/>
              </a:ext>
            </a:extLst>
          </p:cNvPr>
          <p:cNvSpPr>
            <a:spLocks noGrp="1"/>
          </p:cNvSpPr>
          <p:nvPr>
            <p:ph type="sldNum" sz="quarter" idx="4"/>
          </p:nvPr>
        </p:nvSpPr>
        <p:spPr>
          <a:xfrm>
            <a:off x="9575800" y="6356350"/>
            <a:ext cx="1778000" cy="365125"/>
          </a:xfrm>
          <a:prstGeom prst="rect">
            <a:avLst/>
          </a:prstGeom>
        </p:spPr>
        <p:txBody>
          <a:bodyPr/>
          <a:lstStyle>
            <a:lvl1pPr algn="r">
              <a:defRPr/>
            </a:lvl1pPr>
          </a:lstStyle>
          <a:p>
            <a:fld id="{40E8D340-A079-42DD-A7CC-E0B00614C2CD}" type="slidenum">
              <a:rPr lang="sl-SI" smtClean="0"/>
              <a:pPr/>
              <a:t>‹#›</a:t>
            </a:fld>
            <a:endParaRPr lang="sl-SI"/>
          </a:p>
        </p:txBody>
      </p:sp>
    </p:spTree>
    <p:extLst>
      <p:ext uri="{BB962C8B-B14F-4D97-AF65-F5344CB8AC3E}">
        <p14:creationId xmlns:p14="http://schemas.microsoft.com/office/powerpoint/2010/main" val="4282837464"/>
      </p:ext>
    </p:extLst>
  </p:cSld>
  <p:clrMap bg1="lt1" tx1="dk1" bg2="lt2" tx2="dk2" accent1="accent1" accent2="accent2" accent3="accent3" accent4="accent4" accent5="accent5" accent6="accent6" hlink="hlink" folHlink="folHlink"/>
  <p:sldLayoutIdLst>
    <p:sldLayoutId id="2147483674" r:id="rId1"/>
    <p:sldLayoutId id="2147483696" r:id="rId2"/>
    <p:sldLayoutId id="2147483682" r:id="rId3"/>
    <p:sldLayoutId id="2147483686" r:id="rId4"/>
    <p:sldLayoutId id="2147483676" r:id="rId5"/>
    <p:sldLayoutId id="2147483679" r:id="rId6"/>
    <p:sldLayoutId id="2147483689" r:id="rId7"/>
    <p:sldLayoutId id="2147483690" r:id="rId8"/>
    <p:sldLayoutId id="2147483695" r:id="rId9"/>
    <p:sldLayoutId id="2147483653" r:id="rId10"/>
    <p:sldLayoutId id="2147483692" r:id="rId11"/>
  </p:sldLayoutIdLst>
  <p:transition spd="slow"/>
  <p:hf hdr="0" ft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hyperlink" Target="https://www.rawpixel.com/search/meeting"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conference.cobiss.net/conf2024/sl/konferenca-cobiss-2024/" TargetMode="External"/><Relationship Id="rId7" Type="http://schemas.openxmlformats.org/officeDocument/2006/relationships/hyperlink" Target="https://video.arnes.si/watch/qr14v9svvcgh"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hyperlink" Target="https://youtu.be/K_OxgeSdSjI?si=wT36ARjyD_ckffu2" TargetMode="External"/><Relationship Id="rId5" Type="http://schemas.openxmlformats.org/officeDocument/2006/relationships/hyperlink" Target="https://iris.nuk.uni-lj.si/sl/filer/canonical/1764602047/1468/" TargetMode="External"/><Relationship Id="rId4" Type="http://schemas.openxmlformats.org/officeDocument/2006/relationships/hyperlink" Target="https://iris.nuk.uni-lj.si/media/fp/iris/izobrazevanje/novosti/nadgradnja_koncepta_vzajemnosti_branka_badovinac.pdf"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15012-642C-4345-9FB5-531B31B12306}"/>
              </a:ext>
            </a:extLst>
          </p:cNvPr>
          <p:cNvSpPr>
            <a:spLocks noGrp="1"/>
          </p:cNvSpPr>
          <p:nvPr>
            <p:ph type="ctrTitle"/>
          </p:nvPr>
        </p:nvSpPr>
        <p:spPr>
          <a:xfrm>
            <a:off x="6197600" y="1361439"/>
            <a:ext cx="5947087" cy="4158933"/>
          </a:xfrm>
        </p:spPr>
        <p:txBody>
          <a:bodyPr>
            <a:noAutofit/>
          </a:bodyPr>
          <a:lstStyle/>
          <a:p>
            <a:r>
              <a:rPr lang="sl-SI" sz="4000" noProof="0" dirty="0"/>
              <a:t>Nadgradnja koncepta vzajemne katalogizacije in prihodnost sodelovanja knjižnic v Sloveniji</a:t>
            </a:r>
          </a:p>
        </p:txBody>
      </p:sp>
      <p:sp>
        <p:nvSpPr>
          <p:cNvPr id="5" name="Subtitle 4">
            <a:extLst>
              <a:ext uri="{FF2B5EF4-FFF2-40B4-BE49-F238E27FC236}">
                <a16:creationId xmlns:a16="http://schemas.microsoft.com/office/drawing/2014/main" id="{4431B5CE-ACA7-462F-A32E-3758DD8C2EAD}"/>
              </a:ext>
            </a:extLst>
          </p:cNvPr>
          <p:cNvSpPr>
            <a:spLocks noGrp="1"/>
          </p:cNvSpPr>
          <p:nvPr>
            <p:ph type="subTitle" idx="1"/>
          </p:nvPr>
        </p:nvSpPr>
        <p:spPr/>
        <p:txBody>
          <a:bodyPr/>
          <a:lstStyle/>
          <a:p>
            <a:r>
              <a:rPr lang="sl-SI" noProof="0" dirty="0"/>
              <a:t>mag. Branka Badovinac</a:t>
            </a:r>
          </a:p>
        </p:txBody>
      </p:sp>
    </p:spTree>
    <p:extLst>
      <p:ext uri="{BB962C8B-B14F-4D97-AF65-F5344CB8AC3E}">
        <p14:creationId xmlns:p14="http://schemas.microsoft.com/office/powerpoint/2010/main" val="40126347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494A0C-6DE5-68D3-7CBD-6D51CC165DDD}"/>
              </a:ext>
            </a:extLst>
          </p:cNvPr>
          <p:cNvSpPr>
            <a:spLocks noGrp="1"/>
          </p:cNvSpPr>
          <p:nvPr>
            <p:ph type="title"/>
          </p:nvPr>
        </p:nvSpPr>
        <p:spPr>
          <a:xfrm>
            <a:off x="838200" y="247020"/>
            <a:ext cx="10515600" cy="1028108"/>
          </a:xfrm>
        </p:spPr>
        <p:txBody>
          <a:bodyPr anchor="ctr">
            <a:normAutofit/>
          </a:bodyPr>
          <a:lstStyle/>
          <a:p>
            <a:r>
              <a:rPr lang="en-US" dirty="0" err="1"/>
              <a:t>Skupnost</a:t>
            </a:r>
            <a:r>
              <a:rPr lang="en-US" dirty="0"/>
              <a:t> </a:t>
            </a:r>
            <a:r>
              <a:rPr lang="en-US" dirty="0" err="1"/>
              <a:t>katalogizatorjev</a:t>
            </a:r>
            <a:endParaRPr lang="sl-SI" dirty="0"/>
          </a:p>
        </p:txBody>
      </p:sp>
      <p:sp>
        <p:nvSpPr>
          <p:cNvPr id="4" name="Text Placeholder 3">
            <a:extLst>
              <a:ext uri="{FF2B5EF4-FFF2-40B4-BE49-F238E27FC236}">
                <a16:creationId xmlns:a16="http://schemas.microsoft.com/office/drawing/2014/main" id="{F82B0A2B-79BD-EE9D-9936-E6F5B18BB8CA}"/>
              </a:ext>
            </a:extLst>
          </p:cNvPr>
          <p:cNvSpPr>
            <a:spLocks noGrp="1"/>
          </p:cNvSpPr>
          <p:nvPr>
            <p:ph sz="half" idx="1"/>
          </p:nvPr>
        </p:nvSpPr>
        <p:spPr>
          <a:xfrm>
            <a:off x="838200" y="1825625"/>
            <a:ext cx="5181600" cy="4351338"/>
          </a:xfrm>
        </p:spPr>
        <p:txBody>
          <a:bodyPr>
            <a:normAutofit/>
          </a:bodyPr>
          <a:lstStyle/>
          <a:p>
            <a:r>
              <a:rPr lang="sl-SI" noProof="0" dirty="0"/>
              <a:t>Temelj najbolj osnovne in množične knjižnične storitve</a:t>
            </a:r>
          </a:p>
          <a:p>
            <a:r>
              <a:rPr lang="sl-SI" noProof="0" dirty="0"/>
              <a:t>Formalno sodelovanje</a:t>
            </a:r>
          </a:p>
          <a:p>
            <a:r>
              <a:rPr lang="sl-SI" noProof="0" dirty="0"/>
              <a:t>Neformalno sodelovanje</a:t>
            </a:r>
            <a:endParaRPr lang="en-US" noProof="0" dirty="0"/>
          </a:p>
          <a:p>
            <a:r>
              <a:rPr lang="sl-SI" sz="2800" noProof="0" dirty="0"/>
              <a:t>Pomen vzajemne baze </a:t>
            </a:r>
            <a:r>
              <a:rPr lang="sl-SI" sz="2800" noProof="0" dirty="0" err="1"/>
              <a:t>COBIB.SI</a:t>
            </a:r>
            <a:endParaRPr lang="sl-SI" sz="2800" noProof="0" dirty="0"/>
          </a:p>
          <a:p>
            <a:endParaRPr lang="sl-SI" noProof="0" dirty="0"/>
          </a:p>
          <a:p>
            <a:endParaRPr lang="sl-SI" noProof="0" dirty="0"/>
          </a:p>
          <a:p>
            <a:endParaRPr lang="sl-SI" noProof="0" dirty="0"/>
          </a:p>
        </p:txBody>
      </p:sp>
      <p:pic>
        <p:nvPicPr>
          <p:cNvPr id="6" name="Picture 5">
            <a:extLst>
              <a:ext uri="{FF2B5EF4-FFF2-40B4-BE49-F238E27FC236}">
                <a16:creationId xmlns:a16="http://schemas.microsoft.com/office/drawing/2014/main" id="{D50DB4E5-695E-DC07-1B0C-DB452F19F246}"/>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1819" r="8694" b="-1"/>
          <a:stretch>
            <a:fillRect/>
          </a:stretch>
        </p:blipFill>
        <p:spPr>
          <a:xfrm>
            <a:off x="6172200" y="1825625"/>
            <a:ext cx="5181600" cy="4351338"/>
          </a:xfrm>
          <a:prstGeom prst="rect">
            <a:avLst/>
          </a:prstGeom>
          <a:noFill/>
        </p:spPr>
      </p:pic>
      <p:sp>
        <p:nvSpPr>
          <p:cNvPr id="3" name="Slide Number Placeholder 2">
            <a:extLst>
              <a:ext uri="{FF2B5EF4-FFF2-40B4-BE49-F238E27FC236}">
                <a16:creationId xmlns:a16="http://schemas.microsoft.com/office/drawing/2014/main" id="{4B137AE9-614A-5327-C6A2-7834EE37894D}"/>
              </a:ext>
            </a:extLst>
          </p:cNvPr>
          <p:cNvSpPr>
            <a:spLocks noGrp="1"/>
          </p:cNvSpPr>
          <p:nvPr>
            <p:ph type="sldNum" sz="quarter" idx="12"/>
          </p:nvPr>
        </p:nvSpPr>
        <p:spPr>
          <a:xfrm>
            <a:off x="9575800" y="6356350"/>
            <a:ext cx="1778000" cy="365125"/>
          </a:xfrm>
        </p:spPr>
        <p:txBody>
          <a:bodyPr anchor="ctr">
            <a:normAutofit/>
          </a:bodyPr>
          <a:lstStyle/>
          <a:p>
            <a:pPr>
              <a:spcAft>
                <a:spcPts val="600"/>
              </a:spcAft>
            </a:pPr>
            <a:fld id="{40E8D340-A079-42DD-A7CC-E0B00614C2CD}" type="slidenum">
              <a:rPr lang="sl-SI" smtClean="0"/>
              <a:pPr>
                <a:spcAft>
                  <a:spcPts val="600"/>
                </a:spcAft>
              </a:pPr>
              <a:t>2</a:t>
            </a:fld>
            <a:endParaRPr lang="sl-SI"/>
          </a:p>
        </p:txBody>
      </p:sp>
    </p:spTree>
    <p:extLst>
      <p:ext uri="{BB962C8B-B14F-4D97-AF65-F5344CB8AC3E}">
        <p14:creationId xmlns:p14="http://schemas.microsoft.com/office/powerpoint/2010/main" val="18213399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631837-9F69-32A5-3D3D-4C9F7DAB67F6}"/>
              </a:ext>
            </a:extLst>
          </p:cNvPr>
          <p:cNvSpPr>
            <a:spLocks noGrp="1"/>
          </p:cNvSpPr>
          <p:nvPr>
            <p:ph type="title"/>
          </p:nvPr>
        </p:nvSpPr>
        <p:spPr/>
        <p:txBody>
          <a:bodyPr/>
          <a:lstStyle/>
          <a:p>
            <a:r>
              <a:rPr lang="en-US" dirty="0" err="1"/>
              <a:t>Informiranost</a:t>
            </a:r>
            <a:endParaRPr lang="sl-SI" dirty="0"/>
          </a:p>
        </p:txBody>
      </p:sp>
      <p:sp>
        <p:nvSpPr>
          <p:cNvPr id="3" name="Slide Number Placeholder 2">
            <a:extLst>
              <a:ext uri="{FF2B5EF4-FFF2-40B4-BE49-F238E27FC236}">
                <a16:creationId xmlns:a16="http://schemas.microsoft.com/office/drawing/2014/main" id="{63F42522-48AB-302C-8687-E6949575BD88}"/>
              </a:ext>
            </a:extLst>
          </p:cNvPr>
          <p:cNvSpPr>
            <a:spLocks noGrp="1"/>
          </p:cNvSpPr>
          <p:nvPr>
            <p:ph type="sldNum" sz="quarter" idx="12"/>
          </p:nvPr>
        </p:nvSpPr>
        <p:spPr/>
        <p:txBody>
          <a:bodyPr/>
          <a:lstStyle/>
          <a:p>
            <a:fld id="{40E8D340-A079-42DD-A7CC-E0B00614C2CD}" type="slidenum">
              <a:rPr lang="sl-SI" smtClean="0"/>
              <a:t>3</a:t>
            </a:fld>
            <a:endParaRPr lang="sl-SI"/>
          </a:p>
        </p:txBody>
      </p:sp>
      <p:sp>
        <p:nvSpPr>
          <p:cNvPr id="4" name="Text Placeholder 3">
            <a:extLst>
              <a:ext uri="{FF2B5EF4-FFF2-40B4-BE49-F238E27FC236}">
                <a16:creationId xmlns:a16="http://schemas.microsoft.com/office/drawing/2014/main" id="{093A1FE0-3DE2-80D5-9A49-9F46FA5D1A47}"/>
              </a:ext>
            </a:extLst>
          </p:cNvPr>
          <p:cNvSpPr>
            <a:spLocks noGrp="1"/>
          </p:cNvSpPr>
          <p:nvPr>
            <p:ph type="body" sz="quarter" idx="13"/>
          </p:nvPr>
        </p:nvSpPr>
        <p:spPr>
          <a:xfrm>
            <a:off x="838200" y="1275128"/>
            <a:ext cx="10515600" cy="4722447"/>
          </a:xfrm>
        </p:spPr>
        <p:txBody>
          <a:bodyPr>
            <a:normAutofit fontScale="92500" lnSpcReduction="10000"/>
          </a:bodyPr>
          <a:lstStyle/>
          <a:p>
            <a:r>
              <a:rPr lang="sl-SI" noProof="0" dirty="0"/>
              <a:t>COBISS Konferenca 2024: sklop </a:t>
            </a:r>
            <a:r>
              <a:rPr lang="sl-SI" noProof="0" dirty="0">
                <a:solidFill>
                  <a:srgbClr val="84B2F6"/>
                </a:solidFill>
                <a:hlinkClick r:id="rId3">
                  <a:extLst>
                    <a:ext uri="{A12FA001-AC4F-418D-AE19-62706E023703}">
                      <ahyp:hlinkClr xmlns:ahyp="http://schemas.microsoft.com/office/drawing/2018/hyperlinkcolor" val="tx"/>
                    </a:ext>
                  </a:extLst>
                </a:hlinkClick>
              </a:rPr>
              <a:t>Novi modeli bibliografskih podatkov </a:t>
            </a:r>
          </a:p>
          <a:p>
            <a:r>
              <a:rPr lang="sl-SI" noProof="0" dirty="0"/>
              <a:t>Novosti v knjižničarstvu, 29. 11. 2024: </a:t>
            </a:r>
            <a:r>
              <a:rPr lang="sl-SI" noProof="0" dirty="0">
                <a:hlinkClick r:id="rId4"/>
              </a:rPr>
              <a:t>Nadgradnja koncepta vzajemnosti ob prehodu na katalogizacijo z </a:t>
            </a:r>
            <a:r>
              <a:rPr lang="sl-SI" noProof="0" dirty="0" err="1">
                <a:hlinkClick r:id="rId4"/>
              </a:rPr>
              <a:t>entitetno</a:t>
            </a:r>
            <a:r>
              <a:rPr lang="sl-SI" noProof="0" dirty="0">
                <a:hlinkClick r:id="rId4"/>
              </a:rPr>
              <a:t>-relacijskim modelom: analiza razlik med zapisi v lokalnih bazah in </a:t>
            </a:r>
            <a:r>
              <a:rPr lang="sl-SI" noProof="0" dirty="0" err="1">
                <a:hlinkClick r:id="rId4"/>
              </a:rPr>
              <a:t>COBIB.SI</a:t>
            </a:r>
            <a:r>
              <a:rPr lang="sl-SI" noProof="0" dirty="0"/>
              <a:t> </a:t>
            </a:r>
          </a:p>
          <a:p>
            <a:r>
              <a:rPr lang="sl-SI" noProof="0" dirty="0"/>
              <a:t>Novosti v knjižničarstvu, 28. 11. 2025: </a:t>
            </a:r>
            <a:r>
              <a:rPr lang="sl-SI" noProof="0" dirty="0">
                <a:hlinkClick r:id="rId5"/>
              </a:rPr>
              <a:t>Aktivnosti za pripravo pravilnika za opis virov po standardu RDA in uvajanje katalogizacije po entitetah v sistem </a:t>
            </a:r>
            <a:r>
              <a:rPr lang="sl-SI" noProof="0" dirty="0" err="1">
                <a:hlinkClick r:id="rId5"/>
              </a:rPr>
              <a:t>COBISS.SI</a:t>
            </a:r>
            <a:endParaRPr lang="sl-SI" noProof="0" dirty="0"/>
          </a:p>
          <a:p>
            <a:r>
              <a:rPr lang="sl-SI" noProof="0" dirty="0"/>
              <a:t>Predstavitve tudi: </a:t>
            </a:r>
            <a:r>
              <a:rPr lang="sl-SI" noProof="0" dirty="0" err="1"/>
              <a:t>Krasovka</a:t>
            </a:r>
            <a:r>
              <a:rPr lang="sl-SI" noProof="0" dirty="0"/>
              <a:t>, NUK, Svet članic COBISS, Strokovni svet IZUM</a:t>
            </a:r>
          </a:p>
          <a:p>
            <a:r>
              <a:rPr lang="sl-SI" noProof="0" dirty="0"/>
              <a:t>Predstavitev </a:t>
            </a:r>
            <a:r>
              <a:rPr lang="en-US" noProof="0" dirty="0" err="1"/>
              <a:t>nadgradnje</a:t>
            </a:r>
            <a:r>
              <a:rPr lang="en-US" noProof="0" dirty="0"/>
              <a:t> </a:t>
            </a:r>
            <a:r>
              <a:rPr lang="sl-SI" noProof="0" dirty="0"/>
              <a:t>koncepta s testno bazo v 2026:</a:t>
            </a:r>
          </a:p>
          <a:p>
            <a:pPr lvl="1"/>
            <a:r>
              <a:rPr lang="sl-SI" noProof="0" dirty="0"/>
              <a:t>17. 4. 2026, vabilo z gradivom o konverziji, testnem okolju</a:t>
            </a:r>
          </a:p>
          <a:p>
            <a:pPr lvl="1"/>
            <a:r>
              <a:rPr lang="en-US" dirty="0"/>
              <a:t>p</a:t>
            </a:r>
            <a:r>
              <a:rPr lang="sl-SI" noProof="0" dirty="0" err="1"/>
              <a:t>osnetek</a:t>
            </a:r>
            <a:r>
              <a:rPr lang="sl-SI" noProof="0" dirty="0"/>
              <a:t> predstavitve, </a:t>
            </a:r>
            <a:r>
              <a:rPr lang="sl-SI" u="sng" noProof="0" dirty="0">
                <a:hlinkClick r:id="rId6"/>
              </a:rPr>
              <a:t>https://youtu.be/K_OxgeSdSjI?si=wT36ARjyD_ckffu2</a:t>
            </a:r>
            <a:r>
              <a:rPr lang="sl-SI" noProof="0" dirty="0"/>
              <a:t>  ali Arnes: </a:t>
            </a:r>
            <a:r>
              <a:rPr lang="sl-SI" u="sng" noProof="0" dirty="0">
                <a:hlinkClick r:id="rId7"/>
              </a:rPr>
              <a:t>https://video.arnes.si/watch/qr14v9svvcgh</a:t>
            </a:r>
            <a:endParaRPr lang="sl-SI" u="sng" noProof="0" dirty="0"/>
          </a:p>
          <a:p>
            <a:pPr lvl="1"/>
            <a:r>
              <a:rPr lang="sl-SI" noProof="0" dirty="0"/>
              <a:t>18. 6. 2026, dopis o evalvaciji in dodatna pojasnila </a:t>
            </a:r>
          </a:p>
          <a:p>
            <a:pPr lvl="1"/>
            <a:endParaRPr lang="sl-SI" noProof="0" dirty="0"/>
          </a:p>
          <a:p>
            <a:endParaRPr lang="sl-SI" noProof="0" dirty="0"/>
          </a:p>
        </p:txBody>
      </p:sp>
    </p:spTree>
    <p:extLst>
      <p:ext uri="{BB962C8B-B14F-4D97-AF65-F5344CB8AC3E}">
        <p14:creationId xmlns:p14="http://schemas.microsoft.com/office/powerpoint/2010/main" val="17012882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4DCBB-325F-677E-71CB-A4E1BA00F955}"/>
              </a:ext>
            </a:extLst>
          </p:cNvPr>
          <p:cNvSpPr>
            <a:spLocks noGrp="1"/>
          </p:cNvSpPr>
          <p:nvPr>
            <p:ph type="title"/>
          </p:nvPr>
        </p:nvSpPr>
        <p:spPr/>
        <p:txBody>
          <a:bodyPr/>
          <a:lstStyle/>
          <a:p>
            <a:r>
              <a:rPr lang="en-US" dirty="0" err="1"/>
              <a:t>Evalvacija</a:t>
            </a:r>
            <a:endParaRPr lang="sl-SI" dirty="0"/>
          </a:p>
        </p:txBody>
      </p:sp>
      <p:sp>
        <p:nvSpPr>
          <p:cNvPr id="3" name="Slide Number Placeholder 2">
            <a:extLst>
              <a:ext uri="{FF2B5EF4-FFF2-40B4-BE49-F238E27FC236}">
                <a16:creationId xmlns:a16="http://schemas.microsoft.com/office/drawing/2014/main" id="{45101C5F-6AA9-13C7-D5C6-5B39AA9F8F76}"/>
              </a:ext>
            </a:extLst>
          </p:cNvPr>
          <p:cNvSpPr>
            <a:spLocks noGrp="1"/>
          </p:cNvSpPr>
          <p:nvPr>
            <p:ph type="sldNum" sz="quarter" idx="12"/>
          </p:nvPr>
        </p:nvSpPr>
        <p:spPr/>
        <p:txBody>
          <a:bodyPr/>
          <a:lstStyle/>
          <a:p>
            <a:fld id="{40E8D340-A079-42DD-A7CC-E0B00614C2CD}" type="slidenum">
              <a:rPr lang="sl-SI" smtClean="0"/>
              <a:t>4</a:t>
            </a:fld>
            <a:endParaRPr lang="sl-SI"/>
          </a:p>
        </p:txBody>
      </p:sp>
      <p:sp>
        <p:nvSpPr>
          <p:cNvPr id="4" name="Text Placeholder 3">
            <a:extLst>
              <a:ext uri="{FF2B5EF4-FFF2-40B4-BE49-F238E27FC236}">
                <a16:creationId xmlns:a16="http://schemas.microsoft.com/office/drawing/2014/main" id="{173ACE59-30E5-C2FF-8B6C-A8E0F0ED76CD}"/>
              </a:ext>
            </a:extLst>
          </p:cNvPr>
          <p:cNvSpPr>
            <a:spLocks noGrp="1"/>
          </p:cNvSpPr>
          <p:nvPr>
            <p:ph type="body" sz="quarter" idx="13"/>
          </p:nvPr>
        </p:nvSpPr>
        <p:spPr>
          <a:xfrm>
            <a:off x="838199" y="1089660"/>
            <a:ext cx="10696575" cy="5187315"/>
          </a:xfrm>
        </p:spPr>
        <p:txBody>
          <a:bodyPr>
            <a:normAutofit/>
          </a:bodyPr>
          <a:lstStyle/>
          <a:p>
            <a:r>
              <a:rPr lang="sl-SI" noProof="0" dirty="0"/>
              <a:t>Splošni vtisi:</a:t>
            </a:r>
          </a:p>
          <a:p>
            <a:pPr lvl="1"/>
            <a:r>
              <a:rPr lang="sl-SI" sz="2000" noProof="0" dirty="0"/>
              <a:t>Večina</a:t>
            </a:r>
            <a:r>
              <a:rPr lang="en-US" sz="2000" dirty="0"/>
              <a:t> </a:t>
            </a:r>
            <a:r>
              <a:rPr lang="en-US" sz="2000" dirty="0" err="1"/>
              <a:t>pozitivno</a:t>
            </a:r>
            <a:r>
              <a:rPr lang="en-US" sz="2000" dirty="0"/>
              <a:t> </a:t>
            </a:r>
            <a:r>
              <a:rPr lang="en-US" sz="2000" dirty="0" err="1"/>
              <a:t>stališče</a:t>
            </a:r>
            <a:r>
              <a:rPr lang="en-US" sz="2000" dirty="0"/>
              <a:t>, k</a:t>
            </a:r>
            <a:r>
              <a:rPr lang="sl-SI" sz="2000" noProof="0" dirty="0" err="1"/>
              <a:t>ljučne</a:t>
            </a:r>
            <a:r>
              <a:rPr lang="sl-SI" sz="2000" noProof="0" dirty="0"/>
              <a:t> prednosti so poenotenje in obogatitev zapisov ter manj podvajanja dela.</a:t>
            </a:r>
          </a:p>
          <a:p>
            <a:pPr lvl="1"/>
            <a:r>
              <a:rPr lang="sl-SI" sz="2000" noProof="0" dirty="0"/>
              <a:t>Zadržki se nanašajo predvsem na ohranitev lokalnih podatkov in usklajenost </a:t>
            </a:r>
            <a:r>
              <a:rPr lang="sl-SI" sz="2000" noProof="0" dirty="0" err="1"/>
              <a:t>katalogizacijskih</a:t>
            </a:r>
            <a:r>
              <a:rPr lang="sl-SI" sz="2000" noProof="0" dirty="0"/>
              <a:t> praks </a:t>
            </a:r>
          </a:p>
          <a:p>
            <a:r>
              <a:rPr lang="sl-SI" noProof="0" dirty="0"/>
              <a:t>Izpostavljeni vidiki v mnenjih in komentarjih:</a:t>
            </a:r>
          </a:p>
          <a:p>
            <a:pPr lvl="1"/>
            <a:r>
              <a:rPr lang="sl-SI" sz="2000" noProof="0" dirty="0"/>
              <a:t>razumevanje koncepta in učinkov racionalizacije</a:t>
            </a:r>
            <a:r>
              <a:rPr lang="en-US" sz="2000" noProof="0" dirty="0"/>
              <a:t> (</a:t>
            </a:r>
            <a:r>
              <a:rPr lang="pl-PL" sz="2000" noProof="0" dirty="0"/>
              <a:t>v smislu »kaj bo praksa pokazala</a:t>
            </a:r>
            <a:r>
              <a:rPr lang="en-US" sz="2000" noProof="0" dirty="0"/>
              <a:t>”)</a:t>
            </a:r>
            <a:r>
              <a:rPr lang="sl-SI" sz="2000" noProof="0" dirty="0"/>
              <a:t>;</a:t>
            </a:r>
          </a:p>
          <a:p>
            <a:pPr lvl="1"/>
            <a:r>
              <a:rPr lang="sl-SI" sz="2000" noProof="0" dirty="0"/>
              <a:t>vpliv sprememb na proces katalogizacije;</a:t>
            </a:r>
          </a:p>
          <a:p>
            <a:pPr lvl="2"/>
            <a:r>
              <a:rPr lang="sl-SI" sz="1600" noProof="0" dirty="0"/>
              <a:t>tveganja pri posodabljanju;</a:t>
            </a:r>
          </a:p>
          <a:p>
            <a:pPr lvl="1"/>
            <a:r>
              <a:rPr lang="sl-SI" sz="2000" noProof="0" dirty="0"/>
              <a:t>dodatna obremenitev zaradi redakcije starejših zapisov;</a:t>
            </a:r>
          </a:p>
          <a:p>
            <a:pPr lvl="1"/>
            <a:r>
              <a:rPr lang="sl-SI" sz="2000" noProof="0" dirty="0"/>
              <a:t>merila za konverzijo in izbor prenesenih podatkov;</a:t>
            </a:r>
          </a:p>
          <a:p>
            <a:pPr lvl="1"/>
            <a:r>
              <a:rPr lang="sl-SI" sz="2000" noProof="0" dirty="0"/>
              <a:t>obravnava posebnih zapisov: »</a:t>
            </a:r>
            <a:r>
              <a:rPr lang="sl-SI" sz="2000" noProof="0" dirty="0" err="1"/>
              <a:t>only</a:t>
            </a:r>
            <a:r>
              <a:rPr lang="sl-SI" sz="2000" noProof="0" dirty="0"/>
              <a:t>«, </a:t>
            </a:r>
            <a:r>
              <a:rPr lang="sl-SI" sz="2000" noProof="0" dirty="0" err="1"/>
              <a:t>COBISS.Net</a:t>
            </a:r>
            <a:r>
              <a:rPr lang="sl-SI" sz="2000" noProof="0" dirty="0"/>
              <a:t>, CIP in dvojniki</a:t>
            </a:r>
            <a:r>
              <a:rPr lang="en-US" sz="2000" noProof="0" dirty="0"/>
              <a:t>, </a:t>
            </a:r>
            <a:r>
              <a:rPr lang="en-US" sz="2000" noProof="0" dirty="0" err="1"/>
              <a:t>idr</a:t>
            </a:r>
            <a:r>
              <a:rPr lang="en-US" sz="2000" noProof="0" dirty="0"/>
              <a:t>.</a:t>
            </a:r>
            <a:r>
              <a:rPr lang="sl-SI" sz="2000" noProof="0" dirty="0"/>
              <a:t>;</a:t>
            </a:r>
          </a:p>
          <a:p>
            <a:pPr lvl="1"/>
            <a:r>
              <a:rPr lang="sl-SI" sz="2000" noProof="0" dirty="0"/>
              <a:t>obseg lokalnih podatkov in vsebinska obdelava bloka 6XX</a:t>
            </a:r>
          </a:p>
        </p:txBody>
      </p:sp>
    </p:spTree>
    <p:extLst>
      <p:ext uri="{BB962C8B-B14F-4D97-AF65-F5344CB8AC3E}">
        <p14:creationId xmlns:p14="http://schemas.microsoft.com/office/powerpoint/2010/main" val="8660886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6CFC4-0E1A-291D-9EC4-6AC1C63E82DF}"/>
              </a:ext>
            </a:extLst>
          </p:cNvPr>
          <p:cNvSpPr>
            <a:spLocks noGrp="1"/>
          </p:cNvSpPr>
          <p:nvPr>
            <p:ph type="title"/>
          </p:nvPr>
        </p:nvSpPr>
        <p:spPr>
          <a:xfrm>
            <a:off x="838200" y="247020"/>
            <a:ext cx="11109960" cy="1028108"/>
          </a:xfrm>
        </p:spPr>
        <p:txBody>
          <a:bodyPr>
            <a:normAutofit/>
          </a:bodyPr>
          <a:lstStyle/>
          <a:p>
            <a:r>
              <a:rPr lang="en-US" dirty="0" err="1"/>
              <a:t>Nadgradnja</a:t>
            </a:r>
            <a:r>
              <a:rPr lang="en-US" dirty="0"/>
              <a:t> in </a:t>
            </a:r>
            <a:r>
              <a:rPr lang="en-US" dirty="0" err="1"/>
              <a:t>konverzija</a:t>
            </a:r>
            <a:r>
              <a:rPr lang="en-US" dirty="0"/>
              <a:t> </a:t>
            </a:r>
            <a:r>
              <a:rPr lang="en-US" dirty="0" err="1"/>
              <a:t>poenostavljeno</a:t>
            </a:r>
            <a:endParaRPr lang="sl-SI" dirty="0"/>
          </a:p>
        </p:txBody>
      </p:sp>
      <p:sp>
        <p:nvSpPr>
          <p:cNvPr id="3" name="Slide Number Placeholder 2">
            <a:extLst>
              <a:ext uri="{FF2B5EF4-FFF2-40B4-BE49-F238E27FC236}">
                <a16:creationId xmlns:a16="http://schemas.microsoft.com/office/drawing/2014/main" id="{C621FA58-ABB6-B978-FCA6-5FA939DC5450}"/>
              </a:ext>
            </a:extLst>
          </p:cNvPr>
          <p:cNvSpPr>
            <a:spLocks noGrp="1"/>
          </p:cNvSpPr>
          <p:nvPr>
            <p:ph type="sldNum" sz="quarter" idx="12"/>
          </p:nvPr>
        </p:nvSpPr>
        <p:spPr/>
        <p:txBody>
          <a:bodyPr/>
          <a:lstStyle/>
          <a:p>
            <a:fld id="{40E8D340-A079-42DD-A7CC-E0B00614C2CD}" type="slidenum">
              <a:rPr lang="sl-SI" smtClean="0"/>
              <a:t>5</a:t>
            </a:fld>
            <a:endParaRPr lang="sl-SI"/>
          </a:p>
        </p:txBody>
      </p:sp>
      <p:sp>
        <p:nvSpPr>
          <p:cNvPr id="10" name="TextBox 9">
            <a:extLst>
              <a:ext uri="{FF2B5EF4-FFF2-40B4-BE49-F238E27FC236}">
                <a16:creationId xmlns:a16="http://schemas.microsoft.com/office/drawing/2014/main" id="{79198F7C-68E9-4CF7-3533-6552C291A7E5}"/>
              </a:ext>
            </a:extLst>
          </p:cNvPr>
          <p:cNvSpPr txBox="1"/>
          <p:nvPr/>
        </p:nvSpPr>
        <p:spPr>
          <a:xfrm>
            <a:off x="838200" y="1229132"/>
            <a:ext cx="9975342" cy="738664"/>
          </a:xfrm>
          <a:prstGeom prst="rect">
            <a:avLst/>
          </a:prstGeom>
          <a:solidFill>
            <a:schemeClr val="accent3">
              <a:lumMod val="75000"/>
            </a:schemeClr>
          </a:solidFill>
          <a:ln>
            <a:solidFill>
              <a:schemeClr val="accent1"/>
            </a:solidFill>
          </a:ln>
        </p:spPr>
        <p:txBody>
          <a:bodyPr wrap="square">
            <a:spAutoFit/>
          </a:bodyPr>
          <a:lstStyle/>
          <a:p>
            <a:pPr algn="l"/>
            <a:r>
              <a:rPr lang="sl-SI" sz="2100" noProof="0" dirty="0">
                <a:solidFill>
                  <a:schemeClr val="bg1"/>
                </a:solidFill>
                <a:latin typeface="Calibri"/>
              </a:rPr>
              <a:t>Po vzpostavitvi nadgradnje bo </a:t>
            </a:r>
            <a:r>
              <a:rPr lang="en-US" sz="2100" dirty="0" err="1">
                <a:solidFill>
                  <a:schemeClr val="bg1"/>
                </a:solidFill>
                <a:latin typeface="Calibri"/>
              </a:rPr>
              <a:t>potekala</a:t>
            </a:r>
            <a:r>
              <a:rPr lang="en-US" sz="2100" dirty="0">
                <a:solidFill>
                  <a:schemeClr val="bg1"/>
                </a:solidFill>
                <a:latin typeface="Calibri"/>
              </a:rPr>
              <a:t> </a:t>
            </a:r>
            <a:r>
              <a:rPr lang="sl-SI" sz="2100" noProof="0" dirty="0">
                <a:solidFill>
                  <a:schemeClr val="bg1"/>
                </a:solidFill>
                <a:latin typeface="Calibri"/>
              </a:rPr>
              <a:t>sinhronizacija za določene zapise</a:t>
            </a:r>
            <a:r>
              <a:rPr lang="en-US" sz="2100" noProof="0" dirty="0">
                <a:solidFill>
                  <a:schemeClr val="bg1"/>
                </a:solidFill>
                <a:latin typeface="Calibri"/>
              </a:rPr>
              <a:t>.</a:t>
            </a:r>
          </a:p>
          <a:p>
            <a:r>
              <a:rPr lang="sl-SI" sz="2100" dirty="0">
                <a:solidFill>
                  <a:schemeClr val="bg1"/>
                </a:solidFill>
              </a:rPr>
              <a:t>Konverzija se izvede le za stare zapise</a:t>
            </a:r>
            <a:r>
              <a:rPr lang="en-US" sz="2100" dirty="0">
                <a:solidFill>
                  <a:schemeClr val="bg1"/>
                </a:solidFill>
              </a:rPr>
              <a:t>.</a:t>
            </a:r>
            <a:r>
              <a:rPr lang="sl-SI" sz="2100" dirty="0">
                <a:solidFill>
                  <a:schemeClr val="bg1"/>
                </a:solidFill>
              </a:rPr>
              <a:t> </a:t>
            </a:r>
          </a:p>
        </p:txBody>
      </p:sp>
      <p:sp>
        <p:nvSpPr>
          <p:cNvPr id="11" name="TextBox 10">
            <a:extLst>
              <a:ext uri="{FF2B5EF4-FFF2-40B4-BE49-F238E27FC236}">
                <a16:creationId xmlns:a16="http://schemas.microsoft.com/office/drawing/2014/main" id="{076B6F5E-083C-0663-01D7-F7AB2A47FA11}"/>
              </a:ext>
            </a:extLst>
          </p:cNvPr>
          <p:cNvSpPr txBox="1"/>
          <p:nvPr/>
        </p:nvSpPr>
        <p:spPr>
          <a:xfrm>
            <a:off x="838200" y="1967796"/>
            <a:ext cx="9975342" cy="4893647"/>
          </a:xfrm>
          <a:prstGeom prst="rect">
            <a:avLst/>
          </a:prstGeom>
          <a:noFill/>
        </p:spPr>
        <p:txBody>
          <a:bodyPr wrap="square" rtlCol="0">
            <a:spAutoFit/>
          </a:bodyPr>
          <a:lstStyle/>
          <a:p>
            <a:r>
              <a:rPr lang="sl-SI" sz="2400" noProof="0" dirty="0"/>
              <a:t>Sinhronizacija bo potekala pri starih zapisih in novih zapisih, kreiran</a:t>
            </a:r>
            <a:r>
              <a:rPr lang="en-US" sz="2400" dirty="0" err="1"/>
              <a:t>i</a:t>
            </a:r>
            <a:r>
              <a:rPr lang="sl-SI" sz="2400" noProof="0" dirty="0"/>
              <a:t> po dnevu konverzije. Ti zapisi bodo v lokalnih bazah sestavljeni iz zapisa COBIB in lokalnega dodatka (“Kombiniran zapis za uporabnike”)</a:t>
            </a:r>
            <a:r>
              <a:rPr lang="en-US" sz="2400" noProof="0" dirty="0"/>
              <a:t>.</a:t>
            </a:r>
            <a:endParaRPr lang="sl-SI" sz="2400" noProof="0" dirty="0"/>
          </a:p>
          <a:p>
            <a:pPr marL="285750" indent="-285750">
              <a:buFontTx/>
              <a:buChar char="-"/>
            </a:pPr>
            <a:endParaRPr lang="sl-SI" sz="2400" noProof="0" dirty="0"/>
          </a:p>
          <a:p>
            <a:r>
              <a:rPr lang="sl-SI" sz="2400" noProof="0" dirty="0"/>
              <a:t>Sinhronizacija </a:t>
            </a:r>
            <a:r>
              <a:rPr lang="sl-SI" sz="2400" u="sng" noProof="0" dirty="0"/>
              <a:t>ne bo potekala za vse stare zapise</a:t>
            </a:r>
            <a:r>
              <a:rPr lang="sl-SI" sz="2400" noProof="0" dirty="0"/>
              <a:t>. </a:t>
            </a:r>
            <a:r>
              <a:rPr lang="sl-SI" sz="2400" dirty="0"/>
              <a:t>Izvzeti bodo predvsem zapisi, ustvarjeni s programsko opremo </a:t>
            </a:r>
            <a:r>
              <a:rPr lang="en-US" sz="2400" dirty="0" err="1"/>
              <a:t>generacije</a:t>
            </a:r>
            <a:r>
              <a:rPr lang="en-US" sz="2400" dirty="0"/>
              <a:t> </a:t>
            </a:r>
            <a:r>
              <a:rPr lang="sl-SI" sz="2400" dirty="0"/>
              <a:t>C2, v knjižnicah, ki bodo imele na dan konverzije aktivno uporabniško ime za katalogizacijo. Ti zapisi bodo v lokalnih bazah ostali takšni</a:t>
            </a:r>
            <a:r>
              <a:rPr lang="en-US" sz="2400" dirty="0"/>
              <a:t>, </a:t>
            </a:r>
            <a:r>
              <a:rPr lang="en-US" sz="2400" dirty="0" err="1"/>
              <a:t>kot</a:t>
            </a:r>
            <a:r>
              <a:rPr lang="en-US" sz="2400" dirty="0"/>
              <a:t> so </a:t>
            </a:r>
            <a:r>
              <a:rPr lang="en-US" sz="2400" dirty="0" err="1"/>
              <a:t>bili</a:t>
            </a:r>
            <a:r>
              <a:rPr lang="en-US" sz="2400" dirty="0"/>
              <a:t> na dan </a:t>
            </a:r>
            <a:r>
              <a:rPr lang="en-US" sz="2400" dirty="0" err="1"/>
              <a:t>konverzije</a:t>
            </a:r>
            <a:r>
              <a:rPr lang="en-US" sz="2400" dirty="0"/>
              <a:t>. </a:t>
            </a:r>
          </a:p>
          <a:p>
            <a:endParaRPr lang="sl-SI" sz="2400" noProof="0" dirty="0"/>
          </a:p>
          <a:p>
            <a:r>
              <a:rPr lang="pl-PL" sz="2400" noProof="0" dirty="0"/>
              <a:t>Nekaterim zapisom COBIB </a:t>
            </a:r>
            <a:r>
              <a:rPr lang="en-US" sz="2400" noProof="0" dirty="0"/>
              <a:t>s </a:t>
            </a:r>
            <a:r>
              <a:rPr lang="pl-PL" sz="2400" noProof="0" dirty="0"/>
              <a:t>konverzij</a:t>
            </a:r>
            <a:r>
              <a:rPr lang="en-US" sz="2400" noProof="0" dirty="0"/>
              <a:t>o</a:t>
            </a:r>
            <a:r>
              <a:rPr lang="pl-PL" sz="2400" noProof="0" dirty="0"/>
              <a:t> dodani podatki iz lokalnih baz. To velja za </a:t>
            </a:r>
            <a:r>
              <a:rPr lang="en-US" sz="2400" dirty="0" err="1"/>
              <a:t>določene</a:t>
            </a:r>
            <a:r>
              <a:rPr lang="en-US" sz="2400" dirty="0"/>
              <a:t> </a:t>
            </a:r>
            <a:r>
              <a:rPr lang="pl-PL" sz="2400" noProof="0" dirty="0"/>
              <a:t>zapise </a:t>
            </a:r>
            <a:r>
              <a:rPr lang="en-US" sz="2400" noProof="0" dirty="0" err="1"/>
              <a:t>generacije</a:t>
            </a:r>
            <a:r>
              <a:rPr lang="en-US" sz="2400" noProof="0" dirty="0"/>
              <a:t> </a:t>
            </a:r>
            <a:r>
              <a:rPr lang="pl-PL" sz="2400" noProof="0" dirty="0"/>
              <a:t>C2</a:t>
            </a:r>
            <a:r>
              <a:rPr lang="en-US" sz="2400" noProof="0" dirty="0"/>
              <a:t>, in </a:t>
            </a:r>
            <a:r>
              <a:rPr lang="en-US" sz="2400" noProof="0" dirty="0" err="1"/>
              <a:t>tudi</a:t>
            </a:r>
            <a:r>
              <a:rPr lang="en-US" sz="2400" noProof="0" dirty="0"/>
              <a:t> </a:t>
            </a:r>
            <a:r>
              <a:rPr lang="en-US" sz="2400" noProof="0" dirty="0" err="1"/>
              <a:t>nekatere</a:t>
            </a:r>
            <a:r>
              <a:rPr lang="en-US" sz="2400" noProof="0" dirty="0"/>
              <a:t> </a:t>
            </a:r>
            <a:r>
              <a:rPr lang="en-US" sz="2400" noProof="0" dirty="0" err="1"/>
              <a:t>zapise</a:t>
            </a:r>
            <a:r>
              <a:rPr lang="en-US" sz="2400" noProof="0" dirty="0"/>
              <a:t> </a:t>
            </a:r>
            <a:r>
              <a:rPr lang="en-US" sz="2400" noProof="0" dirty="0" err="1"/>
              <a:t>poznejših</a:t>
            </a:r>
            <a:r>
              <a:rPr lang="en-US" sz="2400" noProof="0" dirty="0"/>
              <a:t> </a:t>
            </a:r>
            <a:r>
              <a:rPr lang="sl-SI" sz="2400" noProof="0" dirty="0"/>
              <a:t>generacij C3</a:t>
            </a:r>
            <a:r>
              <a:rPr lang="en-US" sz="2400" noProof="0" dirty="0"/>
              <a:t> in</a:t>
            </a:r>
            <a:r>
              <a:rPr lang="sl-SI" sz="2400" noProof="0" dirty="0"/>
              <a:t> C4</a:t>
            </a:r>
            <a:r>
              <a:rPr lang="en-US" sz="2400" dirty="0"/>
              <a:t> (</a:t>
            </a:r>
            <a:r>
              <a:rPr lang="en-US" sz="2400" dirty="0" err="1"/>
              <a:t>slednje</a:t>
            </a:r>
            <a:r>
              <a:rPr lang="en-US" sz="2400" dirty="0"/>
              <a:t> le </a:t>
            </a:r>
            <a:r>
              <a:rPr lang="sl-SI" sz="2400" noProof="0" dirty="0"/>
              <a:t>blok 7XX in polj</a:t>
            </a:r>
            <a:r>
              <a:rPr lang="en-US" sz="2400" noProof="0" dirty="0"/>
              <a:t>a</a:t>
            </a:r>
            <a:r>
              <a:rPr lang="sl-SI" sz="2400" noProof="0" dirty="0"/>
              <a:t> 020, 021</a:t>
            </a:r>
            <a:r>
              <a:rPr lang="en-US" sz="2400" noProof="0" dirty="0"/>
              <a:t>)</a:t>
            </a:r>
            <a:r>
              <a:rPr lang="sl-SI" sz="2400" noProof="0" dirty="0"/>
              <a:t>.  </a:t>
            </a:r>
          </a:p>
          <a:p>
            <a:endParaRPr lang="sl-SI" sz="2400" dirty="0"/>
          </a:p>
        </p:txBody>
      </p:sp>
    </p:spTree>
    <p:extLst>
      <p:ext uri="{BB962C8B-B14F-4D97-AF65-F5344CB8AC3E}">
        <p14:creationId xmlns:p14="http://schemas.microsoft.com/office/powerpoint/2010/main" val="12790392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C4FBB-88F1-BE39-ACAF-C252B8346E6E}"/>
              </a:ext>
            </a:extLst>
          </p:cNvPr>
          <p:cNvSpPr>
            <a:spLocks noGrp="1"/>
          </p:cNvSpPr>
          <p:nvPr>
            <p:ph type="title"/>
          </p:nvPr>
        </p:nvSpPr>
        <p:spPr/>
        <p:txBody>
          <a:bodyPr>
            <a:normAutofit fontScale="90000"/>
          </a:bodyPr>
          <a:lstStyle/>
          <a:p>
            <a:r>
              <a:rPr lang="en-US" dirty="0" err="1"/>
              <a:t>Zapis</a:t>
            </a:r>
            <a:r>
              <a:rPr lang="en-US" dirty="0"/>
              <a:t> COBIB in </a:t>
            </a:r>
            <a:r>
              <a:rPr lang="en-US" dirty="0" err="1"/>
              <a:t>lokalna</a:t>
            </a:r>
            <a:r>
              <a:rPr lang="en-US" dirty="0"/>
              <a:t> </a:t>
            </a:r>
            <a:r>
              <a:rPr lang="en-US" dirty="0" err="1"/>
              <a:t>baza</a:t>
            </a:r>
            <a:r>
              <a:rPr lang="en-US" dirty="0"/>
              <a:t> po </a:t>
            </a:r>
            <a:r>
              <a:rPr lang="en-US" dirty="0" err="1"/>
              <a:t>letu</a:t>
            </a:r>
            <a:r>
              <a:rPr lang="en-US" dirty="0"/>
              <a:t> 2012 (</a:t>
            </a:r>
            <a:r>
              <a:rPr lang="en-US" dirty="0" err="1"/>
              <a:t>zapisi</a:t>
            </a:r>
            <a:r>
              <a:rPr lang="en-US" dirty="0"/>
              <a:t> C3, C4)</a:t>
            </a:r>
            <a:endParaRPr lang="sl-SI" dirty="0"/>
          </a:p>
        </p:txBody>
      </p:sp>
      <p:sp>
        <p:nvSpPr>
          <p:cNvPr id="3" name="Slide Number Placeholder 2">
            <a:extLst>
              <a:ext uri="{FF2B5EF4-FFF2-40B4-BE49-F238E27FC236}">
                <a16:creationId xmlns:a16="http://schemas.microsoft.com/office/drawing/2014/main" id="{122FB78E-1A54-9233-4AE2-722415418592}"/>
              </a:ext>
            </a:extLst>
          </p:cNvPr>
          <p:cNvSpPr>
            <a:spLocks noGrp="1"/>
          </p:cNvSpPr>
          <p:nvPr>
            <p:ph type="sldNum" sz="quarter" idx="12"/>
          </p:nvPr>
        </p:nvSpPr>
        <p:spPr/>
        <p:txBody>
          <a:bodyPr/>
          <a:lstStyle/>
          <a:p>
            <a:fld id="{40E8D340-A079-42DD-A7CC-E0B00614C2CD}" type="slidenum">
              <a:rPr lang="sl-SI" smtClean="0"/>
              <a:t>6</a:t>
            </a:fld>
            <a:endParaRPr lang="sl-SI" dirty="0"/>
          </a:p>
        </p:txBody>
      </p:sp>
      <p:pic>
        <p:nvPicPr>
          <p:cNvPr id="6" name="Picture 5">
            <a:extLst>
              <a:ext uri="{FF2B5EF4-FFF2-40B4-BE49-F238E27FC236}">
                <a16:creationId xmlns:a16="http://schemas.microsoft.com/office/drawing/2014/main" id="{10EE0474-1060-DBB2-8E08-C73AC12B94D1}"/>
              </a:ext>
            </a:extLst>
          </p:cNvPr>
          <p:cNvPicPr>
            <a:picLocks noChangeAspect="1"/>
          </p:cNvPicPr>
          <p:nvPr/>
        </p:nvPicPr>
        <p:blipFill>
          <a:blip r:embed="rId3"/>
          <a:stretch>
            <a:fillRect/>
          </a:stretch>
        </p:blipFill>
        <p:spPr>
          <a:xfrm>
            <a:off x="950338" y="1556046"/>
            <a:ext cx="5928874" cy="4519385"/>
          </a:xfrm>
          <a:prstGeom prst="rect">
            <a:avLst/>
          </a:prstGeom>
        </p:spPr>
      </p:pic>
      <p:sp>
        <p:nvSpPr>
          <p:cNvPr id="7" name="TextBox 6">
            <a:extLst>
              <a:ext uri="{FF2B5EF4-FFF2-40B4-BE49-F238E27FC236}">
                <a16:creationId xmlns:a16="http://schemas.microsoft.com/office/drawing/2014/main" id="{0A33B9B4-AC1C-6598-9397-B0892E4A05E8}"/>
              </a:ext>
            </a:extLst>
          </p:cNvPr>
          <p:cNvSpPr txBox="1"/>
          <p:nvPr/>
        </p:nvSpPr>
        <p:spPr>
          <a:xfrm>
            <a:off x="5328731" y="1912114"/>
            <a:ext cx="5778500" cy="2862322"/>
          </a:xfrm>
          <a:prstGeom prst="rect">
            <a:avLst/>
          </a:prstGeom>
          <a:solidFill>
            <a:srgbClr val="8EB4E3"/>
          </a:solidFill>
        </p:spPr>
        <p:txBody>
          <a:bodyPr wrap="square" rtlCol="0">
            <a:spAutoFit/>
          </a:bodyPr>
          <a:lstStyle/>
          <a:p>
            <a:pPr algn="ctr"/>
            <a:r>
              <a:rPr lang="en-US" sz="6000" b="1" dirty="0" err="1"/>
              <a:t>Urejamo</a:t>
            </a:r>
            <a:r>
              <a:rPr lang="en-US" sz="6000" b="1" dirty="0"/>
              <a:t> </a:t>
            </a:r>
          </a:p>
          <a:p>
            <a:pPr algn="ctr"/>
            <a:r>
              <a:rPr lang="en-US" sz="6000" b="1" dirty="0" err="1"/>
              <a:t>zapis</a:t>
            </a:r>
            <a:r>
              <a:rPr lang="en-US" sz="6000" b="1" dirty="0"/>
              <a:t> COBIB</a:t>
            </a:r>
          </a:p>
          <a:p>
            <a:pPr algn="ctr"/>
            <a:endParaRPr lang="en-US" sz="6000" dirty="0"/>
          </a:p>
        </p:txBody>
      </p:sp>
      <p:cxnSp>
        <p:nvCxnSpPr>
          <p:cNvPr id="9" name="Straight Arrow Connector 8">
            <a:extLst>
              <a:ext uri="{FF2B5EF4-FFF2-40B4-BE49-F238E27FC236}">
                <a16:creationId xmlns:a16="http://schemas.microsoft.com/office/drawing/2014/main" id="{307D2823-6BAE-5864-DDA0-3545F44A295A}"/>
              </a:ext>
            </a:extLst>
          </p:cNvPr>
          <p:cNvCxnSpPr>
            <a:cxnSpLocks/>
          </p:cNvCxnSpPr>
          <p:nvPr/>
        </p:nvCxnSpPr>
        <p:spPr>
          <a:xfrm flipV="1">
            <a:off x="2880806" y="2733675"/>
            <a:ext cx="2348419" cy="26670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2207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circle(in)">
                                      <p:cBhvr>
                                        <p:cTn id="13" dur="20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60D257-6474-49BC-14EC-88D6CEE8D392}"/>
              </a:ext>
            </a:extLst>
          </p:cNvPr>
          <p:cNvSpPr>
            <a:spLocks noGrp="1"/>
          </p:cNvSpPr>
          <p:nvPr>
            <p:ph type="title"/>
          </p:nvPr>
        </p:nvSpPr>
        <p:spPr/>
        <p:txBody>
          <a:bodyPr/>
          <a:lstStyle/>
          <a:p>
            <a:r>
              <a:rPr lang="en-US" dirty="0" err="1"/>
              <a:t>Vsebinska</a:t>
            </a:r>
            <a:r>
              <a:rPr lang="en-US" dirty="0"/>
              <a:t> </a:t>
            </a:r>
            <a:r>
              <a:rPr lang="en-US" dirty="0" err="1"/>
              <a:t>obdelava</a:t>
            </a:r>
            <a:r>
              <a:rPr lang="en-US" dirty="0"/>
              <a:t> - </a:t>
            </a:r>
            <a:r>
              <a:rPr lang="en-US" dirty="0" err="1"/>
              <a:t>blok</a:t>
            </a:r>
            <a:r>
              <a:rPr lang="en-US" dirty="0"/>
              <a:t> 6XX</a:t>
            </a:r>
            <a:endParaRPr lang="sl-SI" dirty="0"/>
          </a:p>
        </p:txBody>
      </p:sp>
      <p:sp>
        <p:nvSpPr>
          <p:cNvPr id="3" name="Slide Number Placeholder 2">
            <a:extLst>
              <a:ext uri="{FF2B5EF4-FFF2-40B4-BE49-F238E27FC236}">
                <a16:creationId xmlns:a16="http://schemas.microsoft.com/office/drawing/2014/main" id="{20A5053A-E31B-3F28-15F7-CA5BA586CC38}"/>
              </a:ext>
            </a:extLst>
          </p:cNvPr>
          <p:cNvSpPr>
            <a:spLocks noGrp="1"/>
          </p:cNvSpPr>
          <p:nvPr>
            <p:ph type="sldNum" sz="quarter" idx="12"/>
          </p:nvPr>
        </p:nvSpPr>
        <p:spPr/>
        <p:txBody>
          <a:bodyPr/>
          <a:lstStyle/>
          <a:p>
            <a:fld id="{40E8D340-A079-42DD-A7CC-E0B00614C2CD}" type="slidenum">
              <a:rPr lang="sl-SI" smtClean="0"/>
              <a:t>7</a:t>
            </a:fld>
            <a:endParaRPr lang="sl-SI"/>
          </a:p>
        </p:txBody>
      </p:sp>
      <p:sp>
        <p:nvSpPr>
          <p:cNvPr id="4" name="Text Placeholder 3">
            <a:extLst>
              <a:ext uri="{FF2B5EF4-FFF2-40B4-BE49-F238E27FC236}">
                <a16:creationId xmlns:a16="http://schemas.microsoft.com/office/drawing/2014/main" id="{6DAC7C71-6FAB-3D85-F8A8-F6BC298D2BC6}"/>
              </a:ext>
            </a:extLst>
          </p:cNvPr>
          <p:cNvSpPr>
            <a:spLocks noGrp="1"/>
          </p:cNvSpPr>
          <p:nvPr>
            <p:ph type="body" sz="quarter" idx="13"/>
          </p:nvPr>
        </p:nvSpPr>
        <p:spPr/>
        <p:txBody>
          <a:bodyPr>
            <a:normAutofit/>
          </a:bodyPr>
          <a:lstStyle/>
          <a:p>
            <a:r>
              <a:rPr lang="sl-SI" noProof="0" dirty="0"/>
              <a:t>S kom si „delimo“ zapise?</a:t>
            </a:r>
          </a:p>
          <a:p>
            <a:r>
              <a:rPr lang="sl-SI" noProof="0" dirty="0"/>
              <a:t>Za zapis, ki si ga delimo:</a:t>
            </a:r>
          </a:p>
          <a:p>
            <a:pPr lvl="1"/>
            <a:r>
              <a:rPr lang="sl-SI" noProof="0" dirty="0"/>
              <a:t>Kakšne so razlike med mojimi uporabniki in uporabniki “sosednje” knjižnice?</a:t>
            </a:r>
          </a:p>
          <a:p>
            <a:pPr lvl="1"/>
            <a:r>
              <a:rPr lang="sl-SI" noProof="0" dirty="0"/>
              <a:t>Kako moteči so za uporabnike različni nivoji strokovnega izrazoslovja v istem zapisu?</a:t>
            </a:r>
          </a:p>
          <a:p>
            <a:r>
              <a:rPr lang="sl-SI" noProof="0" dirty="0"/>
              <a:t>Katera “orodja” podpirajo večjo uporabnost zapisa?</a:t>
            </a:r>
          </a:p>
          <a:p>
            <a:pPr lvl="1"/>
            <a:r>
              <a:rPr lang="sl-SI" noProof="0" dirty="0"/>
              <a:t>Struktura</a:t>
            </a:r>
          </a:p>
          <a:p>
            <a:pPr lvl="1"/>
            <a:r>
              <a:rPr lang="sl-SI" noProof="0" dirty="0"/>
              <a:t>Zbirna funkcija, variantne oblike</a:t>
            </a:r>
          </a:p>
          <a:p>
            <a:pPr lvl="1"/>
            <a:r>
              <a:rPr lang="sl-SI" noProof="0" dirty="0"/>
              <a:t>Semantične povezave</a:t>
            </a:r>
          </a:p>
        </p:txBody>
      </p:sp>
    </p:spTree>
    <p:extLst>
      <p:ext uri="{BB962C8B-B14F-4D97-AF65-F5344CB8AC3E}">
        <p14:creationId xmlns:p14="http://schemas.microsoft.com/office/powerpoint/2010/main" val="15949068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66003-9467-79F8-3708-1CA9F8AC0B69}"/>
              </a:ext>
            </a:extLst>
          </p:cNvPr>
          <p:cNvSpPr>
            <a:spLocks noGrp="1"/>
          </p:cNvSpPr>
          <p:nvPr>
            <p:ph type="title"/>
          </p:nvPr>
        </p:nvSpPr>
        <p:spPr/>
        <p:txBody>
          <a:bodyPr/>
          <a:lstStyle/>
          <a:p>
            <a:r>
              <a:rPr lang="en-US" dirty="0" err="1"/>
              <a:t>Postavljanje</a:t>
            </a:r>
            <a:r>
              <a:rPr lang="en-US" dirty="0"/>
              <a:t> </a:t>
            </a:r>
            <a:r>
              <a:rPr lang="en-US" dirty="0" err="1"/>
              <a:t>temeljev</a:t>
            </a:r>
            <a:endParaRPr lang="sl-SI" dirty="0"/>
          </a:p>
        </p:txBody>
      </p:sp>
      <p:sp>
        <p:nvSpPr>
          <p:cNvPr id="3" name="Slide Number Placeholder 2">
            <a:extLst>
              <a:ext uri="{FF2B5EF4-FFF2-40B4-BE49-F238E27FC236}">
                <a16:creationId xmlns:a16="http://schemas.microsoft.com/office/drawing/2014/main" id="{2D7F7A1F-FDC1-98F7-F6D3-7ED517DC2D9F}"/>
              </a:ext>
            </a:extLst>
          </p:cNvPr>
          <p:cNvSpPr>
            <a:spLocks noGrp="1"/>
          </p:cNvSpPr>
          <p:nvPr>
            <p:ph type="sldNum" sz="quarter" idx="12"/>
          </p:nvPr>
        </p:nvSpPr>
        <p:spPr/>
        <p:txBody>
          <a:bodyPr/>
          <a:lstStyle/>
          <a:p>
            <a:fld id="{40E8D340-A079-42DD-A7CC-E0B00614C2CD}" type="slidenum">
              <a:rPr lang="sl-SI" smtClean="0"/>
              <a:t>8</a:t>
            </a:fld>
            <a:endParaRPr lang="sl-SI"/>
          </a:p>
        </p:txBody>
      </p:sp>
      <p:sp>
        <p:nvSpPr>
          <p:cNvPr id="4" name="Text Placeholder 3">
            <a:extLst>
              <a:ext uri="{FF2B5EF4-FFF2-40B4-BE49-F238E27FC236}">
                <a16:creationId xmlns:a16="http://schemas.microsoft.com/office/drawing/2014/main" id="{B108CB96-EBCD-D620-272A-829DDD187DA7}"/>
              </a:ext>
            </a:extLst>
          </p:cNvPr>
          <p:cNvSpPr>
            <a:spLocks noGrp="1"/>
          </p:cNvSpPr>
          <p:nvPr>
            <p:ph type="body" sz="quarter" idx="13"/>
          </p:nvPr>
        </p:nvSpPr>
        <p:spPr/>
        <p:txBody>
          <a:bodyPr/>
          <a:lstStyle/>
          <a:p>
            <a:r>
              <a:rPr lang="sl-SI" dirty="0"/>
              <a:t>Povezovanje bibliografskih zapisov z normativnimi zapisi in kreiranje novih za osebe in korporacije (delno vključeno že v konverzijo)</a:t>
            </a:r>
          </a:p>
          <a:p>
            <a:r>
              <a:rPr lang="sl-SI" dirty="0"/>
              <a:t>Kreiranje in povezovanje zapisov za dela in izrazne oblike</a:t>
            </a:r>
            <a:endParaRPr lang="en-US" dirty="0"/>
          </a:p>
          <a:p>
            <a:pPr marL="0" indent="0">
              <a:buNone/>
            </a:pPr>
            <a:endParaRPr lang="sl-SI" dirty="0"/>
          </a:p>
          <a:p>
            <a:r>
              <a:rPr lang="sl-SI" dirty="0"/>
              <a:t>Konverzije bibliografskih zapisov ob uvedbi novega pravilnika</a:t>
            </a:r>
          </a:p>
          <a:p>
            <a:r>
              <a:rPr lang="sl-SI" dirty="0"/>
              <a:t>Dopolnjevanje zapisov iz zunanjih virov</a:t>
            </a:r>
          </a:p>
          <a:p>
            <a:r>
              <a:rPr lang="sl-SI" dirty="0"/>
              <a:t>Priprava podatkov kot odprtih podatkov </a:t>
            </a:r>
          </a:p>
          <a:p>
            <a:endParaRPr lang="sl-SI" dirty="0"/>
          </a:p>
        </p:txBody>
      </p:sp>
      <p:cxnSp>
        <p:nvCxnSpPr>
          <p:cNvPr id="6" name="Straight Connector 5">
            <a:extLst>
              <a:ext uri="{FF2B5EF4-FFF2-40B4-BE49-F238E27FC236}">
                <a16:creationId xmlns:a16="http://schemas.microsoft.com/office/drawing/2014/main" id="{C263D879-EF5E-1BB8-1D9E-4420A14493C5}"/>
              </a:ext>
            </a:extLst>
          </p:cNvPr>
          <p:cNvCxnSpPr/>
          <p:nvPr/>
        </p:nvCxnSpPr>
        <p:spPr>
          <a:xfrm>
            <a:off x="1047750" y="3267075"/>
            <a:ext cx="9486900" cy="0"/>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275274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BF79C-30D0-EAF5-B4E8-ED44F64D161A}"/>
              </a:ext>
            </a:extLst>
          </p:cNvPr>
          <p:cNvSpPr>
            <a:spLocks noGrp="1"/>
          </p:cNvSpPr>
          <p:nvPr>
            <p:ph type="title"/>
          </p:nvPr>
        </p:nvSpPr>
        <p:spPr>
          <a:xfrm>
            <a:off x="838200" y="247020"/>
            <a:ext cx="10515600" cy="857880"/>
          </a:xfrm>
        </p:spPr>
        <p:txBody>
          <a:bodyPr>
            <a:normAutofit/>
          </a:bodyPr>
          <a:lstStyle/>
          <a:p>
            <a:r>
              <a:rPr lang="en-US" dirty="0" err="1"/>
              <a:t>Uspešnost</a:t>
            </a:r>
            <a:r>
              <a:rPr lang="en-US" dirty="0"/>
              <a:t> </a:t>
            </a:r>
            <a:r>
              <a:rPr lang="en-US" dirty="0" err="1"/>
              <a:t>konverzije</a:t>
            </a:r>
            <a:r>
              <a:rPr lang="sl-SI" dirty="0"/>
              <a:t> in popravki</a:t>
            </a:r>
          </a:p>
        </p:txBody>
      </p:sp>
      <p:sp>
        <p:nvSpPr>
          <p:cNvPr id="3" name="Slide Number Placeholder 2">
            <a:extLst>
              <a:ext uri="{FF2B5EF4-FFF2-40B4-BE49-F238E27FC236}">
                <a16:creationId xmlns:a16="http://schemas.microsoft.com/office/drawing/2014/main" id="{6362E881-E579-3F46-2A81-74E95DE599F9}"/>
              </a:ext>
            </a:extLst>
          </p:cNvPr>
          <p:cNvSpPr>
            <a:spLocks noGrp="1"/>
          </p:cNvSpPr>
          <p:nvPr>
            <p:ph type="sldNum" sz="quarter" idx="12"/>
          </p:nvPr>
        </p:nvSpPr>
        <p:spPr/>
        <p:txBody>
          <a:bodyPr/>
          <a:lstStyle/>
          <a:p>
            <a:fld id="{40E8D340-A079-42DD-A7CC-E0B00614C2CD}" type="slidenum">
              <a:rPr lang="sl-SI" smtClean="0"/>
              <a:t>9</a:t>
            </a:fld>
            <a:endParaRPr lang="sl-SI"/>
          </a:p>
        </p:txBody>
      </p:sp>
      <p:sp>
        <p:nvSpPr>
          <p:cNvPr id="4" name="Text Placeholder 3">
            <a:extLst>
              <a:ext uri="{FF2B5EF4-FFF2-40B4-BE49-F238E27FC236}">
                <a16:creationId xmlns:a16="http://schemas.microsoft.com/office/drawing/2014/main" id="{620DBEDC-13B5-02E4-850A-EEB45E0861E2}"/>
              </a:ext>
            </a:extLst>
          </p:cNvPr>
          <p:cNvSpPr>
            <a:spLocks noGrp="1"/>
          </p:cNvSpPr>
          <p:nvPr>
            <p:ph type="body" sz="quarter" idx="13"/>
          </p:nvPr>
        </p:nvSpPr>
        <p:spPr>
          <a:xfrm>
            <a:off x="838200" y="1409701"/>
            <a:ext cx="7345348" cy="4587874"/>
          </a:xfrm>
        </p:spPr>
        <p:txBody>
          <a:bodyPr>
            <a:normAutofit/>
          </a:bodyPr>
          <a:lstStyle/>
          <a:p>
            <a:r>
              <a:rPr lang="en-US" dirty="0" err="1"/>
              <a:t>Podatki</a:t>
            </a:r>
            <a:r>
              <a:rPr lang="en-US" dirty="0"/>
              <a:t> v COBIB in </a:t>
            </a:r>
            <a:r>
              <a:rPr lang="en-US" dirty="0" err="1"/>
              <a:t>lokalnih</a:t>
            </a:r>
            <a:r>
              <a:rPr lang="en-US" dirty="0"/>
              <a:t> </a:t>
            </a:r>
            <a:r>
              <a:rPr lang="en-US" dirty="0" err="1"/>
              <a:t>bazah</a:t>
            </a:r>
            <a:endParaRPr lang="en-US" dirty="0"/>
          </a:p>
          <a:p>
            <a:r>
              <a:rPr lang="en-US" dirty="0" err="1"/>
              <a:t>Omejenost</a:t>
            </a:r>
            <a:r>
              <a:rPr lang="en-US" dirty="0"/>
              <a:t> </a:t>
            </a:r>
            <a:r>
              <a:rPr lang="en-US" dirty="0" err="1"/>
              <a:t>programskega</a:t>
            </a:r>
            <a:r>
              <a:rPr lang="en-US" dirty="0"/>
              <a:t> </a:t>
            </a:r>
            <a:r>
              <a:rPr lang="en-US" dirty="0" err="1"/>
              <a:t>pristopa</a:t>
            </a:r>
            <a:endParaRPr lang="en-US" dirty="0"/>
          </a:p>
          <a:p>
            <a:r>
              <a:rPr lang="en-US" dirty="0" err="1"/>
              <a:t>Možni</a:t>
            </a:r>
            <a:r>
              <a:rPr lang="en-US" dirty="0"/>
              <a:t> </a:t>
            </a:r>
            <a:r>
              <a:rPr lang="en-US" dirty="0" err="1"/>
              <a:t>popravki</a:t>
            </a:r>
            <a:r>
              <a:rPr lang="en-US" dirty="0"/>
              <a:t>:</a:t>
            </a:r>
          </a:p>
          <a:p>
            <a:pPr lvl="1"/>
            <a:r>
              <a:rPr lang="en-US" dirty="0"/>
              <a:t>Pred </a:t>
            </a:r>
            <a:r>
              <a:rPr lang="en-US" dirty="0" err="1"/>
              <a:t>konverzijo</a:t>
            </a:r>
            <a:r>
              <a:rPr lang="en-US" dirty="0"/>
              <a:t>: </a:t>
            </a:r>
          </a:p>
          <a:p>
            <a:pPr lvl="2"/>
            <a:r>
              <a:rPr lang="en-US" dirty="0" err="1"/>
              <a:t>Dvojniki</a:t>
            </a:r>
            <a:r>
              <a:rPr lang="sl-SI" dirty="0"/>
              <a:t> </a:t>
            </a:r>
            <a:r>
              <a:rPr lang="en-US" dirty="0" err="1"/>
              <a:t>ipd</a:t>
            </a:r>
            <a:r>
              <a:rPr lang="en-US" dirty="0"/>
              <a:t>.</a:t>
            </a:r>
          </a:p>
          <a:p>
            <a:pPr lvl="2"/>
            <a:r>
              <a:rPr lang="en-US" dirty="0"/>
              <a:t>“</a:t>
            </a:r>
            <a:r>
              <a:rPr lang="sl-SI" dirty="0"/>
              <a:t>L</a:t>
            </a:r>
            <a:r>
              <a:rPr lang="en-US" dirty="0" err="1"/>
              <a:t>okalne</a:t>
            </a:r>
            <a:r>
              <a:rPr lang="en-US" dirty="0"/>
              <a:t> </a:t>
            </a:r>
            <a:r>
              <a:rPr lang="en-US" dirty="0" err="1"/>
              <a:t>specifike</a:t>
            </a:r>
            <a:r>
              <a:rPr lang="en-US" dirty="0"/>
              <a:t>”, </a:t>
            </a:r>
            <a:r>
              <a:rPr lang="en-US" dirty="0" err="1"/>
              <a:t>npr</a:t>
            </a:r>
            <a:r>
              <a:rPr lang="en-US" dirty="0"/>
              <a:t>. </a:t>
            </a:r>
            <a:r>
              <a:rPr lang="en-US" dirty="0" err="1"/>
              <a:t>polja</a:t>
            </a:r>
            <a:r>
              <a:rPr lang="en-US" dirty="0"/>
              <a:t> 830, 300</a:t>
            </a:r>
            <a:r>
              <a:rPr lang="sl-SI" dirty="0"/>
              <a:t> -&gt; 992b, 993</a:t>
            </a:r>
          </a:p>
          <a:p>
            <a:pPr lvl="2"/>
            <a:r>
              <a:rPr lang="en-US" dirty="0" err="1"/>
              <a:t>Povezovanje</a:t>
            </a:r>
            <a:r>
              <a:rPr lang="en-US" dirty="0"/>
              <a:t> </a:t>
            </a:r>
            <a:r>
              <a:rPr lang="en-US" dirty="0" err="1"/>
              <a:t>blok</a:t>
            </a:r>
            <a:r>
              <a:rPr lang="en-US" dirty="0"/>
              <a:t> 7XX s CONOR</a:t>
            </a:r>
          </a:p>
          <a:p>
            <a:pPr lvl="1"/>
            <a:r>
              <a:rPr lang="en-US" dirty="0"/>
              <a:t>Po </a:t>
            </a:r>
            <a:r>
              <a:rPr lang="en-US" dirty="0" err="1"/>
              <a:t>konverziji</a:t>
            </a:r>
            <a:r>
              <a:rPr lang="en-US" dirty="0"/>
              <a:t>: </a:t>
            </a:r>
          </a:p>
          <a:p>
            <a:pPr lvl="2"/>
            <a:r>
              <a:rPr lang="en-US" dirty="0"/>
              <a:t>Blok 7XX</a:t>
            </a:r>
          </a:p>
          <a:p>
            <a:pPr lvl="2"/>
            <a:r>
              <a:rPr lang="en-US" dirty="0" err="1"/>
              <a:t>Dolgoročno</a:t>
            </a:r>
            <a:r>
              <a:rPr lang="en-US" dirty="0"/>
              <a:t> </a:t>
            </a:r>
            <a:r>
              <a:rPr lang="en-US" dirty="0" err="1"/>
              <a:t>stari</a:t>
            </a:r>
            <a:r>
              <a:rPr lang="en-US" dirty="0"/>
              <a:t> </a:t>
            </a:r>
            <a:r>
              <a:rPr lang="en-US" dirty="0" err="1"/>
              <a:t>zapisi</a:t>
            </a:r>
            <a:r>
              <a:rPr lang="en-US" dirty="0"/>
              <a:t> (C2 </a:t>
            </a:r>
            <a:r>
              <a:rPr lang="en-US" dirty="0" err="1"/>
              <a:t>zapisi</a:t>
            </a:r>
            <a:r>
              <a:rPr lang="en-US" dirty="0"/>
              <a:t>, ki </a:t>
            </a:r>
            <a:r>
              <a:rPr lang="en-US" dirty="0" err="1"/>
              <a:t>niso</a:t>
            </a:r>
            <a:r>
              <a:rPr lang="en-US" dirty="0"/>
              <a:t> </a:t>
            </a:r>
            <a:r>
              <a:rPr lang="en-US" dirty="0" err="1"/>
              <a:t>vključen</a:t>
            </a:r>
            <a:r>
              <a:rPr lang="en-US" dirty="0"/>
              <a:t> v </a:t>
            </a:r>
            <a:r>
              <a:rPr lang="en-US" dirty="0" err="1"/>
              <a:t>sinhronizacijo</a:t>
            </a:r>
            <a:r>
              <a:rPr lang="en-US" dirty="0"/>
              <a:t>)</a:t>
            </a:r>
          </a:p>
        </p:txBody>
      </p:sp>
      <p:grpSp>
        <p:nvGrpSpPr>
          <p:cNvPr id="8" name="Group 7">
            <a:extLst>
              <a:ext uri="{FF2B5EF4-FFF2-40B4-BE49-F238E27FC236}">
                <a16:creationId xmlns:a16="http://schemas.microsoft.com/office/drawing/2014/main" id="{58628371-5046-BBE0-756D-776C5B6BF055}"/>
              </a:ext>
            </a:extLst>
          </p:cNvPr>
          <p:cNvGrpSpPr/>
          <p:nvPr/>
        </p:nvGrpSpPr>
        <p:grpSpPr>
          <a:xfrm rot="534805">
            <a:off x="8190686" y="1073584"/>
            <a:ext cx="3819786" cy="3501549"/>
            <a:chOff x="6543149" y="646286"/>
            <a:chExt cx="4863245" cy="4069816"/>
          </a:xfrm>
        </p:grpSpPr>
        <p:sp>
          <p:nvSpPr>
            <p:cNvPr id="7" name="Speech Bubble: Oval 6">
              <a:extLst>
                <a:ext uri="{FF2B5EF4-FFF2-40B4-BE49-F238E27FC236}">
                  <a16:creationId xmlns:a16="http://schemas.microsoft.com/office/drawing/2014/main" id="{BD0BE372-0074-3351-7F1F-F6524A343C0C}"/>
                </a:ext>
              </a:extLst>
            </p:cNvPr>
            <p:cNvSpPr/>
            <p:nvPr/>
          </p:nvSpPr>
          <p:spPr>
            <a:xfrm rot="21051148">
              <a:off x="6543149" y="646286"/>
              <a:ext cx="4863245" cy="4069816"/>
            </a:xfrm>
            <a:prstGeom prst="wedgeEllipse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sl-SI"/>
            </a:p>
          </p:txBody>
        </p:sp>
        <p:sp>
          <p:nvSpPr>
            <p:cNvPr id="6" name="TextBox 5">
              <a:extLst>
                <a:ext uri="{FF2B5EF4-FFF2-40B4-BE49-F238E27FC236}">
                  <a16:creationId xmlns:a16="http://schemas.microsoft.com/office/drawing/2014/main" id="{FC073149-8E88-FA2D-FD2F-222FD0AADB58}"/>
                </a:ext>
              </a:extLst>
            </p:cNvPr>
            <p:cNvSpPr txBox="1"/>
            <p:nvPr/>
          </p:nvSpPr>
          <p:spPr>
            <a:xfrm rot="21065195">
              <a:off x="7332309" y="1299913"/>
              <a:ext cx="3491357" cy="2611398"/>
            </a:xfrm>
            <a:prstGeom prst="rect">
              <a:avLst/>
            </a:prstGeom>
            <a:noFill/>
          </p:spPr>
          <p:txBody>
            <a:bodyPr wrap="square">
              <a:spAutoFit/>
            </a:bodyPr>
            <a:lstStyle/>
            <a:p>
              <a:pPr marL="0" indent="0" algn="ctr">
                <a:buNone/>
              </a:pPr>
              <a:r>
                <a:rPr lang="sl-SI" sz="2000" i="1" noProof="0" dirty="0">
                  <a:solidFill>
                    <a:schemeClr val="bg1"/>
                  </a:solidFill>
                  <a:latin typeface="Abadi" panose="020F0502020204030204" pitchFamily="34" charset="-18"/>
                  <a:cs typeface="Cavolini" panose="03000502040302020204" pitchFamily="66" charset="0"/>
                </a:rPr>
                <a:t>„Zagotovo bo pri tako veliki konverziji kaj priplavalo na površje, vendar pa to jemljem kot priložnost, da COBISS skupnimi močmi še izboljšamo</a:t>
              </a:r>
              <a:r>
                <a:rPr lang="en-US" sz="2000" dirty="0">
                  <a:solidFill>
                    <a:schemeClr val="bg1"/>
                  </a:solidFill>
                  <a:latin typeface="Abadi" panose="020F0502020204030204" pitchFamily="34" charset="-18"/>
                </a:rPr>
                <a:t>.</a:t>
              </a:r>
              <a:r>
                <a:rPr lang="sl-SI" sz="2000" dirty="0">
                  <a:solidFill>
                    <a:schemeClr val="bg1"/>
                  </a:solidFill>
                  <a:latin typeface="Abadi" panose="020F0502020204030204" pitchFamily="34" charset="-18"/>
                </a:rPr>
                <a:t>“</a:t>
              </a:r>
              <a:endParaRPr lang="en-US" sz="2000" dirty="0">
                <a:solidFill>
                  <a:schemeClr val="bg1"/>
                </a:solidFill>
                <a:latin typeface="Abadi" panose="020F0502020204030204" pitchFamily="34" charset="-18"/>
              </a:endParaRPr>
            </a:p>
          </p:txBody>
        </p:sp>
      </p:grpSp>
    </p:spTree>
    <p:extLst>
      <p:ext uri="{BB962C8B-B14F-4D97-AF65-F5344CB8AC3E}">
        <p14:creationId xmlns:p14="http://schemas.microsoft.com/office/powerpoint/2010/main" val="36262896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8C6B7-FF0A-401E-0A96-61B8A7A316ED}"/>
              </a:ext>
            </a:extLst>
          </p:cNvPr>
          <p:cNvSpPr>
            <a:spLocks noGrp="1"/>
          </p:cNvSpPr>
          <p:nvPr>
            <p:ph type="title"/>
          </p:nvPr>
        </p:nvSpPr>
        <p:spPr/>
        <p:txBody>
          <a:bodyPr/>
          <a:lstStyle/>
          <a:p>
            <a:r>
              <a:rPr lang="en-US" dirty="0" err="1"/>
              <a:t>Kakovost</a:t>
            </a:r>
            <a:r>
              <a:rPr lang="en-US" dirty="0"/>
              <a:t> in s</a:t>
            </a:r>
            <a:r>
              <a:rPr lang="sl-SI" dirty="0" err="1"/>
              <a:t>odelovanje</a:t>
            </a:r>
            <a:r>
              <a:rPr lang="sl-SI" dirty="0"/>
              <a:t> </a:t>
            </a:r>
            <a:r>
              <a:rPr lang="en-US" dirty="0"/>
              <a:t>po </a:t>
            </a:r>
            <a:r>
              <a:rPr lang="en-US" dirty="0" err="1"/>
              <a:t>nadgradnji</a:t>
            </a:r>
            <a:endParaRPr lang="sl-SI" dirty="0"/>
          </a:p>
        </p:txBody>
      </p:sp>
      <p:sp>
        <p:nvSpPr>
          <p:cNvPr id="3" name="Slide Number Placeholder 2">
            <a:extLst>
              <a:ext uri="{FF2B5EF4-FFF2-40B4-BE49-F238E27FC236}">
                <a16:creationId xmlns:a16="http://schemas.microsoft.com/office/drawing/2014/main" id="{6571D3B2-E207-A179-A057-07DF9842A6F0}"/>
              </a:ext>
            </a:extLst>
          </p:cNvPr>
          <p:cNvSpPr>
            <a:spLocks noGrp="1"/>
          </p:cNvSpPr>
          <p:nvPr>
            <p:ph type="sldNum" sz="quarter" idx="12"/>
          </p:nvPr>
        </p:nvSpPr>
        <p:spPr/>
        <p:txBody>
          <a:bodyPr/>
          <a:lstStyle/>
          <a:p>
            <a:fld id="{40E8D340-A079-42DD-A7CC-E0B00614C2CD}" type="slidenum">
              <a:rPr lang="sl-SI" smtClean="0"/>
              <a:t>10</a:t>
            </a:fld>
            <a:endParaRPr lang="sl-SI"/>
          </a:p>
        </p:txBody>
      </p:sp>
      <p:sp>
        <p:nvSpPr>
          <p:cNvPr id="4" name="Text Placeholder 3">
            <a:extLst>
              <a:ext uri="{FF2B5EF4-FFF2-40B4-BE49-F238E27FC236}">
                <a16:creationId xmlns:a16="http://schemas.microsoft.com/office/drawing/2014/main" id="{8EE1A108-D861-12A9-0248-E9CE2D32EAB3}"/>
              </a:ext>
            </a:extLst>
          </p:cNvPr>
          <p:cNvSpPr>
            <a:spLocks noGrp="1"/>
          </p:cNvSpPr>
          <p:nvPr>
            <p:ph type="body" sz="quarter" idx="13"/>
          </p:nvPr>
        </p:nvSpPr>
        <p:spPr/>
        <p:txBody>
          <a:bodyPr>
            <a:normAutofit fontScale="77500" lnSpcReduction="20000"/>
          </a:bodyPr>
          <a:lstStyle/>
          <a:p>
            <a:r>
              <a:rPr lang="sl-SI" dirty="0"/>
              <a:t>Zagotavljanje kakovosti v sistemu </a:t>
            </a:r>
            <a:r>
              <a:rPr lang="sl-SI" dirty="0" err="1"/>
              <a:t>COBISS.SI</a:t>
            </a:r>
            <a:r>
              <a:rPr lang="sl-SI" dirty="0"/>
              <a:t> poteka na več ravneh</a:t>
            </a:r>
            <a:r>
              <a:rPr lang="en-US" dirty="0"/>
              <a:t> (</a:t>
            </a:r>
            <a:r>
              <a:rPr lang="en-US" dirty="0" err="1"/>
              <a:t>izbor</a:t>
            </a:r>
            <a:r>
              <a:rPr lang="en-US" dirty="0"/>
              <a:t>)</a:t>
            </a:r>
            <a:r>
              <a:rPr lang="sl-SI" dirty="0"/>
              <a:t>:</a:t>
            </a:r>
            <a:endParaRPr lang="en-US" dirty="0"/>
          </a:p>
          <a:p>
            <a:pPr lvl="1"/>
            <a:r>
              <a:rPr lang="sl-SI" dirty="0"/>
              <a:t>pred vnosom podatkov poteka obsežno usposabljanje katalogizatorjev za pridobitev</a:t>
            </a:r>
            <a:r>
              <a:rPr lang="en-US" dirty="0"/>
              <a:t> </a:t>
            </a:r>
            <a:r>
              <a:rPr lang="sl-SI" dirty="0"/>
              <a:t>dovoljenj, katalogizatorji pa se lahko udeležijo tudi nadaljnjih tečajev, kjer obnovijo in</a:t>
            </a:r>
            <a:r>
              <a:rPr lang="en-US" dirty="0"/>
              <a:t> </a:t>
            </a:r>
            <a:r>
              <a:rPr lang="sl-SI" dirty="0"/>
              <a:t>poglobijo vsebine oziroma obravnavajo posamezne specifične vidike (v letu 2024 se je v</a:t>
            </a:r>
            <a:r>
              <a:rPr lang="en-US" dirty="0"/>
              <a:t> </a:t>
            </a:r>
            <a:r>
              <a:rPr lang="sl-SI" dirty="0"/>
              <a:t>izobraževalno gradivo za katalogizacijo dodala prosojnica o načelih vzajemne katalogizacije,s katero se katalogizatorje ozavešča o najpomembnejših praksah pri kreiranju in redakciji</a:t>
            </a:r>
            <a:r>
              <a:rPr lang="en-US" dirty="0"/>
              <a:t> </a:t>
            </a:r>
            <a:r>
              <a:rPr lang="sl-SI" dirty="0"/>
              <a:t>zapisov),</a:t>
            </a:r>
            <a:endParaRPr lang="en-US" dirty="0"/>
          </a:p>
          <a:p>
            <a:pPr lvl="1"/>
            <a:r>
              <a:rPr lang="sl-SI" dirty="0"/>
              <a:t>med vnosom ali redakcijo podatkov so v aplikaciji COBISS Cat vzpostavljene številne</a:t>
            </a:r>
            <a:r>
              <a:rPr lang="en-US" dirty="0"/>
              <a:t> </a:t>
            </a:r>
            <a:r>
              <a:rPr lang="sl-SI" dirty="0"/>
              <a:t>programske kontrole,</a:t>
            </a:r>
            <a:endParaRPr lang="en-US" dirty="0"/>
          </a:p>
          <a:p>
            <a:pPr lvl="1"/>
            <a:r>
              <a:rPr lang="sl-SI" dirty="0"/>
              <a:t>po vnosu podatkov sledijo aktivnosti spremljanja kakovosti v bazi COBIB (zapisi</a:t>
            </a:r>
            <a:r>
              <a:rPr lang="en-US" dirty="0"/>
              <a:t> </a:t>
            </a:r>
            <a:r>
              <a:rPr lang="sl-SI" dirty="0"/>
              <a:t>katalogizatorjev novincev, zapisi z istovrstnimi napakami, zapisi dnevne produkcije, zapisi»50 naključnih« idr.),</a:t>
            </a:r>
            <a:endParaRPr lang="en-US" dirty="0"/>
          </a:p>
          <a:p>
            <a:pPr lvl="1"/>
            <a:r>
              <a:rPr lang="sl-SI" dirty="0"/>
              <a:t>vzpostavljena je normativna kontrola za imena oseb in korporacij,</a:t>
            </a:r>
            <a:endParaRPr lang="en-US" dirty="0"/>
          </a:p>
          <a:p>
            <a:pPr lvl="1"/>
            <a:r>
              <a:rPr lang="sl-SI" dirty="0"/>
              <a:t>vzpostavljeni so arhivi zapisov,</a:t>
            </a:r>
            <a:endParaRPr lang="en-US" dirty="0"/>
          </a:p>
          <a:p>
            <a:pPr lvl="1"/>
            <a:r>
              <a:rPr lang="sl-SI" dirty="0"/>
              <a:t>vzpostavljeno je obveščanje o morebitnih podvojenih zapisih,</a:t>
            </a:r>
            <a:endParaRPr lang="en-US" dirty="0"/>
          </a:p>
          <a:p>
            <a:pPr lvl="1"/>
            <a:r>
              <a:rPr lang="sl-SI" dirty="0"/>
              <a:t>v COBISS Cat so navedeni kontakti knjižnic, ki imajo prevzet zapis,</a:t>
            </a:r>
            <a:endParaRPr lang="en-US" dirty="0"/>
          </a:p>
          <a:p>
            <a:pPr lvl="1"/>
            <a:r>
              <a:rPr lang="sl-SI" dirty="0"/>
              <a:t>knjižnicam se posredujejo opozorila s strani končnih uporabnikov,</a:t>
            </a:r>
            <a:endParaRPr lang="en-US" dirty="0"/>
          </a:p>
          <a:p>
            <a:pPr lvl="1"/>
            <a:r>
              <a:rPr lang="sl-SI" dirty="0"/>
              <a:t>na voljo so priročniki, dodatna navodila idr.,</a:t>
            </a:r>
            <a:endParaRPr lang="en-US" dirty="0"/>
          </a:p>
          <a:p>
            <a:pPr lvl="1"/>
            <a:r>
              <a:rPr lang="sl-SI" dirty="0"/>
              <a:t>katalogizatorje se redno obvešča o novostih.</a:t>
            </a:r>
          </a:p>
        </p:txBody>
      </p:sp>
    </p:spTree>
    <p:extLst>
      <p:ext uri="{BB962C8B-B14F-4D97-AF65-F5344CB8AC3E}">
        <p14:creationId xmlns:p14="http://schemas.microsoft.com/office/powerpoint/2010/main" val="11276578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F3670E-9F50-56E2-BE1B-0E874FBF173F}"/>
              </a:ext>
            </a:extLst>
          </p:cNvPr>
          <p:cNvSpPr>
            <a:spLocks noGrp="1"/>
          </p:cNvSpPr>
          <p:nvPr>
            <p:ph type="title"/>
          </p:nvPr>
        </p:nvSpPr>
        <p:spPr>
          <a:xfrm>
            <a:off x="838200" y="247020"/>
            <a:ext cx="10515600" cy="1028108"/>
          </a:xfrm>
        </p:spPr>
        <p:txBody>
          <a:bodyPr anchor="ctr">
            <a:normAutofit/>
          </a:bodyPr>
          <a:lstStyle/>
          <a:p>
            <a:r>
              <a:rPr lang="sl-SI" noProof="0" dirty="0"/>
              <a:t>Razvoj in časovnica</a:t>
            </a:r>
          </a:p>
        </p:txBody>
      </p:sp>
      <p:sp>
        <p:nvSpPr>
          <p:cNvPr id="3" name="Slide Number Placeholder 2">
            <a:extLst>
              <a:ext uri="{FF2B5EF4-FFF2-40B4-BE49-F238E27FC236}">
                <a16:creationId xmlns:a16="http://schemas.microsoft.com/office/drawing/2014/main" id="{923B9944-CB90-79D6-8E81-69BE96952BD4}"/>
              </a:ext>
            </a:extLst>
          </p:cNvPr>
          <p:cNvSpPr>
            <a:spLocks noGrp="1"/>
          </p:cNvSpPr>
          <p:nvPr>
            <p:ph type="sldNum" sz="quarter" idx="12"/>
          </p:nvPr>
        </p:nvSpPr>
        <p:spPr>
          <a:xfrm>
            <a:off x="9575800" y="6356350"/>
            <a:ext cx="1778000" cy="365125"/>
          </a:xfrm>
        </p:spPr>
        <p:txBody>
          <a:bodyPr anchor="ctr">
            <a:normAutofit/>
          </a:bodyPr>
          <a:lstStyle/>
          <a:p>
            <a:pPr>
              <a:spcAft>
                <a:spcPts val="600"/>
              </a:spcAft>
            </a:pPr>
            <a:fld id="{40E8D340-A079-42DD-A7CC-E0B00614C2CD}" type="slidenum">
              <a:rPr lang="sl-SI" noProof="0" smtClean="0"/>
              <a:pPr>
                <a:spcAft>
                  <a:spcPts val="600"/>
                </a:spcAft>
              </a:pPr>
              <a:t>11</a:t>
            </a:fld>
            <a:endParaRPr lang="sl-SI" noProof="0" dirty="0"/>
          </a:p>
        </p:txBody>
      </p:sp>
      <p:graphicFrame>
        <p:nvGraphicFramePr>
          <p:cNvPr id="5" name="Table 4">
            <a:extLst>
              <a:ext uri="{FF2B5EF4-FFF2-40B4-BE49-F238E27FC236}">
                <a16:creationId xmlns:a16="http://schemas.microsoft.com/office/drawing/2014/main" id="{1103EA27-5DDD-850C-EA88-FB658E3F9974}"/>
              </a:ext>
            </a:extLst>
          </p:cNvPr>
          <p:cNvGraphicFramePr>
            <a:graphicFrameLocks noGrp="1"/>
          </p:cNvGraphicFramePr>
          <p:nvPr>
            <p:extLst>
              <p:ext uri="{D42A27DB-BD31-4B8C-83A1-F6EECF244321}">
                <p14:modId xmlns:p14="http://schemas.microsoft.com/office/powerpoint/2010/main" val="601301344"/>
              </p:ext>
            </p:extLst>
          </p:nvPr>
        </p:nvGraphicFramePr>
        <p:xfrm>
          <a:off x="838200" y="1310753"/>
          <a:ext cx="10515602" cy="4233443"/>
        </p:xfrm>
        <a:graphic>
          <a:graphicData uri="http://schemas.openxmlformats.org/drawingml/2006/table">
            <a:tbl>
              <a:tblPr firstRow="1" bandRow="1">
                <a:tableStyleId>{2D5ABB26-0587-4C30-8999-92F81FD0307C}</a:tableStyleId>
              </a:tblPr>
              <a:tblGrid>
                <a:gridCol w="2620617">
                  <a:extLst>
                    <a:ext uri="{9D8B030D-6E8A-4147-A177-3AD203B41FA5}">
                      <a16:colId xmlns:a16="http://schemas.microsoft.com/office/drawing/2014/main" val="2828852366"/>
                    </a:ext>
                  </a:extLst>
                </a:gridCol>
                <a:gridCol w="3721961">
                  <a:extLst>
                    <a:ext uri="{9D8B030D-6E8A-4147-A177-3AD203B41FA5}">
                      <a16:colId xmlns:a16="http://schemas.microsoft.com/office/drawing/2014/main" val="3782375072"/>
                    </a:ext>
                  </a:extLst>
                </a:gridCol>
                <a:gridCol w="4173024">
                  <a:extLst>
                    <a:ext uri="{9D8B030D-6E8A-4147-A177-3AD203B41FA5}">
                      <a16:colId xmlns:a16="http://schemas.microsoft.com/office/drawing/2014/main" val="1866635888"/>
                    </a:ext>
                  </a:extLst>
                </a:gridCol>
              </a:tblGrid>
              <a:tr h="993233">
                <a:tc rowSpan="2">
                  <a:txBody>
                    <a:bodyPr/>
                    <a:lstStyle/>
                    <a:p>
                      <a:pPr marL="0" lvl="0" indent="0">
                        <a:buNone/>
                      </a:pPr>
                      <a:r>
                        <a:rPr lang="sl-SI" sz="1900" b="1" noProof="0" dirty="0">
                          <a:solidFill>
                            <a:schemeClr val="tx1"/>
                          </a:solidFill>
                        </a:rPr>
                        <a:t>Razvoj testne baze in obdobje testiranja</a:t>
                      </a:r>
                    </a:p>
                    <a:p>
                      <a:pPr marL="0" lvl="0" indent="0">
                        <a:buNone/>
                      </a:pPr>
                      <a:endParaRPr lang="sl-SI" sz="1900" b="1" noProof="0" dirty="0"/>
                    </a:p>
                    <a:p>
                      <a:pPr marL="0" lvl="0" indent="0">
                        <a:buNone/>
                      </a:pPr>
                      <a:endParaRPr lang="sl-SI" sz="1900" b="1" noProof="0" dirty="0"/>
                    </a:p>
                  </a:txBody>
                  <a:tcPr marL="95503" marR="95503" marT="47752" marB="477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900" noProof="0" dirty="0">
                          <a:solidFill>
                            <a:srgbClr val="00B050"/>
                          </a:solidFill>
                        </a:rPr>
                        <a:t>S</a:t>
                      </a:r>
                      <a:r>
                        <a:rPr lang="sl-SI" sz="1900" noProof="0" dirty="0" err="1">
                          <a:solidFill>
                            <a:srgbClr val="00B050"/>
                          </a:solidFill>
                        </a:rPr>
                        <a:t>eznanitev</a:t>
                      </a:r>
                      <a:r>
                        <a:rPr lang="sl-SI" sz="1900" noProof="0" dirty="0">
                          <a:solidFill>
                            <a:srgbClr val="00B050"/>
                          </a:solidFill>
                        </a:rPr>
                        <a:t> s pristopom</a:t>
                      </a:r>
                    </a:p>
                    <a:p>
                      <a:r>
                        <a:rPr lang="sl-SI" sz="1900" noProof="0" dirty="0">
                          <a:solidFill>
                            <a:srgbClr val="00B050"/>
                          </a:solidFill>
                        </a:rPr>
                        <a:t>Pregled osnovne strukture</a:t>
                      </a:r>
                      <a:r>
                        <a:rPr lang="en-US" sz="1900" noProof="0" dirty="0">
                          <a:solidFill>
                            <a:srgbClr val="00B050"/>
                          </a:solidFill>
                        </a:rPr>
                        <a:t> </a:t>
                      </a:r>
                      <a:r>
                        <a:rPr lang="en-US" sz="1900" noProof="0" dirty="0" err="1">
                          <a:solidFill>
                            <a:srgbClr val="00B050"/>
                          </a:solidFill>
                        </a:rPr>
                        <a:t>konverzije</a:t>
                      </a:r>
                      <a:r>
                        <a:rPr lang="sl-SI" sz="1900" noProof="0" dirty="0">
                          <a:solidFill>
                            <a:srgbClr val="00B050"/>
                          </a:solidFill>
                        </a:rPr>
                        <a:t> (primerjalnik)</a:t>
                      </a:r>
                    </a:p>
                  </a:txBody>
                  <a:tcPr marL="95503" marR="95503" marT="47752" marB="477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sl-SI" sz="1900" noProof="0" dirty="0">
                          <a:solidFill>
                            <a:srgbClr val="00B050"/>
                          </a:solidFill>
                        </a:rPr>
                        <a:t>april–maj 2026 (knjižnice: primerjalnik)</a:t>
                      </a:r>
                    </a:p>
                    <a:p>
                      <a:r>
                        <a:rPr lang="sl-SI" sz="1900" noProof="0" dirty="0">
                          <a:solidFill>
                            <a:srgbClr val="00B050"/>
                          </a:solidFill>
                        </a:rPr>
                        <a:t>junij 2026 (IZUM: evalvacija in določanje prioritet, </a:t>
                      </a:r>
                      <a:r>
                        <a:rPr lang="en-US" sz="1900" u="sng" noProof="0" dirty="0" err="1">
                          <a:solidFill>
                            <a:srgbClr val="00B050"/>
                          </a:solidFill>
                        </a:rPr>
                        <a:t>zasnova</a:t>
                      </a:r>
                      <a:r>
                        <a:rPr lang="sl-SI" sz="1900" u="sng" noProof="0" dirty="0">
                          <a:solidFill>
                            <a:srgbClr val="00B050"/>
                          </a:solidFill>
                        </a:rPr>
                        <a:t> urejevalnika</a:t>
                      </a:r>
                      <a:r>
                        <a:rPr lang="sl-SI" sz="1900" noProof="0" dirty="0">
                          <a:solidFill>
                            <a:srgbClr val="00B050"/>
                          </a:solidFill>
                        </a:rPr>
                        <a:t>)</a:t>
                      </a:r>
                    </a:p>
                  </a:txBody>
                  <a:tcPr marL="95503" marR="95503" marT="47752" marB="477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83479124"/>
                  </a:ext>
                </a:extLst>
              </a:tr>
              <a:tr h="1279742">
                <a:tc vMerge="1">
                  <a:txBody>
                    <a:bodyPr/>
                    <a:lstStyle/>
                    <a:p>
                      <a:endParaRPr lang="sl-SI"/>
                    </a:p>
                  </a:txBody>
                  <a:tcPr>
                    <a:lnT w="12700" cap="flat" cmpd="sng" algn="ctr">
                      <a:solidFill>
                        <a:schemeClr val="tx1"/>
                      </a:solidFill>
                      <a:prstDash val="solid"/>
                      <a:round/>
                      <a:headEnd type="none" w="med" len="med"/>
                      <a:tailEnd type="none" w="med" len="med"/>
                    </a:lnT>
                  </a:tcPr>
                </a:tc>
                <a:tc>
                  <a:txBody>
                    <a:bodyPr/>
                    <a:lstStyle/>
                    <a:p>
                      <a:r>
                        <a:rPr lang="sl-SI" sz="1900" noProof="0" dirty="0">
                          <a:solidFill>
                            <a:srgbClr val="FF0000"/>
                          </a:solidFill>
                        </a:rPr>
                        <a:t>Testiranje konverzije in novi urejevalnik</a:t>
                      </a:r>
                    </a:p>
                  </a:txBody>
                  <a:tcPr marL="95503" marR="95503" marT="47752" marB="477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sl-SI" sz="1900" noProof="0" dirty="0">
                          <a:solidFill>
                            <a:srgbClr val="FF0000"/>
                          </a:solidFill>
                        </a:rPr>
                        <a:t>julij–september </a:t>
                      </a:r>
                      <a:r>
                        <a:rPr lang="en-US" sz="1900" noProof="0" dirty="0">
                          <a:solidFill>
                            <a:srgbClr val="FF0000"/>
                          </a:solidFill>
                        </a:rPr>
                        <a:t>(razvoj </a:t>
                      </a:r>
                      <a:r>
                        <a:rPr lang="en-US" sz="1900" noProof="0" dirty="0" err="1">
                          <a:solidFill>
                            <a:srgbClr val="FF0000"/>
                          </a:solidFill>
                        </a:rPr>
                        <a:t>urejavalnika</a:t>
                      </a:r>
                      <a:r>
                        <a:rPr lang="en-US" sz="1900" noProof="0" dirty="0">
                          <a:solidFill>
                            <a:srgbClr val="FF0000"/>
                          </a:solidFill>
                        </a:rPr>
                        <a:t>, </a:t>
                      </a:r>
                      <a:r>
                        <a:rPr lang="en-US" sz="1900" noProof="0" dirty="0" err="1">
                          <a:solidFill>
                            <a:srgbClr val="FF0000"/>
                          </a:solidFill>
                        </a:rPr>
                        <a:t>dopolnitve</a:t>
                      </a:r>
                      <a:r>
                        <a:rPr lang="en-US" sz="1900" noProof="0" dirty="0">
                          <a:solidFill>
                            <a:srgbClr val="FF0000"/>
                          </a:solidFill>
                        </a:rPr>
                        <a:t> </a:t>
                      </a:r>
                      <a:r>
                        <a:rPr lang="en-US" sz="1900" noProof="0" dirty="0" err="1">
                          <a:solidFill>
                            <a:srgbClr val="FF0000"/>
                          </a:solidFill>
                        </a:rPr>
                        <a:t>konverzije</a:t>
                      </a:r>
                      <a:r>
                        <a:rPr lang="en-US" sz="1900" noProof="0" dirty="0">
                          <a:solidFill>
                            <a:srgbClr val="FF0000"/>
                          </a:solidFill>
                        </a:rPr>
                        <a:t>)</a:t>
                      </a:r>
                    </a:p>
                    <a:p>
                      <a:r>
                        <a:rPr lang="sl-SI" sz="1900" noProof="0" dirty="0">
                          <a:solidFill>
                            <a:srgbClr val="FF0000"/>
                          </a:solidFill>
                        </a:rPr>
                        <a:t>oktober–november 2026 (</a:t>
                      </a:r>
                      <a:r>
                        <a:rPr lang="en-US" sz="1900" noProof="0" dirty="0" err="1">
                          <a:solidFill>
                            <a:srgbClr val="FF0000"/>
                          </a:solidFill>
                        </a:rPr>
                        <a:t>testiranje</a:t>
                      </a:r>
                      <a:r>
                        <a:rPr lang="en-US" sz="1900" noProof="0" dirty="0">
                          <a:solidFill>
                            <a:srgbClr val="FF0000"/>
                          </a:solidFill>
                        </a:rPr>
                        <a:t>, </a:t>
                      </a:r>
                      <a:r>
                        <a:rPr lang="sl-SI" sz="1900" noProof="0" dirty="0">
                          <a:solidFill>
                            <a:srgbClr val="FF0000"/>
                          </a:solidFill>
                        </a:rPr>
                        <a:t>finalizacija konverzije</a:t>
                      </a:r>
                      <a:r>
                        <a:rPr lang="en-US" sz="1900" noProof="0" dirty="0">
                          <a:solidFill>
                            <a:srgbClr val="FF0000"/>
                          </a:solidFill>
                        </a:rPr>
                        <a:t> in COBISS Cat</a:t>
                      </a:r>
                      <a:r>
                        <a:rPr lang="sl-SI" sz="1900" noProof="0" dirty="0">
                          <a:solidFill>
                            <a:srgbClr val="FF0000"/>
                          </a:solidFill>
                        </a:rPr>
                        <a:t>)</a:t>
                      </a:r>
                    </a:p>
                  </a:txBody>
                  <a:tcPr marL="95503" marR="95503" marT="47752" marB="477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0597779"/>
                  </a:ext>
                </a:extLst>
              </a:tr>
              <a:tr h="993233">
                <a:tc rowSpan="2">
                  <a:txBody>
                    <a:bodyPr/>
                    <a:lstStyle/>
                    <a:p>
                      <a:r>
                        <a:rPr lang="sl-SI" sz="1900" b="1" noProof="0" dirty="0"/>
                        <a:t>Implementacija</a:t>
                      </a:r>
                    </a:p>
                    <a:p>
                      <a:r>
                        <a:rPr lang="sl-SI" sz="1900" b="1" noProof="0" dirty="0"/>
                        <a:t>(s stanjem zapisov na dan konverzije)</a:t>
                      </a:r>
                    </a:p>
                  </a:txBody>
                  <a:tcPr marL="95503" marR="95503" marT="47752" marB="477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sl-SI" sz="1900" noProof="0" dirty="0"/>
                        <a:t>Uvedba novega koncepta in konverzija z razmejevanjem nekaterih obstoječih lokalnih zapisov</a:t>
                      </a:r>
                    </a:p>
                  </a:txBody>
                  <a:tcPr marL="95503" marR="95503" marT="47752" marB="477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sl-SI" sz="1900" noProof="0" dirty="0">
                          <a:solidFill>
                            <a:srgbClr val="FF0000"/>
                          </a:solidFill>
                        </a:rPr>
                        <a:t>december 2026</a:t>
                      </a:r>
                      <a:r>
                        <a:rPr lang="en-US" sz="1900" noProof="0" dirty="0">
                          <a:solidFill>
                            <a:srgbClr val="FF0000"/>
                          </a:solidFill>
                        </a:rPr>
                        <a:t>?</a:t>
                      </a:r>
                      <a:endParaRPr lang="sl-SI" sz="1900" noProof="0" dirty="0">
                        <a:solidFill>
                          <a:srgbClr val="FF0000"/>
                        </a:solidFill>
                      </a:endParaRPr>
                    </a:p>
                  </a:txBody>
                  <a:tcPr marL="95503" marR="95503" marT="47752" marB="477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51983034"/>
                  </a:ext>
                </a:extLst>
              </a:tr>
              <a:tr h="706724">
                <a:tc vMerge="1">
                  <a:txBody>
                    <a:bodyPr/>
                    <a:lstStyle/>
                    <a:p>
                      <a:endParaRPr lang="sl-SI"/>
                    </a:p>
                  </a:txBody>
                  <a:tcPr/>
                </a:tc>
                <a:tc>
                  <a:txBody>
                    <a:bodyPr/>
                    <a:lstStyle/>
                    <a:p>
                      <a:r>
                        <a:rPr lang="sl-SI" sz="1900" noProof="0" dirty="0"/>
                        <a:t>Konverzija preostalih lokalnih zapisov</a:t>
                      </a:r>
                    </a:p>
                  </a:txBody>
                  <a:tcPr marL="95503" marR="95503" marT="47752" marB="477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sl-SI" sz="1900" i="0" noProof="0" dirty="0"/>
                        <a:t>?</a:t>
                      </a:r>
                    </a:p>
                  </a:txBody>
                  <a:tcPr marL="95503" marR="95503" marT="47752" marB="4775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12871423"/>
                  </a:ext>
                </a:extLst>
              </a:tr>
            </a:tbl>
          </a:graphicData>
        </a:graphic>
      </p:graphicFrame>
    </p:spTree>
    <p:extLst>
      <p:ext uri="{BB962C8B-B14F-4D97-AF65-F5344CB8AC3E}">
        <p14:creationId xmlns:p14="http://schemas.microsoft.com/office/powerpoint/2010/main" val="15064142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1786678"/>
      </p:ext>
    </p:extLst>
  </p:cSld>
  <p:clrMapOvr>
    <a:masterClrMapping/>
  </p:clrMapOvr>
</p:sld>
</file>

<file path=ppt/theme/theme1.xml><?xml version="1.0" encoding="utf-8"?>
<a:theme xmlns:a="http://schemas.openxmlformats.org/drawingml/2006/main" name="Office Theme">
  <a:themeElements>
    <a:clrScheme name="Custom 7">
      <a:dk1>
        <a:sysClr val="windowText" lastClr="000000"/>
      </a:dk1>
      <a:lt1>
        <a:sysClr val="window" lastClr="FFFFFF"/>
      </a:lt1>
      <a:dk2>
        <a:srgbClr val="242852"/>
      </a:dk2>
      <a:lt2>
        <a:srgbClr val="ACCBF9"/>
      </a:lt2>
      <a:accent1>
        <a:srgbClr val="4A66AC"/>
      </a:accent1>
      <a:accent2>
        <a:srgbClr val="629DD1"/>
      </a:accent2>
      <a:accent3>
        <a:srgbClr val="297FD5"/>
      </a:accent3>
      <a:accent4>
        <a:srgbClr val="498DF1"/>
      </a:accent4>
      <a:accent5>
        <a:srgbClr val="1098D2"/>
      </a:accent5>
      <a:accent6>
        <a:srgbClr val="0E57C4"/>
      </a:accent6>
      <a:hlink>
        <a:srgbClr val="84B2F6"/>
      </a:hlink>
      <a:folHlink>
        <a:srgbClr val="3EBBF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dlogaKonferenceTecaji.pptx" id="{2005B2A6-A1DE-4500-A230-276E99DED1E3}" vid="{E9FDF556-2E6F-4131-A97B-EA168A696070}"/>
    </a:ext>
  </a:extLst>
</a:theme>
</file>

<file path=ppt/theme/theme2.xml><?xml version="1.0" encoding="utf-8"?>
<a:theme xmlns:a="http://schemas.openxmlformats.org/drawingml/2006/main" name="Contents Slide Master">
  <a:themeElements>
    <a:clrScheme name="Custom 7">
      <a:dk1>
        <a:sysClr val="windowText" lastClr="000000"/>
      </a:dk1>
      <a:lt1>
        <a:sysClr val="window" lastClr="FFFFFF"/>
      </a:lt1>
      <a:dk2>
        <a:srgbClr val="242852"/>
      </a:dk2>
      <a:lt2>
        <a:srgbClr val="ACCBF9"/>
      </a:lt2>
      <a:accent1>
        <a:srgbClr val="4A66AC"/>
      </a:accent1>
      <a:accent2>
        <a:srgbClr val="629DD1"/>
      </a:accent2>
      <a:accent3>
        <a:srgbClr val="297FD5"/>
      </a:accent3>
      <a:accent4>
        <a:srgbClr val="498DF1"/>
      </a:accent4>
      <a:accent5>
        <a:srgbClr val="1098D2"/>
      </a:accent5>
      <a:accent6>
        <a:srgbClr val="0E57C4"/>
      </a:accent6>
      <a:hlink>
        <a:srgbClr val="84B2F6"/>
      </a:hlink>
      <a:folHlink>
        <a:srgbClr val="3EBBF0"/>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dlogaKonferenceTecaji.pptx" id="{2005B2A6-A1DE-4500-A230-276E99DED1E3}" vid="{85732E65-3837-41C8-A9C5-3283CDD20EA5}"/>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Predloga za PowerPoint predstavitve" ma:contentTypeID="0x010100189FDB1B4691D54897C5B2AC23171BA500949A05CC3748D04B88E226A038625D4F" ma:contentTypeVersion="23" ma:contentTypeDescription="Za pripravo predstavitev " ma:contentTypeScope="" ma:versionID="805b980be70af86dd9180b8674f67283">
  <xsd:schema xmlns:xsd="http://www.w3.org/2001/XMLSchema" xmlns:xs="http://www.w3.org/2001/XMLSchema" xmlns:p="http://schemas.microsoft.com/office/2006/metadata/properties" xmlns:ns2="0c8ef01a-2105-4283-b92a-e15f7bbb4cc2" xmlns:ns3="2baa733d-c51b-4fd0-be3c-9f1f5d176b92" xmlns:ns4="0e27762a-3edf-40f1-941c-e83f18e22d58" targetNamespace="http://schemas.microsoft.com/office/2006/metadata/properties" ma:root="true" ma:fieldsID="76792d72a5a5c952ce755993ac5c6aca" ns2:_="" ns3:_="" ns4:_="">
    <xsd:import namespace="0c8ef01a-2105-4283-b92a-e15f7bbb4cc2"/>
    <xsd:import namespace="2baa733d-c51b-4fd0-be3c-9f1f5d176b92"/>
    <xsd:import namespace="0e27762a-3edf-40f1-941c-e83f18e22d58"/>
    <xsd:element name="properties">
      <xsd:complexType>
        <xsd:sequence>
          <xsd:element name="documentManagement">
            <xsd:complexType>
              <xsd:all>
                <xsd:element ref="ns2:_dlc_DocId" minOccurs="0"/>
                <xsd:element ref="ns2:_dlc_DocIdUrl" minOccurs="0"/>
                <xsd:element ref="ns2:_dlc_DocIdPersistId" minOccurs="0"/>
                <xsd:element ref="ns3:Sodelujoči" minOccurs="0"/>
                <xsd:element ref="ns3:Vodja_x0020_RN" minOccurs="0"/>
                <xsd:element ref="ns4:Opomb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c8ef01a-2105-4283-b92a-e15f7bbb4cc2" elementFormDefault="qualified">
    <xsd:import namespace="http://schemas.microsoft.com/office/2006/documentManagement/types"/>
    <xsd:import namespace="http://schemas.microsoft.com/office/infopath/2007/PartnerControls"/>
    <xsd:element name="_dlc_DocId" ma:index="8" nillable="true" ma:displayName="Vrednost ID-ja dokumenta" ma:description="Vrednost ID-ja dokumenta, dodeljenega temu elementu." ma:internalName="_dlc_DocId" ma:readOnly="true">
      <xsd:simpleType>
        <xsd:restriction base="dms:Text"/>
      </xsd:simpleType>
    </xsd:element>
    <xsd:element name="_dlc_DocIdUrl" ma:index="9" nillable="true" ma:displayName="ID dokumenta" ma:description="Trajna povezava do tega dokumenta."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2baa733d-c51b-4fd0-be3c-9f1f5d176b92" elementFormDefault="qualified">
    <xsd:import namespace="http://schemas.microsoft.com/office/2006/documentManagement/types"/>
    <xsd:import namespace="http://schemas.microsoft.com/office/infopath/2007/PartnerControls"/>
    <xsd:element name="Sodelujoči" ma:index="11" nillable="true" ma:displayName="Sodelujoči" ma:list="UserInfo" ma:SearchPeopleOnly="false" ma:SharePointGroup="0" ma:internalName="Sodelujo_x010d_i" ma:showField="ImnNam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Vodja_x0020_RN" ma:index="12" nillable="true" ma:displayName="Vodja RN" ma:list="UserInfo" ma:SharePointGroup="0" ma:internalName="Vodja_x0020_RN"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0e27762a-3edf-40f1-941c-e83f18e22d58" elementFormDefault="qualified">
    <xsd:import namespace="http://schemas.microsoft.com/office/2006/documentManagement/types"/>
    <xsd:import namespace="http://schemas.microsoft.com/office/infopath/2007/PartnerControls"/>
    <xsd:element name="Opomba" ma:index="13" nillable="true" ma:displayName="Opomba" ma:internalName="Opomba">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Vrsta vsebine"/>
        <xsd:element ref="dc:title" minOccurs="0" maxOccurs="1" ma:index="4" ma:displayName="Naslov"/>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customXsn xmlns="http://schemas.microsoft.com/office/2006/metadata/customXsn">
  <xsnLocation/>
  <cached>True</cached>
  <openByDefault>True</openByDefault>
  <xsnScope/>
</customXsn>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5.xml><?xml version="1.0" encoding="utf-8"?>
<p:properties xmlns:p="http://schemas.microsoft.com/office/2006/metadata/properties" xmlns:xsi="http://www.w3.org/2001/XMLSchema-instance" xmlns:pc="http://schemas.microsoft.com/office/infopath/2007/PartnerControls">
  <documentManagement>
    <_dlc_DocId xmlns="0c8ef01a-2105-4283-b92a-e15f7bbb4cc2">IZUM-447671724-333</_dlc_DocId>
    <_dlc_DocIdUrl xmlns="0c8ef01a-2105-4283-b92a-e15f7bbb4cc2">
      <Url>http://dok/Projekti/_layouts/15/DocIdRedir.aspx?ID=IZUM-447671724-333</Url>
      <Description>IZUM-447671724-333</Description>
    </_dlc_DocIdUrl>
    <Sodelujoči xmlns="2baa733d-c51b-4fd0-be3c-9f1f5d176b92">
      <UserInfo>
        <DisplayName/>
        <AccountId xsi:nil="true"/>
        <AccountType/>
      </UserInfo>
    </Sodelujoči>
    <Vodja_x0020_RN xmlns="2baa733d-c51b-4fd0-be3c-9f1f5d176b92">
      <UserInfo>
        <DisplayName/>
        <AccountId xsi:nil="true"/>
        <AccountType/>
      </UserInfo>
    </Vodja_x0020_RN>
    <Opomba xmlns="0e27762a-3edf-40f1-941c-e83f18e22d58" xsi:nil="true"/>
  </documentManagement>
</p:properties>
</file>

<file path=customXml/itemProps1.xml><?xml version="1.0" encoding="utf-8"?>
<ds:datastoreItem xmlns:ds="http://schemas.openxmlformats.org/officeDocument/2006/customXml" ds:itemID="{C5BC8D32-1553-452D-BD67-A4373A9ED26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c8ef01a-2105-4283-b92a-e15f7bbb4cc2"/>
    <ds:schemaRef ds:uri="2baa733d-c51b-4fd0-be3c-9f1f5d176b92"/>
    <ds:schemaRef ds:uri="0e27762a-3edf-40f1-941c-e83f18e22d5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C194452-25D4-40D9-8BBC-F892371A8B32}">
  <ds:schemaRefs>
    <ds:schemaRef ds:uri="http://schemas.microsoft.com/sharepoint/v3/contenttype/forms"/>
  </ds:schemaRefs>
</ds:datastoreItem>
</file>

<file path=customXml/itemProps3.xml><?xml version="1.0" encoding="utf-8"?>
<ds:datastoreItem xmlns:ds="http://schemas.openxmlformats.org/officeDocument/2006/customXml" ds:itemID="{2F353FA0-AAB6-4DC1-A715-905698B226D4}">
  <ds:schemaRefs>
    <ds:schemaRef ds:uri="http://schemas.microsoft.com/office/2006/metadata/customXsn"/>
  </ds:schemaRefs>
</ds:datastoreItem>
</file>

<file path=customXml/itemProps4.xml><?xml version="1.0" encoding="utf-8"?>
<ds:datastoreItem xmlns:ds="http://schemas.openxmlformats.org/officeDocument/2006/customXml" ds:itemID="{808558F8-3DD9-4F49-9428-021E7EB86B59}">
  <ds:schemaRefs>
    <ds:schemaRef ds:uri="http://schemas.microsoft.com/sharepoint/events"/>
  </ds:schemaRefs>
</ds:datastoreItem>
</file>

<file path=customXml/itemProps5.xml><?xml version="1.0" encoding="utf-8"?>
<ds:datastoreItem xmlns:ds="http://schemas.openxmlformats.org/officeDocument/2006/customXml" ds:itemID="{0B85D45D-72B8-4D79-AEE7-E769108CF77E}">
  <ds:schemaRefs>
    <ds:schemaRef ds:uri="http://schemas.microsoft.com/office/2006/metadata/properties"/>
    <ds:schemaRef ds:uri="http://purl.org/dc/terms/"/>
    <ds:schemaRef ds:uri="http://schemas.microsoft.com/office/infopath/2007/PartnerControls"/>
    <ds:schemaRef ds:uri="http://purl.org/dc/elements/1.1/"/>
    <ds:schemaRef ds:uri="http://schemas.microsoft.com/office/2006/documentManagement/types"/>
    <ds:schemaRef ds:uri="0e27762a-3edf-40f1-941c-e83f18e22d58"/>
    <ds:schemaRef ds:uri="http://schemas.openxmlformats.org/package/2006/metadata/core-properties"/>
    <ds:schemaRef ds:uri="0c8ef01a-2105-4283-b92a-e15f7bbb4cc2"/>
    <ds:schemaRef ds:uri="2baa733d-c51b-4fd0-be3c-9f1f5d176b92"/>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PredlogaKonference</Template>
  <TotalTime>9173</TotalTime>
  <Words>3027</Words>
  <Application>Microsoft Office PowerPoint</Application>
  <PresentationFormat>Widescreen</PresentationFormat>
  <Paragraphs>151</Paragraphs>
  <Slides>12</Slides>
  <Notes>12</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12</vt:i4>
      </vt:variant>
    </vt:vector>
  </HeadingPairs>
  <TitlesOfParts>
    <vt:vector size="20" baseType="lpstr">
      <vt:lpstr>Abadi</vt:lpstr>
      <vt:lpstr>Aptos</vt:lpstr>
      <vt:lpstr>Arial</vt:lpstr>
      <vt:lpstr>Calibri</vt:lpstr>
      <vt:lpstr>Calibri Light</vt:lpstr>
      <vt:lpstr>Wingdings</vt:lpstr>
      <vt:lpstr>Office Theme</vt:lpstr>
      <vt:lpstr>Contents Slide Master</vt:lpstr>
      <vt:lpstr>Nadgradnja koncepta vzajemne katalogizacije in prihodnost sodelovanja knjižnic v Sloveniji</vt:lpstr>
      <vt:lpstr>Skupnost katalogizatorjev</vt:lpstr>
      <vt:lpstr>Informiranost</vt:lpstr>
      <vt:lpstr>Evalvacija</vt:lpstr>
      <vt:lpstr>Nadgradnja in konverzija poenostavljeno</vt:lpstr>
      <vt:lpstr>Zapis COBIB in lokalna baza po letu 2012 (zapisi C3, C4)</vt:lpstr>
      <vt:lpstr>Vsebinska obdelava - blok 6XX</vt:lpstr>
      <vt:lpstr>Postavljanje temeljev</vt:lpstr>
      <vt:lpstr>Uspešnost konverzije in popravki</vt:lpstr>
      <vt:lpstr>Kakovost in sodelovanje po nadgradnji</vt:lpstr>
      <vt:lpstr>Razvoj in časovnica</vt:lpstr>
      <vt:lpstr>PowerPoint Presentation</vt:lpstr>
    </vt:vector>
  </TitlesOfParts>
  <Company>Instituit informacijskih znanosti Maribor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Predstavitev zasnove in testne baze, april 2026</dc:title>
  <dc:creator>Branka Badovinac</dc:creator>
  <cp:lastModifiedBy>Branka Badovinac</cp:lastModifiedBy>
  <cp:revision>1</cp:revision>
  <cp:lastPrinted>2026-06-16T06:18:34Z</cp:lastPrinted>
  <dcterms:created xsi:type="dcterms:W3CDTF">2026-03-03T12:17:26Z</dcterms:created>
  <dcterms:modified xsi:type="dcterms:W3CDTF">2026-09-15T08:20:57Z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0x010100189FDB1B4691D54897C5B2AC23171BA500949A05CC3748D04B88E226A038625D4F</vt:lpwstr>
  </property>
  <property fmtid="{D5CDD505-2E9C-101B-9397-08002B2CF9AE}" pid="3" name="Status PWP">
    <vt:lpwstr>V pripravi vsebine</vt:lpwstr>
  </property>
  <property fmtid="{D5CDD505-2E9C-101B-9397-08002B2CF9AE}" pid="4" name="DLCPolicyLabelValue">
    <vt:lpwstr>V0.13</vt:lpwstr>
  </property>
  <property fmtid="{D5CDD505-2E9C-101B-9397-08002B2CF9AE}" pid="5" name="_dlc_DocIdItemGuid">
    <vt:lpwstr>7cb51bfe-e582-4b14-8ebb-f5d5f0313ec5</vt:lpwstr>
  </property>
</Properties>
</file>