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7" r:id="rId5"/>
    <p:sldMasterId id="2147483728" r:id="rId6"/>
  </p:sldMasterIdLst>
  <p:notesMasterIdLst>
    <p:notesMasterId r:id="rId80"/>
  </p:notesMasterIdLst>
  <p:sldIdLst>
    <p:sldId id="259" r:id="rId7"/>
    <p:sldId id="802" r:id="rId8"/>
    <p:sldId id="493" r:id="rId9"/>
    <p:sldId id="803" r:id="rId10"/>
    <p:sldId id="464" r:id="rId11"/>
    <p:sldId id="513" r:id="rId12"/>
    <p:sldId id="823" r:id="rId13"/>
    <p:sldId id="804" r:id="rId14"/>
    <p:sldId id="824" r:id="rId15"/>
    <p:sldId id="496" r:id="rId16"/>
    <p:sldId id="278" r:id="rId17"/>
    <p:sldId id="825" r:id="rId18"/>
    <p:sldId id="826" r:id="rId19"/>
    <p:sldId id="436" r:id="rId20"/>
    <p:sldId id="829" r:id="rId21"/>
    <p:sldId id="486" r:id="rId22"/>
    <p:sldId id="487" r:id="rId23"/>
    <p:sldId id="488" r:id="rId24"/>
    <p:sldId id="827" r:id="rId25"/>
    <p:sldId id="445" r:id="rId26"/>
    <p:sldId id="451" r:id="rId27"/>
    <p:sldId id="828" r:id="rId28"/>
    <p:sldId id="473" r:id="rId29"/>
    <p:sldId id="865" r:id="rId30"/>
    <p:sldId id="463" r:id="rId31"/>
    <p:sldId id="822" r:id="rId32"/>
    <p:sldId id="830" r:id="rId33"/>
    <p:sldId id="831" r:id="rId34"/>
    <p:sldId id="832" r:id="rId35"/>
    <p:sldId id="821" r:id="rId36"/>
    <p:sldId id="820" r:id="rId37"/>
    <p:sldId id="847" r:id="rId38"/>
    <p:sldId id="819" r:id="rId39"/>
    <p:sldId id="851" r:id="rId40"/>
    <p:sldId id="781" r:id="rId41"/>
    <p:sldId id="833" r:id="rId42"/>
    <p:sldId id="790" r:id="rId43"/>
    <p:sldId id="852" r:id="rId44"/>
    <p:sldId id="791" r:id="rId45"/>
    <p:sldId id="834" r:id="rId46"/>
    <p:sldId id="836" r:id="rId47"/>
    <p:sldId id="837" r:id="rId48"/>
    <p:sldId id="838" r:id="rId49"/>
    <p:sldId id="839" r:id="rId50"/>
    <p:sldId id="816" r:id="rId51"/>
    <p:sldId id="876" r:id="rId52"/>
    <p:sldId id="800" r:id="rId53"/>
    <p:sldId id="853" r:id="rId54"/>
    <p:sldId id="854" r:id="rId55"/>
    <p:sldId id="855" r:id="rId56"/>
    <p:sldId id="856" r:id="rId57"/>
    <p:sldId id="857" r:id="rId58"/>
    <p:sldId id="858" r:id="rId59"/>
    <p:sldId id="859" r:id="rId60"/>
    <p:sldId id="877" r:id="rId61"/>
    <p:sldId id="866" r:id="rId62"/>
    <p:sldId id="867" r:id="rId63"/>
    <p:sldId id="868" r:id="rId64"/>
    <p:sldId id="869" r:id="rId65"/>
    <p:sldId id="870" r:id="rId66"/>
    <p:sldId id="871" r:id="rId67"/>
    <p:sldId id="872" r:id="rId68"/>
    <p:sldId id="873" r:id="rId69"/>
    <p:sldId id="874" r:id="rId70"/>
    <p:sldId id="875" r:id="rId71"/>
    <p:sldId id="334" r:id="rId72"/>
    <p:sldId id="846" r:id="rId73"/>
    <p:sldId id="860" r:id="rId74"/>
    <p:sldId id="850" r:id="rId75"/>
    <p:sldId id="861" r:id="rId76"/>
    <p:sldId id="862" r:id="rId77"/>
    <p:sldId id="878" r:id="rId78"/>
    <p:sldId id="863" r:id="rId79"/>
  </p:sldIdLst>
  <p:sldSz cx="12192000" cy="6858000"/>
  <p:notesSz cx="6742113" cy="98758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E6DF"/>
    <a:srgbClr val="E0D9D2"/>
    <a:srgbClr val="FFFFFF"/>
    <a:srgbClr val="BF8634"/>
    <a:srgbClr val="A7B1B9"/>
    <a:srgbClr val="328089"/>
    <a:srgbClr val="9A515E"/>
    <a:srgbClr val="0057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C2C5B6-AC10-418B-807F-BA49BE40D1A8}" v="1" dt="2026-09-11T10:08:30.939"/>
  </p1510:revLst>
</p1510:revInfo>
</file>

<file path=ppt/tableStyles.xml><?xml version="1.0" encoding="utf-8"?>
<a:tblStyleLst xmlns:a="http://schemas.openxmlformats.org/drawingml/2006/main" def="{7E9639D4-E3E2-4D34-9284-5A2195B3D0D7}">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ddels stil 2 – uthev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ddels stil 2 – uthev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034E78-7F5D-4C2E-B375-FC64B27BC917}" styleName="Mørk stil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Mørk stil 1 – utheving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E9639D4-E3E2-4D34-9284-5A2195B3D0D7}" styleName="Lys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Lys stil 2 – utheving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2833802-FEF1-4C79-8D5D-14CF1EAF98D9}" styleName="Lys stil 2 – utheving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ys stil 2 – utheving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ys stil 2 – utheving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12C8C85-51F0-491E-9774-3900AFEF0FD7}" styleName="Lys stil 2 – utheving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9012ECD-51FC-41F1-AA8D-1B2483CD663E}" styleName="Lys stil 2 – uthevin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404" autoAdjust="0"/>
  </p:normalViewPr>
  <p:slideViewPr>
    <p:cSldViewPr snapToGrid="0">
      <p:cViewPr varScale="1">
        <p:scale>
          <a:sx n="120" d="100"/>
          <a:sy n="120" d="100"/>
        </p:scale>
        <p:origin x="234" y="90"/>
      </p:cViewPr>
      <p:guideLst/>
    </p:cSldViewPr>
  </p:slideViewPr>
  <p:outlineViewPr>
    <p:cViewPr>
      <p:scale>
        <a:sx n="33" d="100"/>
        <a:sy n="33" d="100"/>
      </p:scale>
      <p:origin x="0" y="-6527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tableStyles" Target="tableStyles.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2.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notesMaster" Target="notesMasters/notesMaster1.xml"/><Relationship Id="rId85"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presProps" Target="presProps.xml"/><Relationship Id="rId86"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61" Type="http://schemas.openxmlformats.org/officeDocument/2006/relationships/slide" Target="slides/slide55.xml"/><Relationship Id="rId8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ne Gundersen" userId="4c30a0c1-c301-4484-9420-11765475a33c" providerId="ADAL" clId="{1B7FCDC7-8E3E-485B-A950-23E0CC1A116D}"/>
    <pc:docChg chg="custSel addSld delSld modSld">
      <pc:chgData name="Arne Gundersen" userId="4c30a0c1-c301-4484-9420-11765475a33c" providerId="ADAL" clId="{1B7FCDC7-8E3E-485B-A950-23E0CC1A116D}" dt="2026-09-11T13:19:56.133" v="294" actId="20577"/>
      <pc:docMkLst>
        <pc:docMk/>
      </pc:docMkLst>
      <pc:sldChg chg="del">
        <pc:chgData name="Arne Gundersen" userId="4c30a0c1-c301-4484-9420-11765475a33c" providerId="ADAL" clId="{1B7FCDC7-8E3E-485B-A950-23E0CC1A116D}" dt="2026-09-11T10:21:34.717" v="32" actId="47"/>
        <pc:sldMkLst>
          <pc:docMk/>
          <pc:sldMk cId="2718016178" sldId="407"/>
        </pc:sldMkLst>
      </pc:sldChg>
      <pc:sldChg chg="modAnim">
        <pc:chgData name="Arne Gundersen" userId="4c30a0c1-c301-4484-9420-11765475a33c" providerId="ADAL" clId="{1B7FCDC7-8E3E-485B-A950-23E0CC1A116D}" dt="2026-09-11T10:43:42.663" v="117"/>
        <pc:sldMkLst>
          <pc:docMk/>
          <pc:sldMk cId="1786468337" sldId="445"/>
        </pc:sldMkLst>
      </pc:sldChg>
      <pc:sldChg chg="modSp mod">
        <pc:chgData name="Arne Gundersen" userId="4c30a0c1-c301-4484-9420-11765475a33c" providerId="ADAL" clId="{1B7FCDC7-8E3E-485B-A950-23E0CC1A116D}" dt="2026-09-11T10:08:30.939" v="22" actId="114"/>
        <pc:sldMkLst>
          <pc:docMk/>
          <pc:sldMk cId="3547224187" sldId="493"/>
        </pc:sldMkLst>
        <pc:graphicFrameChg chg="mod modGraphic">
          <ac:chgData name="Arne Gundersen" userId="4c30a0c1-c301-4484-9420-11765475a33c" providerId="ADAL" clId="{1B7FCDC7-8E3E-485B-A950-23E0CC1A116D}" dt="2026-09-11T10:08:30.939" v="22" actId="114"/>
          <ac:graphicFrameMkLst>
            <pc:docMk/>
            <pc:sldMk cId="3547224187" sldId="493"/>
            <ac:graphicFrameMk id="4" creationId="{2813F724-36DC-661C-5814-F42C604D7A48}"/>
          </ac:graphicFrameMkLst>
        </pc:graphicFrameChg>
      </pc:sldChg>
      <pc:sldChg chg="modSp mod">
        <pc:chgData name="Arne Gundersen" userId="4c30a0c1-c301-4484-9420-11765475a33c" providerId="ADAL" clId="{1B7FCDC7-8E3E-485B-A950-23E0CC1A116D}" dt="2026-09-11T10:12:58.025" v="31" actId="20577"/>
        <pc:sldMkLst>
          <pc:docMk/>
          <pc:sldMk cId="1499135486" sldId="513"/>
        </pc:sldMkLst>
        <pc:spChg chg="mod">
          <ac:chgData name="Arne Gundersen" userId="4c30a0c1-c301-4484-9420-11765475a33c" providerId="ADAL" clId="{1B7FCDC7-8E3E-485B-A950-23E0CC1A116D}" dt="2026-09-11T10:12:36.305" v="24" actId="20577"/>
          <ac:spMkLst>
            <pc:docMk/>
            <pc:sldMk cId="1499135486" sldId="513"/>
            <ac:spMk id="2" creationId="{0CFCDCB8-EB20-A4B9-99DD-1B1176630E1A}"/>
          </ac:spMkLst>
        </pc:spChg>
        <pc:spChg chg="mod">
          <ac:chgData name="Arne Gundersen" userId="4c30a0c1-c301-4484-9420-11765475a33c" providerId="ADAL" clId="{1B7FCDC7-8E3E-485B-A950-23E0CC1A116D}" dt="2026-09-11T10:12:58.025" v="31" actId="20577"/>
          <ac:spMkLst>
            <pc:docMk/>
            <pc:sldMk cId="1499135486" sldId="513"/>
            <ac:spMk id="5" creationId="{9C02944D-5D75-32E8-1195-72D755D15BFE}"/>
          </ac:spMkLst>
        </pc:spChg>
      </pc:sldChg>
      <pc:sldChg chg="addSp delSp mod">
        <pc:chgData name="Arne Gundersen" userId="4c30a0c1-c301-4484-9420-11765475a33c" providerId="ADAL" clId="{1B7FCDC7-8E3E-485B-A950-23E0CC1A116D}" dt="2026-09-11T11:55:11.852" v="153" actId="22"/>
        <pc:sldMkLst>
          <pc:docMk/>
          <pc:sldMk cId="0" sldId="781"/>
        </pc:sldMkLst>
        <pc:spChg chg="del">
          <ac:chgData name="Arne Gundersen" userId="4c30a0c1-c301-4484-9420-11765475a33c" providerId="ADAL" clId="{1B7FCDC7-8E3E-485B-A950-23E0CC1A116D}" dt="2026-09-11T11:54:39.115" v="150" actId="478"/>
          <ac:spMkLst>
            <pc:docMk/>
            <pc:sldMk cId="0" sldId="781"/>
            <ac:spMk id="4" creationId="{C54862C3-B161-1D4A-9095-9FEF0D0DD66E}"/>
          </ac:spMkLst>
        </pc:spChg>
        <pc:picChg chg="add">
          <ac:chgData name="Arne Gundersen" userId="4c30a0c1-c301-4484-9420-11765475a33c" providerId="ADAL" clId="{1B7FCDC7-8E3E-485B-A950-23E0CC1A116D}" dt="2026-09-11T11:55:11.852" v="153" actId="22"/>
          <ac:picMkLst>
            <pc:docMk/>
            <pc:sldMk cId="0" sldId="781"/>
            <ac:picMk id="3" creationId="{7F1C23C8-80C4-324C-9252-4CD302AA6F6A}"/>
          </ac:picMkLst>
        </pc:picChg>
      </pc:sldChg>
      <pc:sldChg chg="addSp modSp mod">
        <pc:chgData name="Arne Gundersen" userId="4c30a0c1-c301-4484-9420-11765475a33c" providerId="ADAL" clId="{1B7FCDC7-8E3E-485B-A950-23E0CC1A116D}" dt="2026-09-11T12:06:36.449" v="182" actId="14100"/>
        <pc:sldMkLst>
          <pc:docMk/>
          <pc:sldMk cId="3844080355" sldId="790"/>
        </pc:sldMkLst>
        <pc:picChg chg="mod">
          <ac:chgData name="Arne Gundersen" userId="4c30a0c1-c301-4484-9420-11765475a33c" providerId="ADAL" clId="{1B7FCDC7-8E3E-485B-A950-23E0CC1A116D}" dt="2026-09-11T12:06:36.449" v="182" actId="14100"/>
          <ac:picMkLst>
            <pc:docMk/>
            <pc:sldMk cId="3844080355" sldId="790"/>
            <ac:picMk id="5" creationId="{62ADBA83-3DD4-813A-3C47-F1339F510553}"/>
          </ac:picMkLst>
        </pc:picChg>
        <pc:picChg chg="add">
          <ac:chgData name="Arne Gundersen" userId="4c30a0c1-c301-4484-9420-11765475a33c" providerId="ADAL" clId="{1B7FCDC7-8E3E-485B-A950-23E0CC1A116D}" dt="2026-09-11T12:06:27.357" v="180" actId="22"/>
          <ac:picMkLst>
            <pc:docMk/>
            <pc:sldMk cId="3844080355" sldId="790"/>
            <ac:picMk id="6" creationId="{211554A9-E896-A213-7449-4241399A1F74}"/>
          </ac:picMkLst>
        </pc:picChg>
      </pc:sldChg>
      <pc:sldChg chg="addSp delSp mod">
        <pc:chgData name="Arne Gundersen" userId="4c30a0c1-c301-4484-9420-11765475a33c" providerId="ADAL" clId="{1B7FCDC7-8E3E-485B-A950-23E0CC1A116D}" dt="2026-09-11T12:06:51.287" v="184" actId="22"/>
        <pc:sldMkLst>
          <pc:docMk/>
          <pc:sldMk cId="0" sldId="791"/>
        </pc:sldMkLst>
        <pc:spChg chg="del">
          <ac:chgData name="Arne Gundersen" userId="4c30a0c1-c301-4484-9420-11765475a33c" providerId="ADAL" clId="{1B7FCDC7-8E3E-485B-A950-23E0CC1A116D}" dt="2026-09-11T12:06:07.922" v="179" actId="478"/>
          <ac:spMkLst>
            <pc:docMk/>
            <pc:sldMk cId="0" sldId="791"/>
            <ac:spMk id="4" creationId="{19D12559-7C46-57C8-C1BD-602C4FB2FF16}"/>
          </ac:spMkLst>
        </pc:spChg>
        <pc:picChg chg="add">
          <ac:chgData name="Arne Gundersen" userId="4c30a0c1-c301-4484-9420-11765475a33c" providerId="ADAL" clId="{1B7FCDC7-8E3E-485B-A950-23E0CC1A116D}" dt="2026-09-11T12:06:51.287" v="184" actId="22"/>
          <ac:picMkLst>
            <pc:docMk/>
            <pc:sldMk cId="0" sldId="791"/>
            <ac:picMk id="3" creationId="{15EEC079-7F25-E9BC-B995-4F6F8AB6116E}"/>
          </ac:picMkLst>
        </pc:picChg>
      </pc:sldChg>
      <pc:sldChg chg="modSp mod">
        <pc:chgData name="Arne Gundersen" userId="4c30a0c1-c301-4484-9420-11765475a33c" providerId="ADAL" clId="{1B7FCDC7-8E3E-485B-A950-23E0CC1A116D}" dt="2026-09-11T12:23:21.818" v="205" actId="113"/>
        <pc:sldMkLst>
          <pc:docMk/>
          <pc:sldMk cId="543645260" sldId="800"/>
        </pc:sldMkLst>
        <pc:spChg chg="mod">
          <ac:chgData name="Arne Gundersen" userId="4c30a0c1-c301-4484-9420-11765475a33c" providerId="ADAL" clId="{1B7FCDC7-8E3E-485B-A950-23E0CC1A116D}" dt="2026-09-11T12:23:21.818" v="205" actId="113"/>
          <ac:spMkLst>
            <pc:docMk/>
            <pc:sldMk cId="543645260" sldId="800"/>
            <ac:spMk id="3" creationId="{DD2CE550-CDA0-D52D-3217-8352A9910AE8}"/>
          </ac:spMkLst>
        </pc:spChg>
      </pc:sldChg>
      <pc:sldChg chg="modSp mod">
        <pc:chgData name="Arne Gundersen" userId="4c30a0c1-c301-4484-9420-11765475a33c" providerId="ADAL" clId="{1B7FCDC7-8E3E-485B-A950-23E0CC1A116D}" dt="2026-09-11T10:30:29.502" v="94" actId="114"/>
        <pc:sldMkLst>
          <pc:docMk/>
          <pc:sldMk cId="604225831" sldId="824"/>
        </pc:sldMkLst>
        <pc:graphicFrameChg chg="mod modGraphic">
          <ac:chgData name="Arne Gundersen" userId="4c30a0c1-c301-4484-9420-11765475a33c" providerId="ADAL" clId="{1B7FCDC7-8E3E-485B-A950-23E0CC1A116D}" dt="2026-09-11T10:30:29.502" v="94" actId="114"/>
          <ac:graphicFrameMkLst>
            <pc:docMk/>
            <pc:sldMk cId="604225831" sldId="824"/>
            <ac:graphicFrameMk id="4" creationId="{9CBCE998-84A1-2CEB-358B-05829C7D7200}"/>
          </ac:graphicFrameMkLst>
        </pc:graphicFrameChg>
      </pc:sldChg>
      <pc:sldChg chg="modSp mod">
        <pc:chgData name="Arne Gundersen" userId="4c30a0c1-c301-4484-9420-11765475a33c" providerId="ADAL" clId="{1B7FCDC7-8E3E-485B-A950-23E0CC1A116D}" dt="2026-09-11T10:30:49.112" v="95" actId="114"/>
        <pc:sldMkLst>
          <pc:docMk/>
          <pc:sldMk cId="78809918" sldId="826"/>
        </pc:sldMkLst>
        <pc:graphicFrameChg chg="mod modGraphic">
          <ac:chgData name="Arne Gundersen" userId="4c30a0c1-c301-4484-9420-11765475a33c" providerId="ADAL" clId="{1B7FCDC7-8E3E-485B-A950-23E0CC1A116D}" dt="2026-09-11T10:30:49.112" v="95" actId="114"/>
          <ac:graphicFrameMkLst>
            <pc:docMk/>
            <pc:sldMk cId="78809918" sldId="826"/>
            <ac:graphicFrameMk id="4" creationId="{AB09C05E-5D83-E5E3-8339-28B2E46B3182}"/>
          </ac:graphicFrameMkLst>
        </pc:graphicFrameChg>
      </pc:sldChg>
      <pc:sldChg chg="modSp mod">
        <pc:chgData name="Arne Gundersen" userId="4c30a0c1-c301-4484-9420-11765475a33c" providerId="ADAL" clId="{1B7FCDC7-8E3E-485B-A950-23E0CC1A116D}" dt="2026-09-11T10:46:35.228" v="142" actId="20577"/>
        <pc:sldMkLst>
          <pc:docMk/>
          <pc:sldMk cId="4267214011" sldId="828"/>
        </pc:sldMkLst>
        <pc:graphicFrameChg chg="mod modGraphic">
          <ac:chgData name="Arne Gundersen" userId="4c30a0c1-c301-4484-9420-11765475a33c" providerId="ADAL" clId="{1B7FCDC7-8E3E-485B-A950-23E0CC1A116D}" dt="2026-09-11T10:46:35.228" v="142" actId="20577"/>
          <ac:graphicFrameMkLst>
            <pc:docMk/>
            <pc:sldMk cId="4267214011" sldId="828"/>
            <ac:graphicFrameMk id="4" creationId="{0F468221-B5DB-CB74-F6BB-8A49FB8A1AD8}"/>
          </ac:graphicFrameMkLst>
        </pc:graphicFrameChg>
      </pc:sldChg>
      <pc:sldChg chg="modSp mod">
        <pc:chgData name="Arne Gundersen" userId="4c30a0c1-c301-4484-9420-11765475a33c" providerId="ADAL" clId="{1B7FCDC7-8E3E-485B-A950-23E0CC1A116D}" dt="2026-09-11T10:31:08.288" v="116" actId="20577"/>
        <pc:sldMkLst>
          <pc:docMk/>
          <pc:sldMk cId="1121579351" sldId="829"/>
        </pc:sldMkLst>
        <pc:graphicFrameChg chg="mod modGraphic">
          <ac:chgData name="Arne Gundersen" userId="4c30a0c1-c301-4484-9420-11765475a33c" providerId="ADAL" clId="{1B7FCDC7-8E3E-485B-A950-23E0CC1A116D}" dt="2026-09-11T10:31:08.288" v="116" actId="20577"/>
          <ac:graphicFrameMkLst>
            <pc:docMk/>
            <pc:sldMk cId="1121579351" sldId="829"/>
            <ac:graphicFrameMk id="4" creationId="{0864530B-B027-0C29-4D06-C7A892C967E3}"/>
          </ac:graphicFrameMkLst>
        </pc:graphicFrameChg>
      </pc:sldChg>
      <pc:sldChg chg="modSp mod">
        <pc:chgData name="Arne Gundersen" userId="4c30a0c1-c301-4484-9420-11765475a33c" providerId="ADAL" clId="{1B7FCDC7-8E3E-485B-A950-23E0CC1A116D}" dt="2026-09-11T11:55:39.036" v="178" actId="20577"/>
        <pc:sldMkLst>
          <pc:docMk/>
          <pc:sldMk cId="4205813554" sldId="833"/>
        </pc:sldMkLst>
        <pc:graphicFrameChg chg="mod modGraphic">
          <ac:chgData name="Arne Gundersen" userId="4c30a0c1-c301-4484-9420-11765475a33c" providerId="ADAL" clId="{1B7FCDC7-8E3E-485B-A950-23E0CC1A116D}" dt="2026-09-11T11:55:39.036" v="178" actId="20577"/>
          <ac:graphicFrameMkLst>
            <pc:docMk/>
            <pc:sldMk cId="4205813554" sldId="833"/>
            <ac:graphicFrameMk id="4" creationId="{F731DC23-5FA6-2960-ED16-998B66127300}"/>
          </ac:graphicFrameMkLst>
        </pc:graphicFrameChg>
      </pc:sldChg>
      <pc:sldChg chg="modSp mod">
        <pc:chgData name="Arne Gundersen" userId="4c30a0c1-c301-4484-9420-11765475a33c" providerId="ADAL" clId="{1B7FCDC7-8E3E-485B-A950-23E0CC1A116D}" dt="2026-09-11T12:17:41.663" v="186" actId="113"/>
        <pc:sldMkLst>
          <pc:docMk/>
          <pc:sldMk cId="2232979613" sldId="839"/>
        </pc:sldMkLst>
        <pc:spChg chg="mod">
          <ac:chgData name="Arne Gundersen" userId="4c30a0c1-c301-4484-9420-11765475a33c" providerId="ADAL" clId="{1B7FCDC7-8E3E-485B-A950-23E0CC1A116D}" dt="2026-09-11T12:17:41.663" v="186" actId="113"/>
          <ac:spMkLst>
            <pc:docMk/>
            <pc:sldMk cId="2232979613" sldId="839"/>
            <ac:spMk id="2" creationId="{F0604B4B-EC23-A406-4DDB-9A0243EDAE60}"/>
          </ac:spMkLst>
        </pc:spChg>
      </pc:sldChg>
      <pc:sldChg chg="modSp mod">
        <pc:chgData name="Arne Gundersen" userId="4c30a0c1-c301-4484-9420-11765475a33c" providerId="ADAL" clId="{1B7FCDC7-8E3E-485B-A950-23E0CC1A116D}" dt="2026-09-11T11:50:52.649" v="149" actId="113"/>
        <pc:sldMkLst>
          <pc:docMk/>
          <pc:sldMk cId="3555317009" sldId="851"/>
        </pc:sldMkLst>
        <pc:spChg chg="mod">
          <ac:chgData name="Arne Gundersen" userId="4c30a0c1-c301-4484-9420-11765475a33c" providerId="ADAL" clId="{1B7FCDC7-8E3E-485B-A950-23E0CC1A116D}" dt="2026-09-11T11:50:52.649" v="149" actId="113"/>
          <ac:spMkLst>
            <pc:docMk/>
            <pc:sldMk cId="3555317009" sldId="851"/>
            <ac:spMk id="2" creationId="{815DDA75-6693-AD7C-A937-46777D7CE0E2}"/>
          </ac:spMkLst>
        </pc:spChg>
      </pc:sldChg>
      <pc:sldChg chg="addSp mod">
        <pc:chgData name="Arne Gundersen" userId="4c30a0c1-c301-4484-9420-11765475a33c" providerId="ADAL" clId="{1B7FCDC7-8E3E-485B-A950-23E0CC1A116D}" dt="2026-09-11T12:06:47.234" v="183" actId="22"/>
        <pc:sldMkLst>
          <pc:docMk/>
          <pc:sldMk cId="2965605090" sldId="852"/>
        </pc:sldMkLst>
        <pc:picChg chg="add">
          <ac:chgData name="Arne Gundersen" userId="4c30a0c1-c301-4484-9420-11765475a33c" providerId="ADAL" clId="{1B7FCDC7-8E3E-485B-A950-23E0CC1A116D}" dt="2026-09-11T12:06:47.234" v="183" actId="22"/>
          <ac:picMkLst>
            <pc:docMk/>
            <pc:sldMk cId="2965605090" sldId="852"/>
            <ac:picMk id="6" creationId="{5E049CEA-E810-B6CB-3C92-9F1018E07C21}"/>
          </ac:picMkLst>
        </pc:picChg>
      </pc:sldChg>
      <pc:sldChg chg="modSp mod">
        <pc:chgData name="Arne Gundersen" userId="4c30a0c1-c301-4484-9420-11765475a33c" providerId="ADAL" clId="{1B7FCDC7-8E3E-485B-A950-23E0CC1A116D}" dt="2026-09-11T13:05:08.925" v="259" actId="14100"/>
        <pc:sldMkLst>
          <pc:docMk/>
          <pc:sldMk cId="3041168217" sldId="861"/>
        </pc:sldMkLst>
        <pc:spChg chg="mod">
          <ac:chgData name="Arne Gundersen" userId="4c30a0c1-c301-4484-9420-11765475a33c" providerId="ADAL" clId="{1B7FCDC7-8E3E-485B-A950-23E0CC1A116D}" dt="2026-09-11T13:05:08.925" v="259" actId="14100"/>
          <ac:spMkLst>
            <pc:docMk/>
            <pc:sldMk cId="3041168217" sldId="861"/>
            <ac:spMk id="22" creationId="{14B5317A-548B-DAA5-5033-02CB02E5B731}"/>
          </ac:spMkLst>
        </pc:spChg>
      </pc:sldChg>
      <pc:sldChg chg="modSp mod">
        <pc:chgData name="Arne Gundersen" userId="4c30a0c1-c301-4484-9420-11765475a33c" providerId="ADAL" clId="{1B7FCDC7-8E3E-485B-A950-23E0CC1A116D}" dt="2026-09-11T12:45:00.069" v="257"/>
        <pc:sldMkLst>
          <pc:docMk/>
          <pc:sldMk cId="0" sldId="868"/>
        </pc:sldMkLst>
        <pc:graphicFrameChg chg="mod">
          <ac:chgData name="Arne Gundersen" userId="4c30a0c1-c301-4484-9420-11765475a33c" providerId="ADAL" clId="{1B7FCDC7-8E3E-485B-A950-23E0CC1A116D}" dt="2026-09-11T12:45:00.069" v="257"/>
          <ac:graphicFrameMkLst>
            <pc:docMk/>
            <pc:sldMk cId="0" sldId="868"/>
            <ac:graphicFrameMk id="2" creationId="{9408652F-FB86-4323-B49C-AFC04A737BDB}"/>
          </ac:graphicFrameMkLst>
        </pc:graphicFrameChg>
      </pc:sldChg>
      <pc:sldChg chg="modSp mod">
        <pc:chgData name="Arne Gundersen" userId="4c30a0c1-c301-4484-9420-11765475a33c" providerId="ADAL" clId="{1B7FCDC7-8E3E-485B-A950-23E0CC1A116D}" dt="2026-09-11T12:24:10.916" v="230" actId="20577"/>
        <pc:sldMkLst>
          <pc:docMk/>
          <pc:sldMk cId="1346027281" sldId="876"/>
        </pc:sldMkLst>
        <pc:graphicFrameChg chg="mod modGraphic">
          <ac:chgData name="Arne Gundersen" userId="4c30a0c1-c301-4484-9420-11765475a33c" providerId="ADAL" clId="{1B7FCDC7-8E3E-485B-A950-23E0CC1A116D}" dt="2026-09-11T12:24:10.916" v="230" actId="20577"/>
          <ac:graphicFrameMkLst>
            <pc:docMk/>
            <pc:sldMk cId="1346027281" sldId="876"/>
            <ac:graphicFrameMk id="4" creationId="{06FBD6D9-E52E-9ADE-FD70-B266A54AC3AC}"/>
          </ac:graphicFrameMkLst>
        </pc:graphicFrameChg>
      </pc:sldChg>
      <pc:sldChg chg="modSp mod">
        <pc:chgData name="Arne Gundersen" userId="4c30a0c1-c301-4484-9420-11765475a33c" providerId="ADAL" clId="{1B7FCDC7-8E3E-485B-A950-23E0CC1A116D}" dt="2026-09-11T12:36:33.713" v="255" actId="20577"/>
        <pc:sldMkLst>
          <pc:docMk/>
          <pc:sldMk cId="3833501127" sldId="877"/>
        </pc:sldMkLst>
        <pc:graphicFrameChg chg="mod modGraphic">
          <ac:chgData name="Arne Gundersen" userId="4c30a0c1-c301-4484-9420-11765475a33c" providerId="ADAL" clId="{1B7FCDC7-8E3E-485B-A950-23E0CC1A116D}" dt="2026-09-11T12:36:33.713" v="255" actId="20577"/>
          <ac:graphicFrameMkLst>
            <pc:docMk/>
            <pc:sldMk cId="3833501127" sldId="877"/>
            <ac:graphicFrameMk id="4" creationId="{92362ACC-0197-DBD7-686F-DC38B22BC995}"/>
          </ac:graphicFrameMkLst>
        </pc:graphicFrameChg>
      </pc:sldChg>
      <pc:sldChg chg="modSp add mod">
        <pc:chgData name="Arne Gundersen" userId="4c30a0c1-c301-4484-9420-11765475a33c" providerId="ADAL" clId="{1B7FCDC7-8E3E-485B-A950-23E0CC1A116D}" dt="2026-09-11T13:19:56.133" v="294" actId="20577"/>
        <pc:sldMkLst>
          <pc:docMk/>
          <pc:sldMk cId="1386296904" sldId="878"/>
        </pc:sldMkLst>
        <pc:spChg chg="mod">
          <ac:chgData name="Arne Gundersen" userId="4c30a0c1-c301-4484-9420-11765475a33c" providerId="ADAL" clId="{1B7FCDC7-8E3E-485B-A950-23E0CC1A116D}" dt="2026-09-11T13:19:56.133" v="294" actId="20577"/>
          <ac:spMkLst>
            <pc:docMk/>
            <pc:sldMk cId="1386296904" sldId="878"/>
            <ac:spMk id="2" creationId="{540D2AAC-FD45-C27D-D53C-D288667DC7F6}"/>
          </ac:spMkLst>
        </pc:spChg>
        <pc:spChg chg="mod">
          <ac:chgData name="Arne Gundersen" userId="4c30a0c1-c301-4484-9420-11765475a33c" providerId="ADAL" clId="{1B7FCDC7-8E3E-485B-A950-23E0CC1A116D}" dt="2026-09-11T13:19:09.352" v="283" actId="20577"/>
          <ac:spMkLst>
            <pc:docMk/>
            <pc:sldMk cId="1386296904" sldId="878"/>
            <ac:spMk id="4" creationId="{81751644-2C73-327B-876B-279C58F450CE}"/>
          </ac:spMkLst>
        </pc:spChg>
      </pc:sldChg>
      <pc:sldChg chg="add del">
        <pc:chgData name="Arne Gundersen" userId="4c30a0c1-c301-4484-9420-11765475a33c" providerId="ADAL" clId="{1B7FCDC7-8E3E-485B-A950-23E0CC1A116D}" dt="2026-09-11T11:54:58.491" v="152"/>
        <pc:sldMkLst>
          <pc:docMk/>
          <pc:sldMk cId="1963428690" sldId="87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bibno-my.sharepoint.com/personal/jannicke_rod_nb_no/Documents/Skrivebord/Evaluering%20engelsk%20under%20arbeid/Evaluering%20engelske%20grafer%20JW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bibno-my.sharepoint.com/personal/jannicke_rod_nb_no/Documents/Skrivebord/Evaluering%20engelsk%20under%20arbeid/Evaluering%20engelske%20grafer%20JW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bibno-my.sharepoint.com/personal/jannicke_rod_nb_no/Documents/Skrivebord/Evaluering%20engelsk%20under%20arbeid/Evaluering%20engelske%20grafer%20JW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bibno-my.sharepoint.com/personal/jannicke_rod_nb_no/Documents/Skrivebord/Evaluering%20engelsk%20under%20arbeid/Evaluering%20engelske%20grafer%20JW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bibno-my.sharepoint.com/personal/jannicke_rod_nb_no/Documents/Skrivebord/Evaluering%20engelsk%20under%20arbeid/Evaluering%20engelske%20grafer%20JW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bibno-my.sharepoint.com/personal/jannicke_rod_nb_no/Documents/Skrivebord/Evaluering%20engelsk%20under%20arbeid/Evaluering%20engelske%20grafer%20JW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bibno-my.sharepoint.com/personal/jannicke_rod_nb_no/Documents/Skrivebord/Evaluering%20engelsk%20under%20arbeid/Evaluering%20engelske%20grafer%20JW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bibno-my.sharepoint.com/personal/jannicke_rod_nb_no/Documents/Skrivebord/Evaluering%20engelsk%20under%20arbeid/Evaluering%20engelske%20grafer%20JWR.xlsx"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nb-NO" dirty="0"/>
              <a:t>To </a:t>
            </a:r>
            <a:r>
              <a:rPr lang="nb-NO" dirty="0" err="1"/>
              <a:t>what</a:t>
            </a:r>
            <a:r>
              <a:rPr lang="nb-NO" dirty="0"/>
              <a:t> </a:t>
            </a:r>
            <a:r>
              <a:rPr lang="nb-NO" dirty="0" err="1"/>
              <a:t>extent</a:t>
            </a:r>
            <a:r>
              <a:rPr lang="nb-NO" dirty="0"/>
              <a:t> do </a:t>
            </a:r>
            <a:r>
              <a:rPr lang="nb-NO" dirty="0" err="1"/>
              <a:t>you</a:t>
            </a:r>
            <a:r>
              <a:rPr lang="nb-NO" dirty="0"/>
              <a:t> have </a:t>
            </a:r>
            <a:r>
              <a:rPr lang="nb-NO" dirty="0" err="1"/>
              <a:t>knowledge</a:t>
            </a:r>
            <a:r>
              <a:rPr lang="nb-NO" dirty="0"/>
              <a:t> </a:t>
            </a:r>
            <a:r>
              <a:rPr lang="nb-NO" dirty="0" err="1"/>
              <a:t>about</a:t>
            </a:r>
            <a:r>
              <a:rPr lang="nb-NO" dirty="0"/>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nb-NO"/>
        </a:p>
      </c:txPr>
    </c:title>
    <c:autoTitleDeleted val="0"/>
    <c:plotArea>
      <c:layout/>
      <c:barChart>
        <c:barDir val="bar"/>
        <c:grouping val="percentStacked"/>
        <c:varyColors val="0"/>
        <c:ser>
          <c:idx val="0"/>
          <c:order val="0"/>
          <c:tx>
            <c:strRef>
              <c:f>Kjennskap!$B$3</c:f>
              <c:strCache>
                <c:ptCount val="1"/>
                <c:pt idx="0">
                  <c:v>Know it very well</c:v>
                </c:pt>
              </c:strCache>
            </c:strRef>
          </c:tx>
          <c:spPr>
            <a:solidFill>
              <a:srgbClr val="00B05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Kjennskap!$A$4:$A$5</c:f>
              <c:strCache>
                <c:ptCount val="2"/>
                <c:pt idx="0">
                  <c:v>National Strategy for Libraries 2020–2023</c:v>
                </c:pt>
                <c:pt idx="1">
                  <c:v>Expanded National Strategy for Libraries 2020–2025</c:v>
                </c:pt>
              </c:strCache>
            </c:strRef>
          </c:cat>
          <c:val>
            <c:numRef>
              <c:f>Kjennskap!$B$4:$B$5</c:f>
              <c:numCache>
                <c:formatCode>0%</c:formatCode>
                <c:ptCount val="2"/>
                <c:pt idx="0">
                  <c:v>0.15</c:v>
                </c:pt>
                <c:pt idx="1">
                  <c:v>0.11</c:v>
                </c:pt>
              </c:numCache>
            </c:numRef>
          </c:val>
          <c:extLst>
            <c:ext xmlns:c16="http://schemas.microsoft.com/office/drawing/2014/chart" uri="{C3380CC4-5D6E-409C-BE32-E72D297353CC}">
              <c16:uniqueId val="{00000000-C32C-451A-BCCA-B304783F3F63}"/>
            </c:ext>
          </c:extLst>
        </c:ser>
        <c:ser>
          <c:idx val="1"/>
          <c:order val="1"/>
          <c:tx>
            <c:strRef>
              <c:f>Kjennskap!$C$3</c:f>
              <c:strCache>
                <c:ptCount val="1"/>
                <c:pt idx="0">
                  <c:v>Know it well </c:v>
                </c:pt>
              </c:strCache>
            </c:strRef>
          </c:tx>
          <c:spPr>
            <a:solidFill>
              <a:srgbClr val="92D05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Kjennskap!$A$4:$A$5</c:f>
              <c:strCache>
                <c:ptCount val="2"/>
                <c:pt idx="0">
                  <c:v>National Strategy for Libraries 2020–2023</c:v>
                </c:pt>
                <c:pt idx="1">
                  <c:v>Expanded National Strategy for Libraries 2020–2025</c:v>
                </c:pt>
              </c:strCache>
            </c:strRef>
          </c:cat>
          <c:val>
            <c:numRef>
              <c:f>Kjennskap!$C$4:$C$5</c:f>
              <c:numCache>
                <c:formatCode>0%</c:formatCode>
                <c:ptCount val="2"/>
                <c:pt idx="0">
                  <c:v>0.38</c:v>
                </c:pt>
                <c:pt idx="1">
                  <c:v>0.3</c:v>
                </c:pt>
              </c:numCache>
            </c:numRef>
          </c:val>
          <c:extLst>
            <c:ext xmlns:c16="http://schemas.microsoft.com/office/drawing/2014/chart" uri="{C3380CC4-5D6E-409C-BE32-E72D297353CC}">
              <c16:uniqueId val="{00000001-C32C-451A-BCCA-B304783F3F63}"/>
            </c:ext>
          </c:extLst>
        </c:ser>
        <c:ser>
          <c:idx val="2"/>
          <c:order val="2"/>
          <c:tx>
            <c:strRef>
              <c:f>Kjennskap!$D$3</c:f>
              <c:strCache>
                <c:ptCount val="1"/>
                <c:pt idx="0">
                  <c:v>Know it a bit</c:v>
                </c:pt>
              </c:strCache>
            </c:strRef>
          </c:tx>
          <c:spPr>
            <a:solidFill>
              <a:srgbClr val="FFFF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Kjennskap!$A$4:$A$5</c:f>
              <c:strCache>
                <c:ptCount val="2"/>
                <c:pt idx="0">
                  <c:v>National Strategy for Libraries 2020–2023</c:v>
                </c:pt>
                <c:pt idx="1">
                  <c:v>Expanded National Strategy for Libraries 2020–2025</c:v>
                </c:pt>
              </c:strCache>
            </c:strRef>
          </c:cat>
          <c:val>
            <c:numRef>
              <c:f>Kjennskap!$D$4:$D$5</c:f>
              <c:numCache>
                <c:formatCode>0%</c:formatCode>
                <c:ptCount val="2"/>
                <c:pt idx="0">
                  <c:v>0.44</c:v>
                </c:pt>
                <c:pt idx="1">
                  <c:v>0.5</c:v>
                </c:pt>
              </c:numCache>
            </c:numRef>
          </c:val>
          <c:extLst>
            <c:ext xmlns:c16="http://schemas.microsoft.com/office/drawing/2014/chart" uri="{C3380CC4-5D6E-409C-BE32-E72D297353CC}">
              <c16:uniqueId val="{00000002-C32C-451A-BCCA-B304783F3F63}"/>
            </c:ext>
          </c:extLst>
        </c:ser>
        <c:ser>
          <c:idx val="3"/>
          <c:order val="3"/>
          <c:tx>
            <c:strRef>
              <c:f>Kjennskap!$E$3</c:f>
              <c:strCache>
                <c:ptCount val="1"/>
                <c:pt idx="0">
                  <c:v>Have no knowledge</c:v>
                </c:pt>
              </c:strCache>
            </c:strRef>
          </c:tx>
          <c:spPr>
            <a:solidFill>
              <a:srgbClr val="FF66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Kjennskap!$A$4:$A$5</c:f>
              <c:strCache>
                <c:ptCount val="2"/>
                <c:pt idx="0">
                  <c:v>National Strategy for Libraries 2020–2023</c:v>
                </c:pt>
                <c:pt idx="1">
                  <c:v>Expanded National Strategy for Libraries 2020–2025</c:v>
                </c:pt>
              </c:strCache>
            </c:strRef>
          </c:cat>
          <c:val>
            <c:numRef>
              <c:f>Kjennskap!$E$4:$E$5</c:f>
              <c:numCache>
                <c:formatCode>0%</c:formatCode>
                <c:ptCount val="2"/>
                <c:pt idx="0">
                  <c:v>0.04</c:v>
                </c:pt>
                <c:pt idx="1">
                  <c:v>0.09</c:v>
                </c:pt>
              </c:numCache>
            </c:numRef>
          </c:val>
          <c:extLst>
            <c:ext xmlns:c16="http://schemas.microsoft.com/office/drawing/2014/chart" uri="{C3380CC4-5D6E-409C-BE32-E72D297353CC}">
              <c16:uniqueId val="{00000003-C32C-451A-BCCA-B304783F3F63}"/>
            </c:ext>
          </c:extLst>
        </c:ser>
        <c:dLbls>
          <c:showLegendKey val="0"/>
          <c:showVal val="0"/>
          <c:showCatName val="0"/>
          <c:showSerName val="0"/>
          <c:showPercent val="0"/>
          <c:showBubbleSize val="0"/>
        </c:dLbls>
        <c:gapWidth val="150"/>
        <c:overlap val="100"/>
        <c:axId val="1944947135"/>
        <c:axId val="1867966703"/>
      </c:barChart>
      <c:catAx>
        <c:axId val="1944947135"/>
        <c:scaling>
          <c:orientation val="minMax"/>
        </c:scaling>
        <c:delete val="1"/>
        <c:axPos val="l"/>
        <c:numFmt formatCode="General" sourceLinked="1"/>
        <c:majorTickMark val="none"/>
        <c:minorTickMark val="none"/>
        <c:tickLblPos val="nextTo"/>
        <c:crossAx val="1867966703"/>
        <c:crosses val="autoZero"/>
        <c:auto val="1"/>
        <c:lblAlgn val="ctr"/>
        <c:lblOffset val="100"/>
        <c:noMultiLvlLbl val="0"/>
      </c:catAx>
      <c:valAx>
        <c:axId val="186796670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9449471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dirty="0"/>
              <a:t>How important or unimportant do you think it has been to have a national library strategy for the years 2020-2025?</a:t>
            </a:r>
            <a:endParaRPr lang="nb-NO"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nb-NO"/>
        </a:p>
      </c:txPr>
    </c:title>
    <c:autoTitleDeleted val="0"/>
    <c:plotArea>
      <c:layout/>
      <c:barChart>
        <c:barDir val="bar"/>
        <c:grouping val="percentStacked"/>
        <c:varyColors val="0"/>
        <c:ser>
          <c:idx val="0"/>
          <c:order val="0"/>
          <c:tx>
            <c:strRef>
              <c:f>'Ark1'!$B$3</c:f>
              <c:strCache>
                <c:ptCount val="1"/>
                <c:pt idx="0">
                  <c:v>Very important</c:v>
                </c:pt>
              </c:strCache>
            </c:strRef>
          </c:tx>
          <c:spPr>
            <a:solidFill>
              <a:srgbClr val="00B05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'Ark1'!$A$4</c:f>
              <c:strCache>
                <c:ptCount val="1"/>
                <c:pt idx="0">
                  <c:v>How important or unimportant do you think it has been to have a national library strategy for the years 2020-2025?</c:v>
                </c:pt>
              </c:strCache>
            </c:strRef>
          </c:cat>
          <c:val>
            <c:numRef>
              <c:f>'Ark1'!$B$4</c:f>
              <c:numCache>
                <c:formatCode>0%</c:formatCode>
                <c:ptCount val="1"/>
                <c:pt idx="0">
                  <c:v>0.56999999999999995</c:v>
                </c:pt>
              </c:numCache>
            </c:numRef>
          </c:val>
          <c:extLst>
            <c:ext xmlns:c16="http://schemas.microsoft.com/office/drawing/2014/chart" uri="{C3380CC4-5D6E-409C-BE32-E72D297353CC}">
              <c16:uniqueId val="{00000000-184C-4C1D-8D6E-3AEEC591C5BE}"/>
            </c:ext>
          </c:extLst>
        </c:ser>
        <c:ser>
          <c:idx val="1"/>
          <c:order val="1"/>
          <c:tx>
            <c:strRef>
              <c:f>'Ark1'!$C$3</c:f>
              <c:strCache>
                <c:ptCount val="1"/>
                <c:pt idx="0">
                  <c:v>Quite important</c:v>
                </c:pt>
              </c:strCache>
            </c:strRef>
          </c:tx>
          <c:spPr>
            <a:solidFill>
              <a:srgbClr val="92D05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'Ark1'!$A$4</c:f>
              <c:strCache>
                <c:ptCount val="1"/>
                <c:pt idx="0">
                  <c:v>How important or unimportant do you think it has been to have a national library strategy for the years 2020-2025?</c:v>
                </c:pt>
              </c:strCache>
            </c:strRef>
          </c:cat>
          <c:val>
            <c:numRef>
              <c:f>'Ark1'!$C$4</c:f>
              <c:numCache>
                <c:formatCode>0%</c:formatCode>
                <c:ptCount val="1"/>
                <c:pt idx="0">
                  <c:v>0.31</c:v>
                </c:pt>
              </c:numCache>
            </c:numRef>
          </c:val>
          <c:extLst>
            <c:ext xmlns:c16="http://schemas.microsoft.com/office/drawing/2014/chart" uri="{C3380CC4-5D6E-409C-BE32-E72D297353CC}">
              <c16:uniqueId val="{00000001-184C-4C1D-8D6E-3AEEC591C5BE}"/>
            </c:ext>
          </c:extLst>
        </c:ser>
        <c:ser>
          <c:idx val="2"/>
          <c:order val="2"/>
          <c:tx>
            <c:strRef>
              <c:f>'Ark1'!$D$3</c:f>
              <c:strCache>
                <c:ptCount val="1"/>
                <c:pt idx="0">
                  <c:v>Neither important nor unimportant</c:v>
                </c:pt>
              </c:strCache>
            </c:strRef>
          </c:tx>
          <c:spPr>
            <a:solidFill>
              <a:srgbClr val="FFFF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'Ark1'!$A$4</c:f>
              <c:strCache>
                <c:ptCount val="1"/>
                <c:pt idx="0">
                  <c:v>How important or unimportant do you think it has been to have a national library strategy for the years 2020-2025?</c:v>
                </c:pt>
              </c:strCache>
            </c:strRef>
          </c:cat>
          <c:val>
            <c:numRef>
              <c:f>'Ark1'!$D$4</c:f>
              <c:numCache>
                <c:formatCode>0%</c:formatCode>
                <c:ptCount val="1"/>
                <c:pt idx="0">
                  <c:v>0.06</c:v>
                </c:pt>
              </c:numCache>
            </c:numRef>
          </c:val>
          <c:extLst>
            <c:ext xmlns:c16="http://schemas.microsoft.com/office/drawing/2014/chart" uri="{C3380CC4-5D6E-409C-BE32-E72D297353CC}">
              <c16:uniqueId val="{00000002-184C-4C1D-8D6E-3AEEC591C5BE}"/>
            </c:ext>
          </c:extLst>
        </c:ser>
        <c:ser>
          <c:idx val="3"/>
          <c:order val="3"/>
          <c:tx>
            <c:strRef>
              <c:f>'Ark1'!$E$3</c:f>
              <c:strCache>
                <c:ptCount val="1"/>
                <c:pt idx="0">
                  <c:v>Quite unimportant</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'Ark1'!$A$4</c:f>
              <c:strCache>
                <c:ptCount val="1"/>
                <c:pt idx="0">
                  <c:v>How important or unimportant do you think it has been to have a national library strategy for the years 2020-2025?</c:v>
                </c:pt>
              </c:strCache>
            </c:strRef>
          </c:cat>
          <c:val>
            <c:numRef>
              <c:f>'Ark1'!$E$4</c:f>
              <c:numCache>
                <c:formatCode>0%</c:formatCode>
                <c:ptCount val="1"/>
                <c:pt idx="0">
                  <c:v>0.01</c:v>
                </c:pt>
              </c:numCache>
            </c:numRef>
          </c:val>
          <c:extLst>
            <c:ext xmlns:c16="http://schemas.microsoft.com/office/drawing/2014/chart" uri="{C3380CC4-5D6E-409C-BE32-E72D297353CC}">
              <c16:uniqueId val="{00000003-184C-4C1D-8D6E-3AEEC591C5BE}"/>
            </c:ext>
          </c:extLst>
        </c:ser>
        <c:ser>
          <c:idx val="4"/>
          <c:order val="4"/>
          <c:tx>
            <c:strRef>
              <c:f>'Ark1'!$F$3</c:f>
              <c:strCache>
                <c:ptCount val="1"/>
                <c:pt idx="0">
                  <c:v>Very unimportant</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'Ark1'!$A$4</c:f>
              <c:strCache>
                <c:ptCount val="1"/>
                <c:pt idx="0">
                  <c:v>How important or unimportant do you think it has been to have a national library strategy for the years 2020-2025?</c:v>
                </c:pt>
              </c:strCache>
            </c:strRef>
          </c:cat>
          <c:val>
            <c:numRef>
              <c:f>'Ark1'!$F$4</c:f>
              <c:numCache>
                <c:formatCode>0%</c:formatCode>
                <c:ptCount val="1"/>
                <c:pt idx="0">
                  <c:v>0.02</c:v>
                </c:pt>
              </c:numCache>
            </c:numRef>
          </c:val>
          <c:extLst>
            <c:ext xmlns:c16="http://schemas.microsoft.com/office/drawing/2014/chart" uri="{C3380CC4-5D6E-409C-BE32-E72D297353CC}">
              <c16:uniqueId val="{00000004-184C-4C1D-8D6E-3AEEC591C5BE}"/>
            </c:ext>
          </c:extLst>
        </c:ser>
        <c:ser>
          <c:idx val="5"/>
          <c:order val="5"/>
          <c:tx>
            <c:strRef>
              <c:f>'Ark1'!$G$3</c:f>
              <c:strCache>
                <c:ptCount val="1"/>
                <c:pt idx="0">
                  <c:v>Don't know / can't answer</c:v>
                </c:pt>
              </c:strCache>
            </c:strRef>
          </c:tx>
          <c:spPr>
            <a:solidFill>
              <a:schemeClr val="bg2">
                <a:lumMod val="90000"/>
              </a:schemeClr>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'Ark1'!$A$4</c:f>
              <c:strCache>
                <c:ptCount val="1"/>
                <c:pt idx="0">
                  <c:v>How important or unimportant do you think it has been to have a national library strategy for the years 2020-2025?</c:v>
                </c:pt>
              </c:strCache>
            </c:strRef>
          </c:cat>
          <c:val>
            <c:numRef>
              <c:f>'Ark1'!$G$4</c:f>
              <c:numCache>
                <c:formatCode>0%</c:formatCode>
                <c:ptCount val="1"/>
                <c:pt idx="0">
                  <c:v>0.03</c:v>
                </c:pt>
              </c:numCache>
            </c:numRef>
          </c:val>
          <c:extLst>
            <c:ext xmlns:c16="http://schemas.microsoft.com/office/drawing/2014/chart" uri="{C3380CC4-5D6E-409C-BE32-E72D297353CC}">
              <c16:uniqueId val="{00000005-184C-4C1D-8D6E-3AEEC591C5BE}"/>
            </c:ext>
          </c:extLst>
        </c:ser>
        <c:dLbls>
          <c:showLegendKey val="0"/>
          <c:showVal val="0"/>
          <c:showCatName val="0"/>
          <c:showSerName val="0"/>
          <c:showPercent val="0"/>
          <c:showBubbleSize val="0"/>
        </c:dLbls>
        <c:gapWidth val="150"/>
        <c:overlap val="100"/>
        <c:axId val="1944947135"/>
        <c:axId val="1867966703"/>
      </c:barChart>
      <c:catAx>
        <c:axId val="1944947135"/>
        <c:scaling>
          <c:orientation val="minMax"/>
        </c:scaling>
        <c:delete val="1"/>
        <c:axPos val="l"/>
        <c:numFmt formatCode="General" sourceLinked="1"/>
        <c:majorTickMark val="none"/>
        <c:minorTickMark val="none"/>
        <c:tickLblPos val="nextTo"/>
        <c:crossAx val="1867966703"/>
        <c:crosses val="autoZero"/>
        <c:auto val="1"/>
        <c:lblAlgn val="ctr"/>
        <c:lblOffset val="100"/>
        <c:noMultiLvlLbl val="0"/>
      </c:catAx>
      <c:valAx>
        <c:axId val="186796670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9449471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nb-NO" sz="1400" b="0" i="0" u="none" strike="noStrike" baseline="0" dirty="0">
                <a:effectLst/>
              </a:rPr>
              <a:t>To </a:t>
            </a:r>
            <a:r>
              <a:rPr lang="nb-NO" sz="1400" b="0" i="0" u="none" strike="noStrike" baseline="0" dirty="0" err="1">
                <a:effectLst/>
              </a:rPr>
              <a:t>what</a:t>
            </a:r>
            <a:r>
              <a:rPr lang="nb-NO" sz="1400" b="0" i="0" u="none" strike="noStrike" baseline="0" dirty="0">
                <a:effectLst/>
              </a:rPr>
              <a:t> </a:t>
            </a:r>
            <a:r>
              <a:rPr lang="nb-NO" sz="1400" b="0" i="0" u="none" strike="noStrike" baseline="0" dirty="0" err="1">
                <a:effectLst/>
              </a:rPr>
              <a:t>extent</a:t>
            </a:r>
            <a:r>
              <a:rPr lang="nb-NO" sz="1400" b="0" i="0" u="none" strike="noStrike" baseline="0" dirty="0">
                <a:effectLst/>
              </a:rPr>
              <a:t> do </a:t>
            </a:r>
            <a:r>
              <a:rPr lang="nb-NO" sz="1400" b="0" i="0" u="none" strike="noStrike" baseline="0" dirty="0" err="1">
                <a:effectLst/>
              </a:rPr>
              <a:t>you</a:t>
            </a:r>
            <a:r>
              <a:rPr lang="nb-NO" sz="1400" b="0" i="0" u="none" strike="noStrike" baseline="0" dirty="0">
                <a:effectLst/>
              </a:rPr>
              <a:t> </a:t>
            </a:r>
            <a:r>
              <a:rPr lang="nb-NO" sz="1400" b="0" i="0" u="none" strike="noStrike" baseline="0" dirty="0" err="1">
                <a:effectLst/>
              </a:rPr>
              <a:t>think</a:t>
            </a:r>
            <a:r>
              <a:rPr lang="nb-NO" sz="1400" b="0" i="0" u="none" strike="noStrike" baseline="0" dirty="0">
                <a:effectLst/>
              </a:rPr>
              <a:t> </a:t>
            </a:r>
            <a:r>
              <a:rPr lang="nb-NO" sz="1400" b="0" i="0" u="none" strike="noStrike" baseline="0" dirty="0" err="1">
                <a:effectLst/>
              </a:rPr>
              <a:t>the</a:t>
            </a:r>
            <a:r>
              <a:rPr lang="nb-NO" sz="1400" b="0" i="0" u="none" strike="noStrike" baseline="0" dirty="0">
                <a:effectLst/>
              </a:rPr>
              <a:t> National Library </a:t>
            </a:r>
            <a:r>
              <a:rPr lang="nb-NO" sz="1400" b="0" i="0" u="none" strike="noStrike" baseline="0" dirty="0" err="1">
                <a:effectLst/>
              </a:rPr>
              <a:t>Strategy</a:t>
            </a:r>
            <a:r>
              <a:rPr lang="nb-NO" sz="1400" b="0" i="0" u="none" strike="noStrike" baseline="0" dirty="0">
                <a:effectLst/>
              </a:rPr>
              <a:t> 2020-2025 has </a:t>
            </a:r>
            <a:r>
              <a:rPr lang="nb-NO" sz="1400" b="0" i="0" u="none" strike="noStrike" baseline="0" dirty="0" err="1">
                <a:effectLst/>
              </a:rPr>
              <a:t>addressed</a:t>
            </a:r>
            <a:r>
              <a:rPr lang="nb-NO" sz="1400" b="0" i="0" u="none" strike="noStrike" baseline="0" dirty="0">
                <a:effectLst/>
              </a:rPr>
              <a:t> </a:t>
            </a:r>
            <a:r>
              <a:rPr lang="nb-NO" sz="1400" b="0" i="0" u="none" strike="noStrike" baseline="0" dirty="0" err="1">
                <a:effectLst/>
              </a:rPr>
              <a:t>the</a:t>
            </a:r>
            <a:r>
              <a:rPr lang="nb-NO" sz="1400" b="0" i="0" u="none" strike="noStrike" baseline="0" dirty="0">
                <a:effectLst/>
              </a:rPr>
              <a:t> </a:t>
            </a:r>
            <a:r>
              <a:rPr lang="nb-NO" sz="1400" b="0" i="0" u="none" strike="noStrike" baseline="0" dirty="0" err="1">
                <a:effectLst/>
              </a:rPr>
              <a:t>needs</a:t>
            </a:r>
            <a:r>
              <a:rPr lang="nb-NO" sz="1400" b="0" i="0" u="none" strike="noStrike" baseline="0" dirty="0">
                <a:effectLst/>
              </a:rPr>
              <a:t> </a:t>
            </a:r>
            <a:r>
              <a:rPr lang="nb-NO" sz="1400" b="0" i="0" u="none" strike="noStrike" baseline="0" dirty="0" err="1">
                <a:effectLst/>
              </a:rPr>
              <a:t>of</a:t>
            </a:r>
            <a:r>
              <a:rPr lang="nb-NO" sz="1400" b="0" i="0" u="none" strike="noStrike" baseline="0" dirty="0">
                <a:effectLst/>
              </a:rPr>
              <a:t> </a:t>
            </a:r>
            <a:r>
              <a:rPr lang="nb-NO" sz="1400" b="0" i="0" u="none" strike="noStrike" baseline="0" dirty="0" err="1">
                <a:effectLst/>
              </a:rPr>
              <a:t>public</a:t>
            </a:r>
            <a:r>
              <a:rPr lang="nb-NO" sz="1400" b="0" i="0" u="none" strike="noStrike" baseline="0" dirty="0">
                <a:effectLst/>
              </a:rPr>
              <a:t> </a:t>
            </a:r>
            <a:r>
              <a:rPr lang="nb-NO" sz="1400" b="0" i="0" u="none" strike="noStrike" baseline="0" dirty="0" err="1">
                <a:effectLst/>
              </a:rPr>
              <a:t>libraries</a:t>
            </a:r>
            <a:r>
              <a:rPr lang="nb-NO" sz="1400" b="0" i="0" u="none" strike="noStrike" baseline="0" dirty="0">
                <a:effectLst/>
              </a:rPr>
              <a:t>? </a:t>
            </a:r>
            <a:endParaRPr lang="nb-NO"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nb-NO"/>
        </a:p>
      </c:txPr>
    </c:title>
    <c:autoTitleDeleted val="0"/>
    <c:plotArea>
      <c:layout/>
      <c:barChart>
        <c:barDir val="bar"/>
        <c:grouping val="percentStacked"/>
        <c:varyColors val="0"/>
        <c:ser>
          <c:idx val="0"/>
          <c:order val="0"/>
          <c:tx>
            <c:strRef>
              <c:f>'Ark2 (2)'!$B$3</c:f>
              <c:strCache>
                <c:ptCount val="1"/>
                <c:pt idx="0">
                  <c:v>To a very large extent</c:v>
                </c:pt>
              </c:strCache>
            </c:strRef>
          </c:tx>
          <c:spPr>
            <a:solidFill>
              <a:srgbClr val="00B05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'Ark2 (2)'!$A$4</c:f>
              <c:strCache>
                <c:ptCount val="1"/>
                <c:pt idx="0">
                  <c:v>To what extent do you think the National Library Strategy 2020-2025 has addressed the needs of public libraries?</c:v>
                </c:pt>
              </c:strCache>
            </c:strRef>
          </c:cat>
          <c:val>
            <c:numRef>
              <c:f>'Ark2 (2)'!$B$4</c:f>
              <c:numCache>
                <c:formatCode>0%</c:formatCode>
                <c:ptCount val="1"/>
                <c:pt idx="0">
                  <c:v>0.11</c:v>
                </c:pt>
              </c:numCache>
            </c:numRef>
          </c:val>
          <c:extLst>
            <c:ext xmlns:c16="http://schemas.microsoft.com/office/drawing/2014/chart" uri="{C3380CC4-5D6E-409C-BE32-E72D297353CC}">
              <c16:uniqueId val="{00000000-1E0A-4526-A456-597BDE3E2E89}"/>
            </c:ext>
          </c:extLst>
        </c:ser>
        <c:ser>
          <c:idx val="1"/>
          <c:order val="1"/>
          <c:tx>
            <c:strRef>
              <c:f>'Ark2 (2)'!$C$3</c:f>
              <c:strCache>
                <c:ptCount val="1"/>
                <c:pt idx="0">
                  <c:v>To a fairly large extent</c:v>
                </c:pt>
              </c:strCache>
            </c:strRef>
          </c:tx>
          <c:spPr>
            <a:solidFill>
              <a:srgbClr val="92D05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'Ark2 (2)'!$A$4</c:f>
              <c:strCache>
                <c:ptCount val="1"/>
                <c:pt idx="0">
                  <c:v>To what extent do you think the National Library Strategy 2020-2025 has addressed the needs of public libraries?</c:v>
                </c:pt>
              </c:strCache>
            </c:strRef>
          </c:cat>
          <c:val>
            <c:numRef>
              <c:f>'Ark2 (2)'!$C$4</c:f>
              <c:numCache>
                <c:formatCode>0%</c:formatCode>
                <c:ptCount val="1"/>
                <c:pt idx="0">
                  <c:v>0.45</c:v>
                </c:pt>
              </c:numCache>
            </c:numRef>
          </c:val>
          <c:extLst>
            <c:ext xmlns:c16="http://schemas.microsoft.com/office/drawing/2014/chart" uri="{C3380CC4-5D6E-409C-BE32-E72D297353CC}">
              <c16:uniqueId val="{00000001-1E0A-4526-A456-597BDE3E2E89}"/>
            </c:ext>
          </c:extLst>
        </c:ser>
        <c:ser>
          <c:idx val="2"/>
          <c:order val="2"/>
          <c:tx>
            <c:strRef>
              <c:f>'Ark2 (2)'!$D$3</c:f>
              <c:strCache>
                <c:ptCount val="1"/>
                <c:pt idx="0">
                  <c:v>Neither great nor small degree</c:v>
                </c:pt>
              </c:strCache>
            </c:strRef>
          </c:tx>
          <c:spPr>
            <a:solidFill>
              <a:srgbClr val="FFFF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'Ark2 (2)'!$A$4</c:f>
              <c:strCache>
                <c:ptCount val="1"/>
                <c:pt idx="0">
                  <c:v>To what extent do you think the National Library Strategy 2020-2025 has addressed the needs of public libraries?</c:v>
                </c:pt>
              </c:strCache>
            </c:strRef>
          </c:cat>
          <c:val>
            <c:numRef>
              <c:f>'Ark2 (2)'!$D$4</c:f>
              <c:numCache>
                <c:formatCode>0%</c:formatCode>
                <c:ptCount val="1"/>
                <c:pt idx="0">
                  <c:v>0.23</c:v>
                </c:pt>
              </c:numCache>
            </c:numRef>
          </c:val>
          <c:extLst>
            <c:ext xmlns:c16="http://schemas.microsoft.com/office/drawing/2014/chart" uri="{C3380CC4-5D6E-409C-BE32-E72D297353CC}">
              <c16:uniqueId val="{00000002-1E0A-4526-A456-597BDE3E2E89}"/>
            </c:ext>
          </c:extLst>
        </c:ser>
        <c:ser>
          <c:idx val="3"/>
          <c:order val="3"/>
          <c:tx>
            <c:strRef>
              <c:f>'Ark2 (2)'!$E$3</c:f>
              <c:strCache>
                <c:ptCount val="1"/>
                <c:pt idx="0">
                  <c:v>To a rather small extent</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'Ark2 (2)'!$A$4</c:f>
              <c:strCache>
                <c:ptCount val="1"/>
                <c:pt idx="0">
                  <c:v>To what extent do you think the National Library Strategy 2020-2025 has addressed the needs of public libraries?</c:v>
                </c:pt>
              </c:strCache>
            </c:strRef>
          </c:cat>
          <c:val>
            <c:numRef>
              <c:f>'Ark2 (2)'!$E$4</c:f>
              <c:numCache>
                <c:formatCode>0%</c:formatCode>
                <c:ptCount val="1"/>
                <c:pt idx="0">
                  <c:v>0.03</c:v>
                </c:pt>
              </c:numCache>
            </c:numRef>
          </c:val>
          <c:extLst>
            <c:ext xmlns:c16="http://schemas.microsoft.com/office/drawing/2014/chart" uri="{C3380CC4-5D6E-409C-BE32-E72D297353CC}">
              <c16:uniqueId val="{00000003-1E0A-4526-A456-597BDE3E2E89}"/>
            </c:ext>
          </c:extLst>
        </c:ser>
        <c:ser>
          <c:idx val="4"/>
          <c:order val="4"/>
          <c:tx>
            <c:strRef>
              <c:f>'Ark2 (2)'!$F$3</c:f>
              <c:strCache>
                <c:ptCount val="1"/>
                <c:pt idx="0">
                  <c:v>To a very small extent</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'Ark2 (2)'!$A$4</c:f>
              <c:strCache>
                <c:ptCount val="1"/>
                <c:pt idx="0">
                  <c:v>To what extent do you think the National Library Strategy 2020-2025 has addressed the needs of public libraries?</c:v>
                </c:pt>
              </c:strCache>
            </c:strRef>
          </c:cat>
          <c:val>
            <c:numRef>
              <c:f>'Ark2 (2)'!$F$4</c:f>
              <c:numCache>
                <c:formatCode>0%</c:formatCode>
                <c:ptCount val="1"/>
                <c:pt idx="0">
                  <c:v>0.02</c:v>
                </c:pt>
              </c:numCache>
            </c:numRef>
          </c:val>
          <c:extLst>
            <c:ext xmlns:c16="http://schemas.microsoft.com/office/drawing/2014/chart" uri="{C3380CC4-5D6E-409C-BE32-E72D297353CC}">
              <c16:uniqueId val="{00000004-1E0A-4526-A456-597BDE3E2E89}"/>
            </c:ext>
          </c:extLst>
        </c:ser>
        <c:ser>
          <c:idx val="5"/>
          <c:order val="5"/>
          <c:tx>
            <c:strRef>
              <c:f>'Ark2 (2)'!$G$3</c:f>
              <c:strCache>
                <c:ptCount val="1"/>
                <c:pt idx="0">
                  <c:v>Don't know / can't answer</c:v>
                </c:pt>
              </c:strCache>
            </c:strRef>
          </c:tx>
          <c:spPr>
            <a:solidFill>
              <a:schemeClr val="bg2">
                <a:lumMod val="90000"/>
              </a:schemeClr>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'Ark2 (2)'!$A$4</c:f>
              <c:strCache>
                <c:ptCount val="1"/>
                <c:pt idx="0">
                  <c:v>To what extent do you think the National Library Strategy 2020-2025 has addressed the needs of public libraries?</c:v>
                </c:pt>
              </c:strCache>
            </c:strRef>
          </c:cat>
          <c:val>
            <c:numRef>
              <c:f>'Ark2 (2)'!$G$4</c:f>
              <c:numCache>
                <c:formatCode>0%</c:formatCode>
                <c:ptCount val="1"/>
                <c:pt idx="0">
                  <c:v>0.17</c:v>
                </c:pt>
              </c:numCache>
            </c:numRef>
          </c:val>
          <c:extLst>
            <c:ext xmlns:c16="http://schemas.microsoft.com/office/drawing/2014/chart" uri="{C3380CC4-5D6E-409C-BE32-E72D297353CC}">
              <c16:uniqueId val="{00000005-1E0A-4526-A456-597BDE3E2E89}"/>
            </c:ext>
          </c:extLst>
        </c:ser>
        <c:dLbls>
          <c:showLegendKey val="0"/>
          <c:showVal val="0"/>
          <c:showCatName val="0"/>
          <c:showSerName val="0"/>
          <c:showPercent val="0"/>
          <c:showBubbleSize val="0"/>
        </c:dLbls>
        <c:gapWidth val="150"/>
        <c:overlap val="100"/>
        <c:axId val="1944947135"/>
        <c:axId val="1867966703"/>
      </c:barChart>
      <c:catAx>
        <c:axId val="1944947135"/>
        <c:scaling>
          <c:orientation val="minMax"/>
        </c:scaling>
        <c:delete val="1"/>
        <c:axPos val="l"/>
        <c:numFmt formatCode="General" sourceLinked="1"/>
        <c:majorTickMark val="none"/>
        <c:minorTickMark val="none"/>
        <c:tickLblPos val="nextTo"/>
        <c:crossAx val="1867966703"/>
        <c:crosses val="autoZero"/>
        <c:auto val="1"/>
        <c:lblAlgn val="ctr"/>
        <c:lblOffset val="100"/>
        <c:noMultiLvlLbl val="0"/>
      </c:catAx>
      <c:valAx>
        <c:axId val="186796670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9449471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nb-N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nb-NO" dirty="0"/>
              <a:t>To </a:t>
            </a:r>
            <a:r>
              <a:rPr lang="nb-NO" dirty="0" err="1"/>
              <a:t>what</a:t>
            </a:r>
            <a:r>
              <a:rPr lang="nb-NO" dirty="0"/>
              <a:t> </a:t>
            </a:r>
            <a:r>
              <a:rPr lang="nb-NO" dirty="0" err="1"/>
              <a:t>extent</a:t>
            </a:r>
            <a:r>
              <a:rPr lang="nb-NO" dirty="0"/>
              <a:t> has </a:t>
            </a:r>
            <a:r>
              <a:rPr lang="nb-NO" dirty="0" err="1"/>
              <a:t>the</a:t>
            </a:r>
            <a:r>
              <a:rPr lang="nb-NO" dirty="0"/>
              <a:t> National Library </a:t>
            </a:r>
            <a:r>
              <a:rPr lang="nb-NO" dirty="0" err="1"/>
              <a:t>Strategy</a:t>
            </a:r>
            <a:r>
              <a:rPr lang="nb-NO" dirty="0"/>
              <a:t> </a:t>
            </a:r>
            <a:r>
              <a:rPr lang="nb-NO" dirty="0" err="1"/>
              <a:t>guided</a:t>
            </a:r>
            <a:r>
              <a:rPr lang="nb-NO" dirty="0"/>
              <a:t> </a:t>
            </a:r>
            <a:r>
              <a:rPr lang="nb-NO" dirty="0" err="1"/>
              <a:t>the</a:t>
            </a:r>
            <a:r>
              <a:rPr lang="nb-NO" dirty="0"/>
              <a:t> </a:t>
            </a:r>
            <a:r>
              <a:rPr lang="nb-NO" dirty="0" err="1"/>
              <a:t>work</a:t>
            </a:r>
            <a:r>
              <a:rPr lang="nb-NO" dirty="0"/>
              <a:t> and </a:t>
            </a:r>
            <a:r>
              <a:rPr lang="nb-NO" dirty="0" err="1"/>
              <a:t>priorities</a:t>
            </a:r>
            <a:r>
              <a:rPr lang="nb-NO" dirty="0"/>
              <a:t> at </a:t>
            </a:r>
            <a:r>
              <a:rPr lang="nb-NO" dirty="0" err="1"/>
              <a:t>your</a:t>
            </a:r>
            <a:r>
              <a:rPr lang="nb-NO" dirty="0"/>
              <a:t> </a:t>
            </a:r>
            <a:r>
              <a:rPr lang="nb-NO" dirty="0" err="1"/>
              <a:t>library</a:t>
            </a:r>
            <a:r>
              <a:rPr lang="nb-NO" dirty="0"/>
              <a:t> in </a:t>
            </a:r>
            <a:r>
              <a:rPr lang="nb-NO" dirty="0" err="1"/>
              <a:t>the</a:t>
            </a:r>
            <a:r>
              <a:rPr lang="nb-NO" dirty="0"/>
              <a:t> </a:t>
            </a:r>
            <a:r>
              <a:rPr lang="nb-NO" dirty="0" err="1"/>
              <a:t>period</a:t>
            </a:r>
            <a:r>
              <a:rPr lang="nb-NO" dirty="0"/>
              <a:t> 2020-2025?</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nb-NO"/>
        </a:p>
      </c:txPr>
    </c:title>
    <c:autoTitleDeleted val="0"/>
    <c:plotArea>
      <c:layout/>
      <c:barChart>
        <c:barDir val="bar"/>
        <c:grouping val="percentStacked"/>
        <c:varyColors val="0"/>
        <c:ser>
          <c:idx val="0"/>
          <c:order val="0"/>
          <c:tx>
            <c:strRef>
              <c:f>'Ark2'!$B$3</c:f>
              <c:strCache>
                <c:ptCount val="1"/>
                <c:pt idx="0">
                  <c:v>To a very large extent</c:v>
                </c:pt>
              </c:strCache>
            </c:strRef>
          </c:tx>
          <c:spPr>
            <a:solidFill>
              <a:srgbClr val="00B05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'Ark2'!$A$4</c:f>
              <c:strCache>
                <c:ptCount val="1"/>
                <c:pt idx="0">
                  <c:v>To what extent has the National Library Strategy guided the work and priorities at your library in the period 2020-2025?</c:v>
                </c:pt>
              </c:strCache>
            </c:strRef>
          </c:cat>
          <c:val>
            <c:numRef>
              <c:f>'Ark2'!$B$4</c:f>
              <c:numCache>
                <c:formatCode>0%</c:formatCode>
                <c:ptCount val="1"/>
                <c:pt idx="0">
                  <c:v>0.09</c:v>
                </c:pt>
              </c:numCache>
            </c:numRef>
          </c:val>
          <c:extLst>
            <c:ext xmlns:c16="http://schemas.microsoft.com/office/drawing/2014/chart" uri="{C3380CC4-5D6E-409C-BE32-E72D297353CC}">
              <c16:uniqueId val="{00000000-BE8C-4006-8344-CD154A628F36}"/>
            </c:ext>
          </c:extLst>
        </c:ser>
        <c:ser>
          <c:idx val="1"/>
          <c:order val="1"/>
          <c:tx>
            <c:strRef>
              <c:f>'Ark2'!$C$3</c:f>
              <c:strCache>
                <c:ptCount val="1"/>
                <c:pt idx="0">
                  <c:v>To a fairly large extent</c:v>
                </c:pt>
              </c:strCache>
            </c:strRef>
          </c:tx>
          <c:spPr>
            <a:solidFill>
              <a:srgbClr val="92D05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'Ark2'!$A$4</c:f>
              <c:strCache>
                <c:ptCount val="1"/>
                <c:pt idx="0">
                  <c:v>To what extent has the National Library Strategy guided the work and priorities at your library in the period 2020-2025?</c:v>
                </c:pt>
              </c:strCache>
            </c:strRef>
          </c:cat>
          <c:val>
            <c:numRef>
              <c:f>'Ark2'!$C$4</c:f>
              <c:numCache>
                <c:formatCode>0%</c:formatCode>
                <c:ptCount val="1"/>
                <c:pt idx="0">
                  <c:v>0.4</c:v>
                </c:pt>
              </c:numCache>
            </c:numRef>
          </c:val>
          <c:extLst>
            <c:ext xmlns:c16="http://schemas.microsoft.com/office/drawing/2014/chart" uri="{C3380CC4-5D6E-409C-BE32-E72D297353CC}">
              <c16:uniqueId val="{00000001-BE8C-4006-8344-CD154A628F36}"/>
            </c:ext>
          </c:extLst>
        </c:ser>
        <c:ser>
          <c:idx val="2"/>
          <c:order val="2"/>
          <c:tx>
            <c:strRef>
              <c:f>'Ark2'!$D$3</c:f>
              <c:strCache>
                <c:ptCount val="1"/>
                <c:pt idx="0">
                  <c:v>Neither great nor small degree</c:v>
                </c:pt>
              </c:strCache>
            </c:strRef>
          </c:tx>
          <c:spPr>
            <a:solidFill>
              <a:srgbClr val="FFFF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'Ark2'!$A$4</c:f>
              <c:strCache>
                <c:ptCount val="1"/>
                <c:pt idx="0">
                  <c:v>To what extent has the National Library Strategy guided the work and priorities at your library in the period 2020-2025?</c:v>
                </c:pt>
              </c:strCache>
            </c:strRef>
          </c:cat>
          <c:val>
            <c:numRef>
              <c:f>'Ark2'!$D$4</c:f>
              <c:numCache>
                <c:formatCode>0%</c:formatCode>
                <c:ptCount val="1"/>
                <c:pt idx="0">
                  <c:v>0.34</c:v>
                </c:pt>
              </c:numCache>
            </c:numRef>
          </c:val>
          <c:extLst>
            <c:ext xmlns:c16="http://schemas.microsoft.com/office/drawing/2014/chart" uri="{C3380CC4-5D6E-409C-BE32-E72D297353CC}">
              <c16:uniqueId val="{00000002-BE8C-4006-8344-CD154A628F36}"/>
            </c:ext>
          </c:extLst>
        </c:ser>
        <c:ser>
          <c:idx val="3"/>
          <c:order val="3"/>
          <c:tx>
            <c:strRef>
              <c:f>'Ark2'!$E$3</c:f>
              <c:strCache>
                <c:ptCount val="1"/>
                <c:pt idx="0">
                  <c:v>To a rather small extent</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'Ark2'!$A$4</c:f>
              <c:strCache>
                <c:ptCount val="1"/>
                <c:pt idx="0">
                  <c:v>To what extent has the National Library Strategy guided the work and priorities at your library in the period 2020-2025?</c:v>
                </c:pt>
              </c:strCache>
            </c:strRef>
          </c:cat>
          <c:val>
            <c:numRef>
              <c:f>'Ark2'!$E$4</c:f>
              <c:numCache>
                <c:formatCode>0%</c:formatCode>
                <c:ptCount val="1"/>
                <c:pt idx="0">
                  <c:v>0.09</c:v>
                </c:pt>
              </c:numCache>
            </c:numRef>
          </c:val>
          <c:extLst>
            <c:ext xmlns:c16="http://schemas.microsoft.com/office/drawing/2014/chart" uri="{C3380CC4-5D6E-409C-BE32-E72D297353CC}">
              <c16:uniqueId val="{00000003-BE8C-4006-8344-CD154A628F36}"/>
            </c:ext>
          </c:extLst>
        </c:ser>
        <c:ser>
          <c:idx val="4"/>
          <c:order val="4"/>
          <c:tx>
            <c:strRef>
              <c:f>'Ark2'!$F$3</c:f>
              <c:strCache>
                <c:ptCount val="1"/>
                <c:pt idx="0">
                  <c:v>To a very small extent</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'Ark2'!$A$4</c:f>
              <c:strCache>
                <c:ptCount val="1"/>
                <c:pt idx="0">
                  <c:v>To what extent has the National Library Strategy guided the work and priorities at your library in the period 2020-2025?</c:v>
                </c:pt>
              </c:strCache>
            </c:strRef>
          </c:cat>
          <c:val>
            <c:numRef>
              <c:f>'Ark2'!$F$4</c:f>
              <c:numCache>
                <c:formatCode>0%</c:formatCode>
                <c:ptCount val="1"/>
                <c:pt idx="0">
                  <c:v>0.06</c:v>
                </c:pt>
              </c:numCache>
            </c:numRef>
          </c:val>
          <c:extLst>
            <c:ext xmlns:c16="http://schemas.microsoft.com/office/drawing/2014/chart" uri="{C3380CC4-5D6E-409C-BE32-E72D297353CC}">
              <c16:uniqueId val="{00000004-BE8C-4006-8344-CD154A628F36}"/>
            </c:ext>
          </c:extLst>
        </c:ser>
        <c:ser>
          <c:idx val="5"/>
          <c:order val="5"/>
          <c:tx>
            <c:strRef>
              <c:f>'Ark2'!$G$3</c:f>
              <c:strCache>
                <c:ptCount val="1"/>
                <c:pt idx="0">
                  <c:v>Don't know / can't answer</c:v>
                </c:pt>
              </c:strCache>
            </c:strRef>
          </c:tx>
          <c:spPr>
            <a:solidFill>
              <a:schemeClr val="bg2">
                <a:lumMod val="90000"/>
              </a:schemeClr>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'Ark2'!$A$4</c:f>
              <c:strCache>
                <c:ptCount val="1"/>
                <c:pt idx="0">
                  <c:v>To what extent has the National Library Strategy guided the work and priorities at your library in the period 2020-2025?</c:v>
                </c:pt>
              </c:strCache>
            </c:strRef>
          </c:cat>
          <c:val>
            <c:numRef>
              <c:f>'Ark2'!$G$4</c:f>
              <c:numCache>
                <c:formatCode>0%</c:formatCode>
                <c:ptCount val="1"/>
                <c:pt idx="0">
                  <c:v>0.02</c:v>
                </c:pt>
              </c:numCache>
            </c:numRef>
          </c:val>
          <c:extLst>
            <c:ext xmlns:c16="http://schemas.microsoft.com/office/drawing/2014/chart" uri="{C3380CC4-5D6E-409C-BE32-E72D297353CC}">
              <c16:uniqueId val="{00000005-BE8C-4006-8344-CD154A628F36}"/>
            </c:ext>
          </c:extLst>
        </c:ser>
        <c:dLbls>
          <c:showLegendKey val="0"/>
          <c:showVal val="0"/>
          <c:showCatName val="0"/>
          <c:showSerName val="0"/>
          <c:showPercent val="0"/>
          <c:showBubbleSize val="0"/>
        </c:dLbls>
        <c:gapWidth val="150"/>
        <c:overlap val="100"/>
        <c:axId val="1944947135"/>
        <c:axId val="1867966703"/>
      </c:barChart>
      <c:catAx>
        <c:axId val="1944947135"/>
        <c:scaling>
          <c:orientation val="minMax"/>
        </c:scaling>
        <c:delete val="1"/>
        <c:axPos val="l"/>
        <c:numFmt formatCode="General" sourceLinked="1"/>
        <c:majorTickMark val="none"/>
        <c:minorTickMark val="none"/>
        <c:tickLblPos val="nextTo"/>
        <c:crossAx val="1867966703"/>
        <c:crosses val="autoZero"/>
        <c:auto val="1"/>
        <c:lblAlgn val="ctr"/>
        <c:lblOffset val="100"/>
        <c:noMultiLvlLbl val="0"/>
      </c:catAx>
      <c:valAx>
        <c:axId val="186796670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9449471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nb-N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dirty="0"/>
              <a:t>Has the National Library Strategy been used in the development of local and/or regional plans?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nb-NO"/>
        </a:p>
      </c:txPr>
    </c:title>
    <c:autoTitleDeleted val="0"/>
    <c:plotArea>
      <c:layout/>
      <c:barChart>
        <c:barDir val="bar"/>
        <c:grouping val="clustered"/>
        <c:varyColors val="0"/>
        <c:ser>
          <c:idx val="0"/>
          <c:order val="0"/>
          <c:tx>
            <c:strRef>
              <c:f>'Ark3'!$B$2</c:f>
              <c:strCache>
                <c:ptCount val="1"/>
              </c:strCache>
            </c:strRef>
          </c:tx>
          <c:spPr>
            <a:solidFill>
              <a:schemeClr val="accent1"/>
            </a:solidFill>
            <a:ln>
              <a:noFill/>
            </a:ln>
            <a:effectLst/>
          </c:spPr>
          <c:invertIfNegative val="0"/>
          <c:dPt>
            <c:idx val="0"/>
            <c:invertIfNegative val="0"/>
            <c:bubble3D val="0"/>
            <c:spPr>
              <a:solidFill>
                <a:schemeClr val="bg2"/>
              </a:solidFill>
              <a:ln>
                <a:noFill/>
              </a:ln>
              <a:effectLst/>
            </c:spPr>
            <c:extLst>
              <c:ext xmlns:c16="http://schemas.microsoft.com/office/drawing/2014/chart" uri="{C3380CC4-5D6E-409C-BE32-E72D297353CC}">
                <c16:uniqueId val="{00000002-9FCD-4281-8E6E-ABEBBEDACD89}"/>
              </c:ext>
            </c:extLst>
          </c:dPt>
          <c:dPt>
            <c:idx val="1"/>
            <c:invertIfNegative val="0"/>
            <c:bubble3D val="0"/>
            <c:spPr>
              <a:solidFill>
                <a:schemeClr val="bg2"/>
              </a:solidFill>
              <a:ln>
                <a:noFill/>
              </a:ln>
              <a:effectLst/>
            </c:spPr>
            <c:extLst>
              <c:ext xmlns:c16="http://schemas.microsoft.com/office/drawing/2014/chart" uri="{C3380CC4-5D6E-409C-BE32-E72D297353CC}">
                <c16:uniqueId val="{00000001-9FCD-4281-8E6E-ABEBBEDACD89}"/>
              </c:ext>
            </c:extLst>
          </c:dPt>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'Ark3'!$A$3:$A$8</c:f>
              <c:strCache>
                <c:ptCount val="6"/>
                <c:pt idx="0">
                  <c:v>Don't know/can't answer</c:v>
                </c:pt>
                <c:pt idx="1">
                  <c:v>No</c:v>
                </c:pt>
                <c:pt idx="2">
                  <c:v>Yes, in other plans</c:v>
                </c:pt>
                <c:pt idx="3">
                  <c:v>Yes, in county or regional plans</c:v>
                </c:pt>
                <c:pt idx="4">
                  <c:v>Yes, in municipal plans</c:v>
                </c:pt>
                <c:pt idx="5">
                  <c:v>Yes, in plans for my library</c:v>
                </c:pt>
              </c:strCache>
            </c:strRef>
          </c:cat>
          <c:val>
            <c:numRef>
              <c:f>'Ark3'!$B$3:$B$8</c:f>
              <c:numCache>
                <c:formatCode>0%</c:formatCode>
                <c:ptCount val="6"/>
                <c:pt idx="0">
                  <c:v>0.18</c:v>
                </c:pt>
                <c:pt idx="1">
                  <c:v>0.17</c:v>
                </c:pt>
                <c:pt idx="2">
                  <c:v>0.02</c:v>
                </c:pt>
                <c:pt idx="3">
                  <c:v>0.27</c:v>
                </c:pt>
                <c:pt idx="4">
                  <c:v>0.25</c:v>
                </c:pt>
                <c:pt idx="5">
                  <c:v>0.33</c:v>
                </c:pt>
              </c:numCache>
            </c:numRef>
          </c:val>
          <c:extLst>
            <c:ext xmlns:c16="http://schemas.microsoft.com/office/drawing/2014/chart" uri="{C3380CC4-5D6E-409C-BE32-E72D297353CC}">
              <c16:uniqueId val="{00000000-9FCD-4281-8E6E-ABEBBEDACD89}"/>
            </c:ext>
          </c:extLst>
        </c:ser>
        <c:dLbls>
          <c:showLegendKey val="0"/>
          <c:showVal val="0"/>
          <c:showCatName val="0"/>
          <c:showSerName val="0"/>
          <c:showPercent val="0"/>
          <c:showBubbleSize val="0"/>
        </c:dLbls>
        <c:gapWidth val="182"/>
        <c:axId val="1932917135"/>
        <c:axId val="1867939823"/>
      </c:barChart>
      <c:catAx>
        <c:axId val="193291713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867939823"/>
        <c:crosses val="autoZero"/>
        <c:auto val="1"/>
        <c:lblAlgn val="ctr"/>
        <c:lblOffset val="100"/>
        <c:noMultiLvlLbl val="0"/>
      </c:catAx>
      <c:valAx>
        <c:axId val="186793982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932917135"/>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nb-N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nb-NO"/>
              <a:t>To what extent do you agree or disagree with the following statements? The National Library Strategy 2020-2025 has...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nb-NO"/>
        </a:p>
      </c:txPr>
    </c:title>
    <c:autoTitleDeleted val="0"/>
    <c:plotArea>
      <c:layout/>
      <c:barChart>
        <c:barDir val="bar"/>
        <c:grouping val="percentStacked"/>
        <c:varyColors val="0"/>
        <c:ser>
          <c:idx val="0"/>
          <c:order val="0"/>
          <c:tx>
            <c:strRef>
              <c:f>'Ark4'!$B$3</c:f>
              <c:strCache>
                <c:ptCount val="1"/>
                <c:pt idx="0">
                  <c:v>Totally agree</c:v>
                </c:pt>
              </c:strCache>
            </c:strRef>
          </c:tx>
          <c:spPr>
            <a:solidFill>
              <a:srgbClr val="00B05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'Ark4'!$A$4:$A$5</c:f>
              <c:strCache>
                <c:ptCount val="2"/>
                <c:pt idx="0">
                  <c:v>given local influence with administrative and/or political leadership in the municipality</c:v>
                </c:pt>
                <c:pt idx="1">
                  <c:v>been a tool to highlight the library's role and relevance</c:v>
                </c:pt>
              </c:strCache>
            </c:strRef>
          </c:cat>
          <c:val>
            <c:numRef>
              <c:f>'Ark4'!$B$4:$B$5</c:f>
              <c:numCache>
                <c:formatCode>0%</c:formatCode>
                <c:ptCount val="2"/>
                <c:pt idx="0">
                  <c:v>0.06</c:v>
                </c:pt>
                <c:pt idx="1">
                  <c:v>0.28999999999999998</c:v>
                </c:pt>
              </c:numCache>
            </c:numRef>
          </c:val>
          <c:extLst>
            <c:ext xmlns:c16="http://schemas.microsoft.com/office/drawing/2014/chart" uri="{C3380CC4-5D6E-409C-BE32-E72D297353CC}">
              <c16:uniqueId val="{00000000-F5B1-40D2-AABB-023865578B07}"/>
            </c:ext>
          </c:extLst>
        </c:ser>
        <c:ser>
          <c:idx val="1"/>
          <c:order val="1"/>
          <c:tx>
            <c:strRef>
              <c:f>'Ark4'!$C$3</c:f>
              <c:strCache>
                <c:ptCount val="1"/>
                <c:pt idx="0">
                  <c:v>Partially agree</c:v>
                </c:pt>
              </c:strCache>
            </c:strRef>
          </c:tx>
          <c:spPr>
            <a:solidFill>
              <a:srgbClr val="92D05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'Ark4'!$A$4:$A$5</c:f>
              <c:strCache>
                <c:ptCount val="2"/>
                <c:pt idx="0">
                  <c:v>given local influence with administrative and/or political leadership in the municipality</c:v>
                </c:pt>
                <c:pt idx="1">
                  <c:v>been a tool to highlight the library's role and relevance</c:v>
                </c:pt>
              </c:strCache>
            </c:strRef>
          </c:cat>
          <c:val>
            <c:numRef>
              <c:f>'Ark4'!$C$4:$C$5</c:f>
              <c:numCache>
                <c:formatCode>0%</c:formatCode>
                <c:ptCount val="2"/>
                <c:pt idx="0">
                  <c:v>0.26</c:v>
                </c:pt>
                <c:pt idx="1">
                  <c:v>0.41</c:v>
                </c:pt>
              </c:numCache>
            </c:numRef>
          </c:val>
          <c:extLst>
            <c:ext xmlns:c16="http://schemas.microsoft.com/office/drawing/2014/chart" uri="{C3380CC4-5D6E-409C-BE32-E72D297353CC}">
              <c16:uniqueId val="{00000001-F5B1-40D2-AABB-023865578B07}"/>
            </c:ext>
          </c:extLst>
        </c:ser>
        <c:ser>
          <c:idx val="2"/>
          <c:order val="2"/>
          <c:tx>
            <c:strRef>
              <c:f>'Ark4'!$D$3</c:f>
              <c:strCache>
                <c:ptCount val="1"/>
                <c:pt idx="0">
                  <c:v>Neither agree nor disagree</c:v>
                </c:pt>
              </c:strCache>
            </c:strRef>
          </c:tx>
          <c:spPr>
            <a:solidFill>
              <a:srgbClr val="FFFF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'Ark4'!$A$4:$A$5</c:f>
              <c:strCache>
                <c:ptCount val="2"/>
                <c:pt idx="0">
                  <c:v>given local influence with administrative and/or political leadership in the municipality</c:v>
                </c:pt>
                <c:pt idx="1">
                  <c:v>been a tool to highlight the library's role and relevance</c:v>
                </c:pt>
              </c:strCache>
            </c:strRef>
          </c:cat>
          <c:val>
            <c:numRef>
              <c:f>'Ark4'!$D$4:$D$5</c:f>
              <c:numCache>
                <c:formatCode>0%</c:formatCode>
                <c:ptCount val="2"/>
                <c:pt idx="0">
                  <c:v>0.31</c:v>
                </c:pt>
                <c:pt idx="1">
                  <c:v>0.21</c:v>
                </c:pt>
              </c:numCache>
            </c:numRef>
          </c:val>
          <c:extLst>
            <c:ext xmlns:c16="http://schemas.microsoft.com/office/drawing/2014/chart" uri="{C3380CC4-5D6E-409C-BE32-E72D297353CC}">
              <c16:uniqueId val="{00000002-F5B1-40D2-AABB-023865578B07}"/>
            </c:ext>
          </c:extLst>
        </c:ser>
        <c:ser>
          <c:idx val="3"/>
          <c:order val="3"/>
          <c:tx>
            <c:strRef>
              <c:f>'Ark4'!$E$3</c:f>
              <c:strCache>
                <c:ptCount val="1"/>
                <c:pt idx="0">
                  <c:v>Partly disagree</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'Ark4'!$A$4:$A$5</c:f>
              <c:strCache>
                <c:ptCount val="2"/>
                <c:pt idx="0">
                  <c:v>given local influence with administrative and/or political leadership in the municipality</c:v>
                </c:pt>
                <c:pt idx="1">
                  <c:v>been a tool to highlight the library's role and relevance</c:v>
                </c:pt>
              </c:strCache>
            </c:strRef>
          </c:cat>
          <c:val>
            <c:numRef>
              <c:f>'Ark4'!$E$4:$E$5</c:f>
              <c:numCache>
                <c:formatCode>0%</c:formatCode>
                <c:ptCount val="2"/>
                <c:pt idx="0">
                  <c:v>0.11</c:v>
                </c:pt>
                <c:pt idx="1">
                  <c:v>0.04</c:v>
                </c:pt>
              </c:numCache>
            </c:numRef>
          </c:val>
          <c:extLst>
            <c:ext xmlns:c16="http://schemas.microsoft.com/office/drawing/2014/chart" uri="{C3380CC4-5D6E-409C-BE32-E72D297353CC}">
              <c16:uniqueId val="{00000003-F5B1-40D2-AABB-023865578B07}"/>
            </c:ext>
          </c:extLst>
        </c:ser>
        <c:ser>
          <c:idx val="4"/>
          <c:order val="4"/>
          <c:tx>
            <c:strRef>
              <c:f>'Ark4'!$F$3</c:f>
              <c:strCache>
                <c:ptCount val="1"/>
                <c:pt idx="0">
                  <c:v>Totally disagree</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'Ark4'!$A$4:$A$5</c:f>
              <c:strCache>
                <c:ptCount val="2"/>
                <c:pt idx="0">
                  <c:v>given local influence with administrative and/or political leadership in the municipality</c:v>
                </c:pt>
                <c:pt idx="1">
                  <c:v>been a tool to highlight the library's role and relevance</c:v>
                </c:pt>
              </c:strCache>
            </c:strRef>
          </c:cat>
          <c:val>
            <c:numRef>
              <c:f>'Ark4'!$F$4:$F$5</c:f>
              <c:numCache>
                <c:formatCode>0%</c:formatCode>
                <c:ptCount val="2"/>
                <c:pt idx="0">
                  <c:v>0.15</c:v>
                </c:pt>
                <c:pt idx="1">
                  <c:v>0.02</c:v>
                </c:pt>
              </c:numCache>
            </c:numRef>
          </c:val>
          <c:extLst>
            <c:ext xmlns:c16="http://schemas.microsoft.com/office/drawing/2014/chart" uri="{C3380CC4-5D6E-409C-BE32-E72D297353CC}">
              <c16:uniqueId val="{00000004-F5B1-40D2-AABB-023865578B07}"/>
            </c:ext>
          </c:extLst>
        </c:ser>
        <c:ser>
          <c:idx val="5"/>
          <c:order val="5"/>
          <c:tx>
            <c:strRef>
              <c:f>'Ark4'!$G$3</c:f>
              <c:strCache>
                <c:ptCount val="1"/>
                <c:pt idx="0">
                  <c:v>Don't know / can't answer</c:v>
                </c:pt>
              </c:strCache>
            </c:strRef>
          </c:tx>
          <c:spPr>
            <a:solidFill>
              <a:schemeClr val="bg2">
                <a:lumMod val="90000"/>
              </a:schemeClr>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'Ark4'!$A$4:$A$5</c:f>
              <c:strCache>
                <c:ptCount val="2"/>
                <c:pt idx="0">
                  <c:v>given local influence with administrative and/or political leadership in the municipality</c:v>
                </c:pt>
                <c:pt idx="1">
                  <c:v>been a tool to highlight the library's role and relevance</c:v>
                </c:pt>
              </c:strCache>
            </c:strRef>
          </c:cat>
          <c:val>
            <c:numRef>
              <c:f>'Ark4'!$G$4:$G$5</c:f>
              <c:numCache>
                <c:formatCode>0%</c:formatCode>
                <c:ptCount val="2"/>
                <c:pt idx="0">
                  <c:v>0.1</c:v>
                </c:pt>
                <c:pt idx="1">
                  <c:v>0.04</c:v>
                </c:pt>
              </c:numCache>
            </c:numRef>
          </c:val>
          <c:extLst>
            <c:ext xmlns:c16="http://schemas.microsoft.com/office/drawing/2014/chart" uri="{C3380CC4-5D6E-409C-BE32-E72D297353CC}">
              <c16:uniqueId val="{00000005-F5B1-40D2-AABB-023865578B07}"/>
            </c:ext>
          </c:extLst>
        </c:ser>
        <c:dLbls>
          <c:showLegendKey val="0"/>
          <c:showVal val="0"/>
          <c:showCatName val="0"/>
          <c:showSerName val="0"/>
          <c:showPercent val="0"/>
          <c:showBubbleSize val="0"/>
        </c:dLbls>
        <c:gapWidth val="150"/>
        <c:overlap val="100"/>
        <c:axId val="1944947135"/>
        <c:axId val="1867966703"/>
      </c:barChart>
      <c:catAx>
        <c:axId val="1944947135"/>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nb-NO"/>
          </a:p>
        </c:txPr>
        <c:crossAx val="1867966703"/>
        <c:crosses val="autoZero"/>
        <c:auto val="1"/>
        <c:lblAlgn val="ctr"/>
        <c:lblOffset val="100"/>
        <c:noMultiLvlLbl val="0"/>
      </c:catAx>
      <c:valAx>
        <c:axId val="186796670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9449471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nb-N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nb-NO" dirty="0"/>
              <a:t>To </a:t>
            </a:r>
            <a:r>
              <a:rPr lang="nb-NO" dirty="0" err="1"/>
              <a:t>what</a:t>
            </a:r>
            <a:r>
              <a:rPr lang="nb-NO" dirty="0"/>
              <a:t> </a:t>
            </a:r>
            <a:r>
              <a:rPr lang="nb-NO" dirty="0" err="1"/>
              <a:t>extent</a:t>
            </a:r>
            <a:r>
              <a:rPr lang="nb-NO" dirty="0"/>
              <a:t> do </a:t>
            </a:r>
            <a:r>
              <a:rPr lang="nb-NO" dirty="0" err="1"/>
              <a:t>you</a:t>
            </a:r>
            <a:r>
              <a:rPr lang="nb-NO" dirty="0"/>
              <a:t> </a:t>
            </a:r>
            <a:r>
              <a:rPr lang="nb-NO" dirty="0" err="1"/>
              <a:t>agree</a:t>
            </a:r>
            <a:r>
              <a:rPr lang="nb-NO" dirty="0"/>
              <a:t> or </a:t>
            </a:r>
            <a:r>
              <a:rPr lang="nb-NO" dirty="0" err="1"/>
              <a:t>disagree</a:t>
            </a:r>
            <a:r>
              <a:rPr lang="nb-NO" dirty="0"/>
              <a:t> </a:t>
            </a:r>
            <a:r>
              <a:rPr lang="nb-NO" dirty="0" err="1"/>
              <a:t>with</a:t>
            </a:r>
            <a:r>
              <a:rPr lang="nb-NO" dirty="0"/>
              <a:t> </a:t>
            </a:r>
            <a:r>
              <a:rPr lang="nb-NO" dirty="0" err="1"/>
              <a:t>the</a:t>
            </a:r>
            <a:r>
              <a:rPr lang="nb-NO" dirty="0"/>
              <a:t> </a:t>
            </a:r>
            <a:r>
              <a:rPr lang="nb-NO" dirty="0" err="1"/>
              <a:t>following</a:t>
            </a:r>
            <a:r>
              <a:rPr lang="nb-NO" dirty="0"/>
              <a:t> statements </a:t>
            </a:r>
            <a:r>
              <a:rPr lang="nb-NO" dirty="0" err="1"/>
              <a:t>about</a:t>
            </a:r>
            <a:r>
              <a:rPr lang="nb-NO" dirty="0"/>
              <a:t> </a:t>
            </a:r>
            <a:r>
              <a:rPr lang="nb-NO" dirty="0" err="1"/>
              <a:t>the</a:t>
            </a:r>
            <a:r>
              <a:rPr lang="nb-NO" dirty="0"/>
              <a:t> National Library as a </a:t>
            </a:r>
            <a:r>
              <a:rPr lang="nb-NO" dirty="0" err="1"/>
              <a:t>development</a:t>
            </a:r>
            <a:r>
              <a:rPr lang="nb-NO" dirty="0"/>
              <a:t> </a:t>
            </a:r>
            <a:r>
              <a:rPr lang="nb-NO" dirty="0" err="1"/>
              <a:t>actor</a:t>
            </a:r>
            <a:r>
              <a:rPr lang="nb-NO" dirty="0"/>
              <a:t> for </a:t>
            </a:r>
            <a:r>
              <a:rPr lang="nb-NO" dirty="0" err="1"/>
              <a:t>public</a:t>
            </a:r>
            <a:r>
              <a:rPr lang="nb-NO" dirty="0"/>
              <a:t> </a:t>
            </a:r>
            <a:r>
              <a:rPr lang="nb-NO" dirty="0" err="1"/>
              <a:t>libraries</a:t>
            </a:r>
            <a:r>
              <a:rPr lang="nb-NO" dirty="0"/>
              <a:t> during </a:t>
            </a:r>
            <a:r>
              <a:rPr lang="nb-NO" dirty="0" err="1"/>
              <a:t>the</a:t>
            </a:r>
            <a:r>
              <a:rPr lang="nb-NO" dirty="0"/>
              <a:t> </a:t>
            </a:r>
            <a:r>
              <a:rPr lang="nb-NO" dirty="0" err="1"/>
              <a:t>strategy</a:t>
            </a:r>
            <a:r>
              <a:rPr lang="nb-NO" dirty="0"/>
              <a:t> </a:t>
            </a:r>
            <a:r>
              <a:rPr lang="nb-NO" dirty="0" err="1"/>
              <a:t>period</a:t>
            </a:r>
            <a:r>
              <a:rPr lang="nb-NO" dirty="0"/>
              <a: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nb-NO"/>
        </a:p>
      </c:txPr>
    </c:title>
    <c:autoTitleDeleted val="0"/>
    <c:plotArea>
      <c:layout/>
      <c:barChart>
        <c:barDir val="bar"/>
        <c:grouping val="percentStacked"/>
        <c:varyColors val="0"/>
        <c:ser>
          <c:idx val="0"/>
          <c:order val="0"/>
          <c:tx>
            <c:strRef>
              <c:f>'Ark5'!$B$3</c:f>
              <c:strCache>
                <c:ptCount val="1"/>
                <c:pt idx="0">
                  <c:v>Totally agree</c:v>
                </c:pt>
              </c:strCache>
            </c:strRef>
          </c:tx>
          <c:spPr>
            <a:solidFill>
              <a:srgbClr val="00B05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'Ark5'!$A$4:$A$9</c:f>
              <c:strCache>
                <c:ptCount val="6"/>
                <c:pt idx="0">
                  <c:v>The National Library understands how everyday life is experienced in public libraries</c:v>
                </c:pt>
                <c:pt idx="1">
                  <c:v>The National Library manages the financial resources in the strategy for the best interests of the library sector</c:v>
                </c:pt>
                <c:pt idx="2">
                  <c:v>The National Library takes responsibility for the development of the library sector</c:v>
                </c:pt>
                <c:pt idx="3">
                  <c:v>The National Library is an important driving force for coordinating, initiating and launching development projects</c:v>
                </c:pt>
                <c:pt idx="4">
                  <c:v>The National Library's work on shared digital infrastructure benefits all libraries</c:v>
                </c:pt>
                <c:pt idx="5">
                  <c:v>The National Library is an important competence and resource center for public libraries</c:v>
                </c:pt>
              </c:strCache>
            </c:strRef>
          </c:cat>
          <c:val>
            <c:numRef>
              <c:f>'Ark5'!$B$4:$B$9</c:f>
              <c:numCache>
                <c:formatCode>0%</c:formatCode>
                <c:ptCount val="6"/>
                <c:pt idx="0">
                  <c:v>0.11</c:v>
                </c:pt>
                <c:pt idx="1">
                  <c:v>0.31</c:v>
                </c:pt>
                <c:pt idx="2">
                  <c:v>0.41</c:v>
                </c:pt>
                <c:pt idx="3">
                  <c:v>0.46</c:v>
                </c:pt>
                <c:pt idx="4">
                  <c:v>0.56999999999999995</c:v>
                </c:pt>
                <c:pt idx="5">
                  <c:v>0.61</c:v>
                </c:pt>
              </c:numCache>
            </c:numRef>
          </c:val>
          <c:extLst>
            <c:ext xmlns:c16="http://schemas.microsoft.com/office/drawing/2014/chart" uri="{C3380CC4-5D6E-409C-BE32-E72D297353CC}">
              <c16:uniqueId val="{00000000-7C7A-44AC-AD84-B0D8A6ACA5AF}"/>
            </c:ext>
          </c:extLst>
        </c:ser>
        <c:ser>
          <c:idx val="1"/>
          <c:order val="1"/>
          <c:tx>
            <c:strRef>
              <c:f>'Ark5'!$C$3</c:f>
              <c:strCache>
                <c:ptCount val="1"/>
                <c:pt idx="0">
                  <c:v>Partially agree</c:v>
                </c:pt>
              </c:strCache>
            </c:strRef>
          </c:tx>
          <c:spPr>
            <a:solidFill>
              <a:srgbClr val="92D05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'Ark5'!$A$4:$A$9</c:f>
              <c:strCache>
                <c:ptCount val="6"/>
                <c:pt idx="0">
                  <c:v>The National Library understands how everyday life is experienced in public libraries</c:v>
                </c:pt>
                <c:pt idx="1">
                  <c:v>The National Library manages the financial resources in the strategy for the best interests of the library sector</c:v>
                </c:pt>
                <c:pt idx="2">
                  <c:v>The National Library takes responsibility for the development of the library sector</c:v>
                </c:pt>
                <c:pt idx="3">
                  <c:v>The National Library is an important driving force for coordinating, initiating and launching development projects</c:v>
                </c:pt>
                <c:pt idx="4">
                  <c:v>The National Library's work on shared digital infrastructure benefits all libraries</c:v>
                </c:pt>
                <c:pt idx="5">
                  <c:v>The National Library is an important competence and resource center for public libraries</c:v>
                </c:pt>
              </c:strCache>
            </c:strRef>
          </c:cat>
          <c:val>
            <c:numRef>
              <c:f>'Ark5'!$C$4:$C$9</c:f>
              <c:numCache>
                <c:formatCode>0%</c:formatCode>
                <c:ptCount val="6"/>
                <c:pt idx="0">
                  <c:v>0.35</c:v>
                </c:pt>
                <c:pt idx="1">
                  <c:v>0.36</c:v>
                </c:pt>
                <c:pt idx="2">
                  <c:v>0.38</c:v>
                </c:pt>
                <c:pt idx="3">
                  <c:v>0.32</c:v>
                </c:pt>
                <c:pt idx="4">
                  <c:v>0.25</c:v>
                </c:pt>
                <c:pt idx="5">
                  <c:v>0.32</c:v>
                </c:pt>
              </c:numCache>
            </c:numRef>
          </c:val>
          <c:extLst>
            <c:ext xmlns:c16="http://schemas.microsoft.com/office/drawing/2014/chart" uri="{C3380CC4-5D6E-409C-BE32-E72D297353CC}">
              <c16:uniqueId val="{00000001-7C7A-44AC-AD84-B0D8A6ACA5AF}"/>
            </c:ext>
          </c:extLst>
        </c:ser>
        <c:ser>
          <c:idx val="2"/>
          <c:order val="2"/>
          <c:tx>
            <c:strRef>
              <c:f>'Ark5'!$D$3</c:f>
              <c:strCache>
                <c:ptCount val="1"/>
                <c:pt idx="0">
                  <c:v>Neither agree nor disagree</c:v>
                </c:pt>
              </c:strCache>
            </c:strRef>
          </c:tx>
          <c:spPr>
            <a:solidFill>
              <a:srgbClr val="FFFF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'Ark5'!$A$4:$A$9</c:f>
              <c:strCache>
                <c:ptCount val="6"/>
                <c:pt idx="0">
                  <c:v>The National Library understands how everyday life is experienced in public libraries</c:v>
                </c:pt>
                <c:pt idx="1">
                  <c:v>The National Library manages the financial resources in the strategy for the best interests of the library sector</c:v>
                </c:pt>
                <c:pt idx="2">
                  <c:v>The National Library takes responsibility for the development of the library sector</c:v>
                </c:pt>
                <c:pt idx="3">
                  <c:v>The National Library is an important driving force for coordinating, initiating and launching development projects</c:v>
                </c:pt>
                <c:pt idx="4">
                  <c:v>The National Library's work on shared digital infrastructure benefits all libraries</c:v>
                </c:pt>
                <c:pt idx="5">
                  <c:v>The National Library is an important competence and resource center for public libraries</c:v>
                </c:pt>
              </c:strCache>
            </c:strRef>
          </c:cat>
          <c:val>
            <c:numRef>
              <c:f>'Ark5'!$D$4:$D$9</c:f>
              <c:numCache>
                <c:formatCode>0%</c:formatCode>
                <c:ptCount val="6"/>
                <c:pt idx="0">
                  <c:v>0.28000000000000003</c:v>
                </c:pt>
                <c:pt idx="1">
                  <c:v>0.2</c:v>
                </c:pt>
                <c:pt idx="2">
                  <c:v>0.15</c:v>
                </c:pt>
                <c:pt idx="3">
                  <c:v>0.11</c:v>
                </c:pt>
                <c:pt idx="4">
                  <c:v>0.11</c:v>
                </c:pt>
                <c:pt idx="5">
                  <c:v>0.04</c:v>
                </c:pt>
              </c:numCache>
            </c:numRef>
          </c:val>
          <c:extLst>
            <c:ext xmlns:c16="http://schemas.microsoft.com/office/drawing/2014/chart" uri="{C3380CC4-5D6E-409C-BE32-E72D297353CC}">
              <c16:uniqueId val="{00000002-7C7A-44AC-AD84-B0D8A6ACA5AF}"/>
            </c:ext>
          </c:extLst>
        </c:ser>
        <c:ser>
          <c:idx val="3"/>
          <c:order val="3"/>
          <c:tx>
            <c:strRef>
              <c:f>'Ark5'!$E$3</c:f>
              <c:strCache>
                <c:ptCount val="1"/>
                <c:pt idx="0">
                  <c:v>Partly disagree</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'Ark5'!$A$4:$A$9</c:f>
              <c:strCache>
                <c:ptCount val="6"/>
                <c:pt idx="0">
                  <c:v>The National Library understands how everyday life is experienced in public libraries</c:v>
                </c:pt>
                <c:pt idx="1">
                  <c:v>The National Library manages the financial resources in the strategy for the best interests of the library sector</c:v>
                </c:pt>
                <c:pt idx="2">
                  <c:v>The National Library takes responsibility for the development of the library sector</c:v>
                </c:pt>
                <c:pt idx="3">
                  <c:v>The National Library is an important driving force for coordinating, initiating and launching development projects</c:v>
                </c:pt>
                <c:pt idx="4">
                  <c:v>The National Library's work on shared digital infrastructure benefits all libraries</c:v>
                </c:pt>
                <c:pt idx="5">
                  <c:v>The National Library is an important competence and resource center for public libraries</c:v>
                </c:pt>
              </c:strCache>
            </c:strRef>
          </c:cat>
          <c:val>
            <c:numRef>
              <c:f>'Ark5'!$E$4:$E$9</c:f>
              <c:numCache>
                <c:formatCode>0%</c:formatCode>
                <c:ptCount val="6"/>
                <c:pt idx="0">
                  <c:v>0.15</c:v>
                </c:pt>
                <c:pt idx="1">
                  <c:v>0.03</c:v>
                </c:pt>
                <c:pt idx="2">
                  <c:v>0.04</c:v>
                </c:pt>
                <c:pt idx="3">
                  <c:v>0.05</c:v>
                </c:pt>
                <c:pt idx="4">
                  <c:v>0.01</c:v>
                </c:pt>
                <c:pt idx="5">
                  <c:v>0.01</c:v>
                </c:pt>
              </c:numCache>
            </c:numRef>
          </c:val>
          <c:extLst>
            <c:ext xmlns:c16="http://schemas.microsoft.com/office/drawing/2014/chart" uri="{C3380CC4-5D6E-409C-BE32-E72D297353CC}">
              <c16:uniqueId val="{00000003-7C7A-44AC-AD84-B0D8A6ACA5AF}"/>
            </c:ext>
          </c:extLst>
        </c:ser>
        <c:ser>
          <c:idx val="4"/>
          <c:order val="4"/>
          <c:tx>
            <c:strRef>
              <c:f>'Ark5'!$F$3</c:f>
              <c:strCache>
                <c:ptCount val="1"/>
                <c:pt idx="0">
                  <c:v>Totally disagree</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'Ark5'!$A$4:$A$9</c:f>
              <c:strCache>
                <c:ptCount val="6"/>
                <c:pt idx="0">
                  <c:v>The National Library understands how everyday life is experienced in public libraries</c:v>
                </c:pt>
                <c:pt idx="1">
                  <c:v>The National Library manages the financial resources in the strategy for the best interests of the library sector</c:v>
                </c:pt>
                <c:pt idx="2">
                  <c:v>The National Library takes responsibility for the development of the library sector</c:v>
                </c:pt>
                <c:pt idx="3">
                  <c:v>The National Library is an important driving force for coordinating, initiating and launching development projects</c:v>
                </c:pt>
                <c:pt idx="4">
                  <c:v>The National Library's work on shared digital infrastructure benefits all libraries</c:v>
                </c:pt>
                <c:pt idx="5">
                  <c:v>The National Library is an important competence and resource center for public libraries</c:v>
                </c:pt>
              </c:strCache>
            </c:strRef>
          </c:cat>
          <c:val>
            <c:numRef>
              <c:f>'Ark5'!$F$4:$F$9</c:f>
              <c:numCache>
                <c:formatCode>0%</c:formatCode>
                <c:ptCount val="6"/>
                <c:pt idx="0">
                  <c:v>0.03</c:v>
                </c:pt>
                <c:pt idx="1">
                  <c:v>0.02</c:v>
                </c:pt>
                <c:pt idx="2">
                  <c:v>0.01</c:v>
                </c:pt>
                <c:pt idx="3">
                  <c:v>0.01</c:v>
                </c:pt>
                <c:pt idx="4">
                  <c:v>0.01</c:v>
                </c:pt>
                <c:pt idx="5">
                  <c:v>0.01</c:v>
                </c:pt>
              </c:numCache>
            </c:numRef>
          </c:val>
          <c:extLst>
            <c:ext xmlns:c16="http://schemas.microsoft.com/office/drawing/2014/chart" uri="{C3380CC4-5D6E-409C-BE32-E72D297353CC}">
              <c16:uniqueId val="{00000004-7C7A-44AC-AD84-B0D8A6ACA5AF}"/>
            </c:ext>
          </c:extLst>
        </c:ser>
        <c:ser>
          <c:idx val="5"/>
          <c:order val="5"/>
          <c:tx>
            <c:strRef>
              <c:f>'Ark5'!$G$3</c:f>
              <c:strCache>
                <c:ptCount val="1"/>
                <c:pt idx="0">
                  <c:v>Don't know / can't answer</c:v>
                </c:pt>
              </c:strCache>
            </c:strRef>
          </c:tx>
          <c:spPr>
            <a:solidFill>
              <a:schemeClr val="bg2">
                <a:lumMod val="90000"/>
              </a:schemeClr>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'Ark5'!$A$4:$A$9</c:f>
              <c:strCache>
                <c:ptCount val="6"/>
                <c:pt idx="0">
                  <c:v>The National Library understands how everyday life is experienced in public libraries</c:v>
                </c:pt>
                <c:pt idx="1">
                  <c:v>The National Library manages the financial resources in the strategy for the best interests of the library sector</c:v>
                </c:pt>
                <c:pt idx="2">
                  <c:v>The National Library takes responsibility for the development of the library sector</c:v>
                </c:pt>
                <c:pt idx="3">
                  <c:v>The National Library is an important driving force for coordinating, initiating and launching development projects</c:v>
                </c:pt>
                <c:pt idx="4">
                  <c:v>The National Library's work on shared digital infrastructure benefits all libraries</c:v>
                </c:pt>
                <c:pt idx="5">
                  <c:v>The National Library is an important competence and resource center for public libraries</c:v>
                </c:pt>
              </c:strCache>
            </c:strRef>
          </c:cat>
          <c:val>
            <c:numRef>
              <c:f>'Ark5'!$G$4:$G$9</c:f>
              <c:numCache>
                <c:formatCode>0%</c:formatCode>
                <c:ptCount val="6"/>
                <c:pt idx="0">
                  <c:v>0.08</c:v>
                </c:pt>
                <c:pt idx="1">
                  <c:v>0.09</c:v>
                </c:pt>
                <c:pt idx="2">
                  <c:v>0.02</c:v>
                </c:pt>
                <c:pt idx="3">
                  <c:v>0.04</c:v>
                </c:pt>
                <c:pt idx="4">
                  <c:v>0.03</c:v>
                </c:pt>
                <c:pt idx="5">
                  <c:v>0.01</c:v>
                </c:pt>
              </c:numCache>
            </c:numRef>
          </c:val>
          <c:extLst>
            <c:ext xmlns:c16="http://schemas.microsoft.com/office/drawing/2014/chart" uri="{C3380CC4-5D6E-409C-BE32-E72D297353CC}">
              <c16:uniqueId val="{00000005-7C7A-44AC-AD84-B0D8A6ACA5AF}"/>
            </c:ext>
          </c:extLst>
        </c:ser>
        <c:dLbls>
          <c:showLegendKey val="0"/>
          <c:showVal val="0"/>
          <c:showCatName val="0"/>
          <c:showSerName val="0"/>
          <c:showPercent val="0"/>
          <c:showBubbleSize val="0"/>
        </c:dLbls>
        <c:gapWidth val="150"/>
        <c:overlap val="100"/>
        <c:axId val="1944947135"/>
        <c:axId val="1867966703"/>
      </c:barChart>
      <c:catAx>
        <c:axId val="1944947135"/>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nb-NO"/>
          </a:p>
        </c:txPr>
        <c:crossAx val="1867966703"/>
        <c:crosses val="autoZero"/>
        <c:auto val="1"/>
        <c:lblAlgn val="ctr"/>
        <c:lblOffset val="100"/>
        <c:noMultiLvlLbl val="0"/>
      </c:catAx>
      <c:valAx>
        <c:axId val="186796670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9449471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nb-N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nb-NO" dirty="0"/>
              <a:t>How </a:t>
            </a:r>
            <a:r>
              <a:rPr lang="nb-NO" dirty="0" err="1"/>
              <a:t>important</a:t>
            </a:r>
            <a:r>
              <a:rPr lang="nb-NO" dirty="0"/>
              <a:t> or </a:t>
            </a:r>
            <a:r>
              <a:rPr lang="nb-NO" dirty="0" err="1"/>
              <a:t>unimportant</a:t>
            </a:r>
            <a:r>
              <a:rPr lang="nb-NO" dirty="0"/>
              <a:t> do </a:t>
            </a:r>
            <a:r>
              <a:rPr lang="nb-NO" dirty="0" err="1"/>
              <a:t>you</a:t>
            </a:r>
            <a:r>
              <a:rPr lang="nb-NO" dirty="0"/>
              <a:t> </a:t>
            </a:r>
            <a:r>
              <a:rPr lang="nb-NO" dirty="0" err="1"/>
              <a:t>think</a:t>
            </a:r>
            <a:r>
              <a:rPr lang="nb-NO" dirty="0"/>
              <a:t> it is </a:t>
            </a:r>
            <a:r>
              <a:rPr lang="nb-NO" dirty="0" err="1"/>
              <a:t>that</a:t>
            </a:r>
            <a:r>
              <a:rPr lang="nb-NO" dirty="0"/>
              <a:t> </a:t>
            </a:r>
            <a:r>
              <a:rPr lang="nb-NO" dirty="0" err="1"/>
              <a:t>there</a:t>
            </a:r>
            <a:r>
              <a:rPr lang="nb-NO" dirty="0"/>
              <a:t> is a </a:t>
            </a:r>
            <a:r>
              <a:rPr lang="nb-NO" dirty="0" err="1"/>
              <a:t>public</a:t>
            </a:r>
            <a:r>
              <a:rPr lang="nb-NO" dirty="0"/>
              <a:t> </a:t>
            </a:r>
            <a:r>
              <a:rPr lang="nb-NO" dirty="0" err="1"/>
              <a:t>library</a:t>
            </a:r>
            <a:r>
              <a:rPr lang="nb-NO" dirty="0"/>
              <a:t> in </a:t>
            </a:r>
            <a:r>
              <a:rPr lang="nb-NO" dirty="0" err="1"/>
              <a:t>your</a:t>
            </a:r>
            <a:r>
              <a:rPr lang="nb-NO" dirty="0"/>
              <a:t> </a:t>
            </a:r>
            <a:r>
              <a:rPr lang="nb-NO" dirty="0" err="1"/>
              <a:t>municipality</a:t>
            </a:r>
            <a:r>
              <a:rPr lang="nb-NO" dirty="0"/>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nb-NO"/>
        </a:p>
      </c:txPr>
    </c:title>
    <c:autoTitleDeleted val="0"/>
    <c:plotArea>
      <c:layout/>
      <c:barChart>
        <c:barDir val="bar"/>
        <c:grouping val="percentStacked"/>
        <c:varyColors val="0"/>
        <c:ser>
          <c:idx val="0"/>
          <c:order val="0"/>
          <c:tx>
            <c:strRef>
              <c:f>'Ark6'!$B$3</c:f>
              <c:strCache>
                <c:ptCount val="1"/>
                <c:pt idx="0">
                  <c:v>Very important</c:v>
                </c:pt>
              </c:strCache>
            </c:strRef>
          </c:tx>
          <c:spPr>
            <a:solidFill>
              <a:srgbClr val="00B05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'Ark6'!$A$4</c:f>
              <c:strCache>
                <c:ptCount val="1"/>
                <c:pt idx="0">
                  <c:v>How important or unimportant do you think it is that there is a public library in your municipality?</c:v>
                </c:pt>
              </c:strCache>
            </c:strRef>
          </c:cat>
          <c:val>
            <c:numRef>
              <c:f>'Ark6'!$B$4</c:f>
              <c:numCache>
                <c:formatCode>0%</c:formatCode>
                <c:ptCount val="1"/>
                <c:pt idx="0">
                  <c:v>0.62</c:v>
                </c:pt>
              </c:numCache>
            </c:numRef>
          </c:val>
          <c:extLst>
            <c:ext xmlns:c16="http://schemas.microsoft.com/office/drawing/2014/chart" uri="{C3380CC4-5D6E-409C-BE32-E72D297353CC}">
              <c16:uniqueId val="{00000000-55F5-42CE-95C5-0FE94C3BB622}"/>
            </c:ext>
          </c:extLst>
        </c:ser>
        <c:ser>
          <c:idx val="1"/>
          <c:order val="1"/>
          <c:tx>
            <c:strRef>
              <c:f>'Ark6'!$C$3</c:f>
              <c:strCache>
                <c:ptCount val="1"/>
                <c:pt idx="0">
                  <c:v>Quite important</c:v>
                </c:pt>
              </c:strCache>
            </c:strRef>
          </c:tx>
          <c:spPr>
            <a:solidFill>
              <a:srgbClr val="92D05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'Ark6'!$A$4</c:f>
              <c:strCache>
                <c:ptCount val="1"/>
                <c:pt idx="0">
                  <c:v>How important or unimportant do you think it is that there is a public library in your municipality?</c:v>
                </c:pt>
              </c:strCache>
            </c:strRef>
          </c:cat>
          <c:val>
            <c:numRef>
              <c:f>'Ark6'!$C$4</c:f>
              <c:numCache>
                <c:formatCode>0%</c:formatCode>
                <c:ptCount val="1"/>
                <c:pt idx="0">
                  <c:v>0.21</c:v>
                </c:pt>
              </c:numCache>
            </c:numRef>
          </c:val>
          <c:extLst>
            <c:ext xmlns:c16="http://schemas.microsoft.com/office/drawing/2014/chart" uri="{C3380CC4-5D6E-409C-BE32-E72D297353CC}">
              <c16:uniqueId val="{00000001-55F5-42CE-95C5-0FE94C3BB622}"/>
            </c:ext>
          </c:extLst>
        </c:ser>
        <c:ser>
          <c:idx val="2"/>
          <c:order val="2"/>
          <c:tx>
            <c:strRef>
              <c:f>'Ark6'!$D$3</c:f>
              <c:strCache>
                <c:ptCount val="1"/>
                <c:pt idx="0">
                  <c:v>Neither important nor unimportant</c:v>
                </c:pt>
              </c:strCache>
            </c:strRef>
          </c:tx>
          <c:spPr>
            <a:solidFill>
              <a:srgbClr val="FFFF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'Ark6'!$A$4</c:f>
              <c:strCache>
                <c:ptCount val="1"/>
                <c:pt idx="0">
                  <c:v>How important or unimportant do you think it is that there is a public library in your municipality?</c:v>
                </c:pt>
              </c:strCache>
            </c:strRef>
          </c:cat>
          <c:val>
            <c:numRef>
              <c:f>'Ark6'!$D$4</c:f>
              <c:numCache>
                <c:formatCode>0%</c:formatCode>
                <c:ptCount val="1"/>
                <c:pt idx="0">
                  <c:v>7.0000000000000007E-2</c:v>
                </c:pt>
              </c:numCache>
            </c:numRef>
          </c:val>
          <c:extLst>
            <c:ext xmlns:c16="http://schemas.microsoft.com/office/drawing/2014/chart" uri="{C3380CC4-5D6E-409C-BE32-E72D297353CC}">
              <c16:uniqueId val="{00000002-55F5-42CE-95C5-0FE94C3BB622}"/>
            </c:ext>
          </c:extLst>
        </c:ser>
        <c:ser>
          <c:idx val="3"/>
          <c:order val="3"/>
          <c:tx>
            <c:strRef>
              <c:f>'Ark6'!$E$3</c:f>
              <c:strCache>
                <c:ptCount val="1"/>
                <c:pt idx="0">
                  <c:v>Quite unimportant</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'Ark6'!$A$4</c:f>
              <c:strCache>
                <c:ptCount val="1"/>
                <c:pt idx="0">
                  <c:v>How important or unimportant do you think it is that there is a public library in your municipality?</c:v>
                </c:pt>
              </c:strCache>
            </c:strRef>
          </c:cat>
          <c:val>
            <c:numRef>
              <c:f>'Ark6'!$E$4</c:f>
              <c:numCache>
                <c:formatCode>0%</c:formatCode>
                <c:ptCount val="1"/>
                <c:pt idx="0">
                  <c:v>0.03</c:v>
                </c:pt>
              </c:numCache>
            </c:numRef>
          </c:val>
          <c:extLst>
            <c:ext xmlns:c16="http://schemas.microsoft.com/office/drawing/2014/chart" uri="{C3380CC4-5D6E-409C-BE32-E72D297353CC}">
              <c16:uniqueId val="{00000003-55F5-42CE-95C5-0FE94C3BB622}"/>
            </c:ext>
          </c:extLst>
        </c:ser>
        <c:ser>
          <c:idx val="4"/>
          <c:order val="4"/>
          <c:tx>
            <c:strRef>
              <c:f>'Ark6'!$F$3</c:f>
              <c:strCache>
                <c:ptCount val="1"/>
                <c:pt idx="0">
                  <c:v>Very unimportant</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'Ark6'!$A$4</c:f>
              <c:strCache>
                <c:ptCount val="1"/>
                <c:pt idx="0">
                  <c:v>How important or unimportant do you think it is that there is a public library in your municipality?</c:v>
                </c:pt>
              </c:strCache>
            </c:strRef>
          </c:cat>
          <c:val>
            <c:numRef>
              <c:f>'Ark6'!$F$4</c:f>
              <c:numCache>
                <c:formatCode>0%</c:formatCode>
                <c:ptCount val="1"/>
                <c:pt idx="0">
                  <c:v>0.05</c:v>
                </c:pt>
              </c:numCache>
            </c:numRef>
          </c:val>
          <c:extLst>
            <c:ext xmlns:c16="http://schemas.microsoft.com/office/drawing/2014/chart" uri="{C3380CC4-5D6E-409C-BE32-E72D297353CC}">
              <c16:uniqueId val="{00000004-55F5-42CE-95C5-0FE94C3BB622}"/>
            </c:ext>
          </c:extLst>
        </c:ser>
        <c:ser>
          <c:idx val="5"/>
          <c:order val="5"/>
          <c:tx>
            <c:strRef>
              <c:f>'Ark6'!$G$3</c:f>
              <c:strCache>
                <c:ptCount val="1"/>
                <c:pt idx="0">
                  <c:v>Don't know / can't answer</c:v>
                </c:pt>
              </c:strCache>
            </c:strRef>
          </c:tx>
          <c:spPr>
            <a:solidFill>
              <a:schemeClr val="bg2">
                <a:lumMod val="90000"/>
              </a:schemeClr>
            </a:solid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'Ark6'!$A$4</c:f>
              <c:strCache>
                <c:ptCount val="1"/>
                <c:pt idx="0">
                  <c:v>How important or unimportant do you think it is that there is a public library in your municipality?</c:v>
                </c:pt>
              </c:strCache>
            </c:strRef>
          </c:cat>
          <c:val>
            <c:numRef>
              <c:f>'Ark6'!$G$4</c:f>
              <c:numCache>
                <c:formatCode>0%</c:formatCode>
                <c:ptCount val="1"/>
                <c:pt idx="0">
                  <c:v>0.02</c:v>
                </c:pt>
              </c:numCache>
            </c:numRef>
          </c:val>
          <c:extLst>
            <c:ext xmlns:c16="http://schemas.microsoft.com/office/drawing/2014/chart" uri="{C3380CC4-5D6E-409C-BE32-E72D297353CC}">
              <c16:uniqueId val="{00000005-55F5-42CE-95C5-0FE94C3BB622}"/>
            </c:ext>
          </c:extLst>
        </c:ser>
        <c:dLbls>
          <c:showLegendKey val="0"/>
          <c:showVal val="0"/>
          <c:showCatName val="0"/>
          <c:showSerName val="0"/>
          <c:showPercent val="0"/>
          <c:showBubbleSize val="0"/>
        </c:dLbls>
        <c:gapWidth val="150"/>
        <c:overlap val="100"/>
        <c:axId val="1944947135"/>
        <c:axId val="1867966703"/>
      </c:barChart>
      <c:catAx>
        <c:axId val="1944947135"/>
        <c:scaling>
          <c:orientation val="minMax"/>
        </c:scaling>
        <c:delete val="1"/>
        <c:axPos val="l"/>
        <c:numFmt formatCode="General" sourceLinked="1"/>
        <c:majorTickMark val="none"/>
        <c:minorTickMark val="none"/>
        <c:tickLblPos val="nextTo"/>
        <c:crossAx val="1867966703"/>
        <c:crosses val="autoZero"/>
        <c:auto val="1"/>
        <c:lblAlgn val="ctr"/>
        <c:lblOffset val="100"/>
        <c:noMultiLvlLbl val="0"/>
      </c:catAx>
      <c:valAx>
        <c:axId val="186796670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9449471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13C4A3-AE00-4CA1-BAA1-81D678A61849}" type="doc">
      <dgm:prSet loTypeId="urn:microsoft.com/office/officeart/2024/layout/BulletTimeline" loCatId="timeline" qsTypeId="urn:microsoft.com/office/officeart/2005/8/quickstyle/simple1" qsCatId="simple" csTypeId="urn:microsoft.com/office/officeart/2005/8/colors/accent1_2" csCatId="accent1" phldr="1"/>
      <dgm:spPr/>
      <dgm:t>
        <a:bodyPr/>
        <a:lstStyle/>
        <a:p>
          <a:endParaRPr lang="nb-NO"/>
        </a:p>
      </dgm:t>
    </dgm:pt>
    <dgm:pt modelId="{76082EF3-EF57-4489-9DF9-4081FD56BC2B}">
      <dgm:prSet phldrT="Add an event" phldr="0"/>
      <dgm:spPr/>
      <dgm:t>
        <a:bodyPr/>
        <a:lstStyle/>
        <a:p>
          <a:pPr>
            <a:defRPr b="1"/>
          </a:pPr>
          <a:r>
            <a:rPr lang="nb-NO" i="1" dirty="0"/>
            <a:t>Library Reform 2014</a:t>
          </a:r>
          <a:r>
            <a:rPr lang="nb-NO" dirty="0"/>
            <a:t> (2006)</a:t>
          </a:r>
        </a:p>
      </dgm:t>
    </dgm:pt>
    <dgm:pt modelId="{B4F746E2-4549-45A6-8435-8C7252FE584B}" type="parTrans" cxnId="{A72E9EEC-6D93-4904-AB1F-15671FEC5123}">
      <dgm:prSet/>
      <dgm:spPr/>
      <dgm:t>
        <a:bodyPr/>
        <a:lstStyle/>
        <a:p>
          <a:endParaRPr lang="nb-NO"/>
        </a:p>
      </dgm:t>
    </dgm:pt>
    <dgm:pt modelId="{655909C4-3231-454D-971D-5C3AD5C55DAA}" type="sibTrans" cxnId="{A72E9EEC-6D93-4904-AB1F-15671FEC5123}">
      <dgm:prSet/>
      <dgm:spPr/>
      <dgm:t>
        <a:bodyPr/>
        <a:lstStyle/>
        <a:p>
          <a:endParaRPr lang="nb-NO"/>
        </a:p>
      </dgm:t>
    </dgm:pt>
    <dgm:pt modelId="{75D98280-93F2-4986-A21C-398D8C08B75B}">
      <dgm:prSet phldrT="Write a description of the significance of this event" phldr="1"/>
      <dgm:spPr/>
      <dgm:t>
        <a:bodyPr/>
        <a:lstStyle/>
        <a:p>
          <a:endParaRPr lang="nb-NO"/>
        </a:p>
      </dgm:t>
    </dgm:pt>
    <dgm:pt modelId="{801DA95F-AE7D-4405-8391-69F00B0A6CDB}" type="parTrans" cxnId="{B0AAEF46-A055-405A-9C88-8810FA71DE26}">
      <dgm:prSet/>
      <dgm:spPr/>
      <dgm:t>
        <a:bodyPr/>
        <a:lstStyle/>
        <a:p>
          <a:endParaRPr lang="nb-NO"/>
        </a:p>
      </dgm:t>
    </dgm:pt>
    <dgm:pt modelId="{5A446061-5DFC-4CE1-8696-A2AED3673962}" type="sibTrans" cxnId="{B0AAEF46-A055-405A-9C88-8810FA71DE26}">
      <dgm:prSet/>
      <dgm:spPr/>
      <dgm:t>
        <a:bodyPr/>
        <a:lstStyle/>
        <a:p>
          <a:endParaRPr lang="nb-NO"/>
        </a:p>
      </dgm:t>
    </dgm:pt>
    <dgm:pt modelId="{81B37432-59EC-4CD2-8335-AD0C1A69D45E}">
      <dgm:prSet phldrT="Add an event" phldr="0"/>
      <dgm:spPr/>
      <dgm:t>
        <a:bodyPr/>
        <a:lstStyle/>
        <a:p>
          <a:pPr>
            <a:defRPr b="1"/>
          </a:pPr>
          <a:r>
            <a:rPr lang="nb-NO" dirty="0"/>
            <a:t>White Paper </a:t>
          </a:r>
          <a:r>
            <a:rPr lang="nb-NO" dirty="0" err="1"/>
            <a:t>on</a:t>
          </a:r>
          <a:r>
            <a:rPr lang="nb-NO" dirty="0"/>
            <a:t> </a:t>
          </a:r>
          <a:r>
            <a:rPr lang="nb-NO" dirty="0" err="1"/>
            <a:t>public</a:t>
          </a:r>
          <a:r>
            <a:rPr lang="nb-NO" dirty="0"/>
            <a:t> </a:t>
          </a:r>
          <a:r>
            <a:rPr lang="nb-NO" dirty="0" err="1"/>
            <a:t>libraries</a:t>
          </a:r>
          <a:r>
            <a:rPr lang="nb-NO" dirty="0"/>
            <a:t> (2009)</a:t>
          </a:r>
        </a:p>
      </dgm:t>
    </dgm:pt>
    <dgm:pt modelId="{2CB8F21E-CC7E-4045-A461-3891DE7CD515}" type="parTrans" cxnId="{4BD066CB-9A43-4A8D-AF13-11A3FED3D02A}">
      <dgm:prSet/>
      <dgm:spPr/>
      <dgm:t>
        <a:bodyPr/>
        <a:lstStyle/>
        <a:p>
          <a:endParaRPr lang="nb-NO"/>
        </a:p>
      </dgm:t>
    </dgm:pt>
    <dgm:pt modelId="{F08F08DE-2D0E-49AB-B157-936021C1CD73}" type="sibTrans" cxnId="{4BD066CB-9A43-4A8D-AF13-11A3FED3D02A}">
      <dgm:prSet/>
      <dgm:spPr/>
      <dgm:t>
        <a:bodyPr/>
        <a:lstStyle/>
        <a:p>
          <a:endParaRPr lang="nb-NO"/>
        </a:p>
      </dgm:t>
    </dgm:pt>
    <dgm:pt modelId="{AF24FDD3-7983-41F9-A540-B71D10F6690B}">
      <dgm:prSet phldrT="Write a description of the significance of this event" phldr="1"/>
      <dgm:spPr/>
      <dgm:t>
        <a:bodyPr/>
        <a:lstStyle/>
        <a:p>
          <a:endParaRPr lang="nb-NO"/>
        </a:p>
      </dgm:t>
    </dgm:pt>
    <dgm:pt modelId="{A36A3869-2251-40E1-8AC3-DA069597D3F4}" type="parTrans" cxnId="{114B0C65-9A22-4E7F-8508-A53DCFC92A83}">
      <dgm:prSet/>
      <dgm:spPr/>
      <dgm:t>
        <a:bodyPr/>
        <a:lstStyle/>
        <a:p>
          <a:endParaRPr lang="nb-NO"/>
        </a:p>
      </dgm:t>
    </dgm:pt>
    <dgm:pt modelId="{A3FA7713-C294-4B5D-A6F4-852CBC64DBB3}" type="sibTrans" cxnId="{114B0C65-9A22-4E7F-8508-A53DCFC92A83}">
      <dgm:prSet/>
      <dgm:spPr/>
      <dgm:t>
        <a:bodyPr/>
        <a:lstStyle/>
        <a:p>
          <a:endParaRPr lang="nb-NO"/>
        </a:p>
      </dgm:t>
    </dgm:pt>
    <dgm:pt modelId="{6491188F-6223-4302-B19A-C21174B098A2}">
      <dgm:prSet phldrT="Add an event" phldr="0"/>
      <dgm:spPr/>
      <dgm:t>
        <a:bodyPr/>
        <a:lstStyle/>
        <a:p>
          <a:pPr>
            <a:defRPr b="1"/>
          </a:pPr>
          <a:r>
            <a:rPr lang="nb-NO" dirty="0"/>
            <a:t>New </a:t>
          </a:r>
          <a:r>
            <a:rPr lang="nb-NO" dirty="0" err="1"/>
            <a:t>mandate</a:t>
          </a:r>
          <a:r>
            <a:rPr lang="nb-NO" dirty="0"/>
            <a:t> for National Library (2010)</a:t>
          </a:r>
        </a:p>
      </dgm:t>
    </dgm:pt>
    <dgm:pt modelId="{F0E914BE-7A94-46A3-AF83-15788B02A830}" type="parTrans" cxnId="{1A598715-B500-4E67-AD73-95C950BE48BD}">
      <dgm:prSet/>
      <dgm:spPr/>
      <dgm:t>
        <a:bodyPr/>
        <a:lstStyle/>
        <a:p>
          <a:endParaRPr lang="nb-NO"/>
        </a:p>
      </dgm:t>
    </dgm:pt>
    <dgm:pt modelId="{290B4B9E-46D2-4F7C-88C8-2AC624B97D1E}" type="sibTrans" cxnId="{1A598715-B500-4E67-AD73-95C950BE48BD}">
      <dgm:prSet/>
      <dgm:spPr/>
      <dgm:t>
        <a:bodyPr/>
        <a:lstStyle/>
        <a:p>
          <a:endParaRPr lang="nb-NO"/>
        </a:p>
      </dgm:t>
    </dgm:pt>
    <dgm:pt modelId="{42A9FDC0-96E3-4308-B886-85CB56FCCA96}">
      <dgm:prSet phldrT="Write a description of the significance of this event" phldr="1"/>
      <dgm:spPr/>
      <dgm:t>
        <a:bodyPr/>
        <a:lstStyle/>
        <a:p>
          <a:endParaRPr lang="nb-NO"/>
        </a:p>
      </dgm:t>
    </dgm:pt>
    <dgm:pt modelId="{AA98840B-B3D7-4C72-B4EB-A8920D789A2E}" type="parTrans" cxnId="{C56D59A2-DBA7-4A89-A792-BEAA06AC0B5A}">
      <dgm:prSet/>
      <dgm:spPr/>
      <dgm:t>
        <a:bodyPr/>
        <a:lstStyle/>
        <a:p>
          <a:endParaRPr lang="nb-NO"/>
        </a:p>
      </dgm:t>
    </dgm:pt>
    <dgm:pt modelId="{411DB039-C43B-444E-8F5C-CC0DACD54B76}" type="sibTrans" cxnId="{C56D59A2-DBA7-4A89-A792-BEAA06AC0B5A}">
      <dgm:prSet/>
      <dgm:spPr/>
      <dgm:t>
        <a:bodyPr/>
        <a:lstStyle/>
        <a:p>
          <a:endParaRPr lang="nb-NO"/>
        </a:p>
      </dgm:t>
    </dgm:pt>
    <dgm:pt modelId="{AE45E2B2-8B5B-4E45-90AE-EA38D46EEB1C}">
      <dgm:prSet phldrT="Add an event" phldr="0"/>
      <dgm:spPr/>
      <dgm:t>
        <a:bodyPr/>
        <a:lstStyle/>
        <a:p>
          <a:pPr>
            <a:defRPr b="1"/>
          </a:pPr>
          <a:r>
            <a:rPr lang="nb-NO" dirty="0" err="1"/>
            <a:t>Amended</a:t>
          </a:r>
          <a:r>
            <a:rPr lang="nb-NO" dirty="0"/>
            <a:t> Library </a:t>
          </a:r>
          <a:r>
            <a:rPr lang="nb-NO" dirty="0" err="1"/>
            <a:t>Act</a:t>
          </a:r>
          <a:r>
            <a:rPr lang="nb-NO" dirty="0"/>
            <a:t> (2014)</a:t>
          </a:r>
        </a:p>
      </dgm:t>
    </dgm:pt>
    <dgm:pt modelId="{DFC2A492-3623-428C-9BCB-BCD883B2D58C}" type="parTrans" cxnId="{4987D725-630C-4924-83C7-80894D2F078B}">
      <dgm:prSet/>
      <dgm:spPr/>
      <dgm:t>
        <a:bodyPr/>
        <a:lstStyle/>
        <a:p>
          <a:endParaRPr lang="nb-NO"/>
        </a:p>
      </dgm:t>
    </dgm:pt>
    <dgm:pt modelId="{A97225E0-282A-4D0B-8B97-6ECE5B83409B}" type="sibTrans" cxnId="{4987D725-630C-4924-83C7-80894D2F078B}">
      <dgm:prSet/>
      <dgm:spPr/>
      <dgm:t>
        <a:bodyPr/>
        <a:lstStyle/>
        <a:p>
          <a:endParaRPr lang="nb-NO"/>
        </a:p>
      </dgm:t>
    </dgm:pt>
    <dgm:pt modelId="{70DCB484-7D07-4F4B-8883-8A42DDB5322F}">
      <dgm:prSet phldrT="Write a description of the significance of this event" phldr="1"/>
      <dgm:spPr/>
      <dgm:t>
        <a:bodyPr/>
        <a:lstStyle/>
        <a:p>
          <a:endParaRPr lang="nb-NO"/>
        </a:p>
      </dgm:t>
    </dgm:pt>
    <dgm:pt modelId="{5810805F-324C-4E0D-9467-9E2BDF5071CC}" type="parTrans" cxnId="{E66981E7-FECB-4CF5-9323-857A5A5DA649}">
      <dgm:prSet/>
      <dgm:spPr/>
      <dgm:t>
        <a:bodyPr/>
        <a:lstStyle/>
        <a:p>
          <a:endParaRPr lang="nb-NO"/>
        </a:p>
      </dgm:t>
    </dgm:pt>
    <dgm:pt modelId="{75B0F82A-22CE-434B-9146-3561BB2CD74E}" type="sibTrans" cxnId="{E66981E7-FECB-4CF5-9323-857A5A5DA649}">
      <dgm:prSet/>
      <dgm:spPr/>
      <dgm:t>
        <a:bodyPr/>
        <a:lstStyle/>
        <a:p>
          <a:endParaRPr lang="nb-NO"/>
        </a:p>
      </dgm:t>
    </dgm:pt>
    <dgm:pt modelId="{1CB9752A-56B9-495A-B9C5-C0EBD119CCF9}">
      <dgm:prSet phldrT="Add an event" phldr="0"/>
      <dgm:spPr/>
      <dgm:t>
        <a:bodyPr/>
        <a:lstStyle/>
        <a:p>
          <a:pPr>
            <a:defRPr b="1"/>
          </a:pPr>
          <a:r>
            <a:rPr lang="nb-NO" dirty="0"/>
            <a:t>Library </a:t>
          </a:r>
          <a:r>
            <a:rPr lang="nb-NO" dirty="0" err="1"/>
            <a:t>Strategy</a:t>
          </a:r>
          <a:r>
            <a:rPr lang="nb-NO" dirty="0"/>
            <a:t> 2015-2018</a:t>
          </a:r>
        </a:p>
      </dgm:t>
    </dgm:pt>
    <dgm:pt modelId="{51989C11-A1DE-4B41-A9FC-04FB38A4C9C5}" type="parTrans" cxnId="{7100D408-99D6-405D-8DA7-4B998B46016F}">
      <dgm:prSet/>
      <dgm:spPr/>
      <dgm:t>
        <a:bodyPr/>
        <a:lstStyle/>
        <a:p>
          <a:endParaRPr lang="nb-NO"/>
        </a:p>
      </dgm:t>
    </dgm:pt>
    <dgm:pt modelId="{E44ED20C-C671-4D9E-ABE0-E251834F9077}" type="sibTrans" cxnId="{7100D408-99D6-405D-8DA7-4B998B46016F}">
      <dgm:prSet/>
      <dgm:spPr/>
      <dgm:t>
        <a:bodyPr/>
        <a:lstStyle/>
        <a:p>
          <a:endParaRPr lang="nb-NO"/>
        </a:p>
      </dgm:t>
    </dgm:pt>
    <dgm:pt modelId="{B3ECAE2F-00F1-4939-9259-84D0694CF19D}">
      <dgm:prSet phldrT="Write a description of the significance of this event" phldr="1"/>
      <dgm:spPr/>
      <dgm:t>
        <a:bodyPr/>
        <a:lstStyle/>
        <a:p>
          <a:endParaRPr lang="nb-NO"/>
        </a:p>
      </dgm:t>
    </dgm:pt>
    <dgm:pt modelId="{D0038D65-73FE-4BF4-A892-255A8BCCA4EF}" type="parTrans" cxnId="{0B2B137D-B907-462E-8D9F-6B219EFECB97}">
      <dgm:prSet/>
      <dgm:spPr/>
      <dgm:t>
        <a:bodyPr/>
        <a:lstStyle/>
        <a:p>
          <a:endParaRPr lang="nb-NO"/>
        </a:p>
      </dgm:t>
    </dgm:pt>
    <dgm:pt modelId="{61EADE88-DFA0-4096-A0A7-6C9248B28DB4}" type="sibTrans" cxnId="{0B2B137D-B907-462E-8D9F-6B219EFECB97}">
      <dgm:prSet/>
      <dgm:spPr/>
      <dgm:t>
        <a:bodyPr/>
        <a:lstStyle/>
        <a:p>
          <a:endParaRPr lang="nb-NO"/>
        </a:p>
      </dgm:t>
    </dgm:pt>
    <dgm:pt modelId="{EE7BD67C-192E-41BD-884B-A29AA2585F00}">
      <dgm:prSet phldrT="Add an event" phldr="0"/>
      <dgm:spPr/>
      <dgm:t>
        <a:bodyPr/>
        <a:lstStyle/>
        <a:p>
          <a:pPr>
            <a:defRPr b="1"/>
          </a:pPr>
          <a:r>
            <a:rPr lang="nb-NO" dirty="0"/>
            <a:t>Library </a:t>
          </a:r>
          <a:r>
            <a:rPr lang="nb-NO" dirty="0" err="1"/>
            <a:t>Strategy</a:t>
          </a:r>
          <a:r>
            <a:rPr lang="nb-NO" dirty="0"/>
            <a:t> 2020-2023</a:t>
          </a:r>
        </a:p>
      </dgm:t>
    </dgm:pt>
    <dgm:pt modelId="{20507903-FE52-4300-974F-D176EECC4FD2}" type="parTrans" cxnId="{AF539CD5-CA0D-440E-8452-8D43BAB0368B}">
      <dgm:prSet/>
      <dgm:spPr/>
      <dgm:t>
        <a:bodyPr/>
        <a:lstStyle/>
        <a:p>
          <a:endParaRPr lang="nb-NO"/>
        </a:p>
      </dgm:t>
    </dgm:pt>
    <dgm:pt modelId="{AAD88A45-D7AA-4207-A6BA-43EDB3FACAF6}" type="sibTrans" cxnId="{AF539CD5-CA0D-440E-8452-8D43BAB0368B}">
      <dgm:prSet/>
      <dgm:spPr/>
      <dgm:t>
        <a:bodyPr/>
        <a:lstStyle/>
        <a:p>
          <a:endParaRPr lang="nb-NO"/>
        </a:p>
      </dgm:t>
    </dgm:pt>
    <dgm:pt modelId="{370CD51A-855B-46CA-99B6-09025761108D}">
      <dgm:prSet phldrT="Write a description of the significance of this event" phldr="1"/>
      <dgm:spPr/>
      <dgm:t>
        <a:bodyPr/>
        <a:lstStyle/>
        <a:p>
          <a:endParaRPr lang="nb-NO"/>
        </a:p>
      </dgm:t>
    </dgm:pt>
    <dgm:pt modelId="{010700D5-378C-46DD-BD48-DA288FB08E1A}" type="parTrans" cxnId="{7BD01B13-6C7F-43E2-B87C-CD60B5928395}">
      <dgm:prSet/>
      <dgm:spPr/>
      <dgm:t>
        <a:bodyPr/>
        <a:lstStyle/>
        <a:p>
          <a:endParaRPr lang="nb-NO"/>
        </a:p>
      </dgm:t>
    </dgm:pt>
    <dgm:pt modelId="{E2ADBB55-2BA7-416E-BB7D-E38B72846720}" type="sibTrans" cxnId="{7BD01B13-6C7F-43E2-B87C-CD60B5928395}">
      <dgm:prSet/>
      <dgm:spPr/>
      <dgm:t>
        <a:bodyPr/>
        <a:lstStyle/>
        <a:p>
          <a:endParaRPr lang="nb-NO"/>
        </a:p>
      </dgm:t>
    </dgm:pt>
    <dgm:pt modelId="{AF3779EC-B816-40C9-A040-2E1FC76129A1}">
      <dgm:prSet phldrT="Add an event" phldr="0"/>
      <dgm:spPr/>
      <dgm:t>
        <a:bodyPr/>
        <a:lstStyle/>
        <a:p>
          <a:pPr>
            <a:defRPr b="1"/>
          </a:pPr>
          <a:r>
            <a:rPr lang="nb-NO" dirty="0" err="1"/>
            <a:t>Expanded</a:t>
          </a:r>
          <a:r>
            <a:rPr lang="nb-NO" dirty="0"/>
            <a:t> Library </a:t>
          </a:r>
          <a:r>
            <a:rPr lang="nb-NO" dirty="0" err="1"/>
            <a:t>Strategy</a:t>
          </a:r>
          <a:r>
            <a:rPr lang="nb-NO" dirty="0"/>
            <a:t> 2024-2025</a:t>
          </a:r>
        </a:p>
      </dgm:t>
    </dgm:pt>
    <dgm:pt modelId="{FEEF77A2-A8B7-4317-92E9-9C8D9C44329B}" type="parTrans" cxnId="{A3FA5AFB-01A3-467B-AA00-91E42B6134BB}">
      <dgm:prSet/>
      <dgm:spPr/>
      <dgm:t>
        <a:bodyPr/>
        <a:lstStyle/>
        <a:p>
          <a:endParaRPr lang="nb-NO"/>
        </a:p>
      </dgm:t>
    </dgm:pt>
    <dgm:pt modelId="{9547CF5C-DCA8-4092-A39B-CBD5A0536F52}" type="sibTrans" cxnId="{A3FA5AFB-01A3-467B-AA00-91E42B6134BB}">
      <dgm:prSet/>
      <dgm:spPr/>
      <dgm:t>
        <a:bodyPr/>
        <a:lstStyle/>
        <a:p>
          <a:endParaRPr lang="nb-NO"/>
        </a:p>
      </dgm:t>
    </dgm:pt>
    <dgm:pt modelId="{CCA5D245-C005-4058-A583-740650CA3F02}">
      <dgm:prSet phldrT="Write a description of the significance of this event" phldr="1"/>
      <dgm:spPr/>
      <dgm:t>
        <a:bodyPr/>
        <a:lstStyle/>
        <a:p>
          <a:endParaRPr lang="nb-NO"/>
        </a:p>
      </dgm:t>
    </dgm:pt>
    <dgm:pt modelId="{CD3CF0E4-D7D3-43CE-B32A-A7C60F1F2694}" type="parTrans" cxnId="{00FE1794-A256-451E-ABFA-C3C53A3B337B}">
      <dgm:prSet/>
      <dgm:spPr/>
      <dgm:t>
        <a:bodyPr/>
        <a:lstStyle/>
        <a:p>
          <a:endParaRPr lang="nb-NO"/>
        </a:p>
      </dgm:t>
    </dgm:pt>
    <dgm:pt modelId="{A3BAAB14-E1D1-4D7F-9F1F-AA510614A443}" type="sibTrans" cxnId="{00FE1794-A256-451E-ABFA-C3C53A3B337B}">
      <dgm:prSet/>
      <dgm:spPr/>
      <dgm:t>
        <a:bodyPr/>
        <a:lstStyle/>
        <a:p>
          <a:endParaRPr lang="nb-NO"/>
        </a:p>
      </dgm:t>
    </dgm:pt>
    <dgm:pt modelId="{281F0BEE-CA0F-449B-9A0F-6E00E59237D5}">
      <dgm:prSet phldrT="Add an event" phldr="0"/>
      <dgm:spPr/>
      <dgm:t>
        <a:bodyPr/>
        <a:lstStyle/>
        <a:p>
          <a:pPr>
            <a:defRPr b="1"/>
          </a:pPr>
          <a:r>
            <a:rPr lang="nb-NO" dirty="0"/>
            <a:t>Evaluation (2026)</a:t>
          </a:r>
        </a:p>
      </dgm:t>
    </dgm:pt>
    <dgm:pt modelId="{D64889E5-5FF8-4C1A-9E9E-A58B0E3AC57E}" type="parTrans" cxnId="{F28C70A2-8A9E-4C54-A839-95D3FABA38CD}">
      <dgm:prSet/>
      <dgm:spPr/>
      <dgm:t>
        <a:bodyPr/>
        <a:lstStyle/>
        <a:p>
          <a:endParaRPr lang="nb-NO"/>
        </a:p>
      </dgm:t>
    </dgm:pt>
    <dgm:pt modelId="{8567F87C-0C3B-457C-BD52-4C8ED7130A27}" type="sibTrans" cxnId="{F28C70A2-8A9E-4C54-A839-95D3FABA38CD}">
      <dgm:prSet/>
      <dgm:spPr/>
      <dgm:t>
        <a:bodyPr/>
        <a:lstStyle/>
        <a:p>
          <a:endParaRPr lang="nb-NO"/>
        </a:p>
      </dgm:t>
    </dgm:pt>
    <dgm:pt modelId="{D3D30132-A3BB-4F86-906D-04DF66EBE43E}">
      <dgm:prSet phldrT="Write a description of the significance of this event" phldr="1"/>
      <dgm:spPr/>
      <dgm:t>
        <a:bodyPr/>
        <a:lstStyle/>
        <a:p>
          <a:endParaRPr lang="nb-NO"/>
        </a:p>
      </dgm:t>
    </dgm:pt>
    <dgm:pt modelId="{02BBEDE8-B949-48A0-B8F3-BAAF2DB3984E}" type="parTrans" cxnId="{52185EE7-1271-4618-A5B2-E8576E5E97C9}">
      <dgm:prSet/>
      <dgm:spPr/>
      <dgm:t>
        <a:bodyPr/>
        <a:lstStyle/>
        <a:p>
          <a:endParaRPr lang="nb-NO"/>
        </a:p>
      </dgm:t>
    </dgm:pt>
    <dgm:pt modelId="{510C2267-0C2F-4C90-ABD6-63DAB178FF44}" type="sibTrans" cxnId="{52185EE7-1271-4618-A5B2-E8576E5E97C9}">
      <dgm:prSet/>
      <dgm:spPr/>
      <dgm:t>
        <a:bodyPr/>
        <a:lstStyle/>
        <a:p>
          <a:endParaRPr lang="nb-NO"/>
        </a:p>
      </dgm:t>
    </dgm:pt>
    <dgm:pt modelId="{27F6A3A5-4336-45C7-925F-D41A8D63A9C0}" type="pres">
      <dgm:prSet presAssocID="{5013C4A3-AE00-4CA1-BAA1-81D678A61849}" presName="root" presStyleCnt="0">
        <dgm:presLayoutVars>
          <dgm:dir/>
          <dgm:animLvl val="lvl"/>
        </dgm:presLayoutVars>
      </dgm:prSet>
      <dgm:spPr/>
    </dgm:pt>
    <dgm:pt modelId="{DE2E7B96-4371-47A9-A51E-A0C1193AA4A4}" type="pres">
      <dgm:prSet presAssocID="{5013C4A3-AE00-4CA1-BAA1-81D678A61849}" presName="divider" presStyleCnt="0"/>
      <dgm:spPr/>
    </dgm:pt>
    <dgm:pt modelId="{6BF98B31-98EB-4986-8E42-08164AC52F61}" type="pres">
      <dgm:prSet presAssocID="{5013C4A3-AE00-4CA1-BAA1-81D678A61849}" presName="rectBar" presStyleLbl="dkBgShp" presStyleIdx="0" presStyleCnt="10"/>
      <dgm:spPr>
        <a:gradFill rotWithShape="0">
          <a:gsLst>
            <a:gs pos="0">
              <a:schemeClr val="accent1">
                <a:tint val="76000"/>
              </a:schemeClr>
            </a:gs>
            <a:gs pos="100000">
              <a:schemeClr val="accent1">
                <a:tint val="76000"/>
              </a:schemeClr>
            </a:gs>
          </a:gsLst>
          <a:lin ang="0" scaled="0"/>
        </a:gradFill>
        <a:ln>
          <a:noFill/>
        </a:ln>
        <a:effectLst/>
      </dgm:spPr>
    </dgm:pt>
    <dgm:pt modelId="{0EE0546C-50B5-4D5D-AAD4-DDA9134A2FE3}" type="pres">
      <dgm:prSet presAssocID="{5013C4A3-AE00-4CA1-BAA1-81D678A61849}" presName="chevronArrow" presStyleLbl="dkBgShp" presStyleIdx="1" presStyleCnt="10"/>
      <dgm:spPr>
        <a:gradFill rotWithShape="0">
          <a:gsLst>
            <a:gs pos="0">
              <a:schemeClr val="accent1">
                <a:tint val="76000"/>
              </a:schemeClr>
            </a:gs>
            <a:gs pos="100000">
              <a:schemeClr val="accent1">
                <a:tint val="76000"/>
              </a:schemeClr>
            </a:gs>
          </a:gsLst>
          <a:lin ang="0" scaled="0"/>
        </a:gradFill>
        <a:ln>
          <a:noFill/>
        </a:ln>
        <a:effectLst/>
      </dgm:spPr>
    </dgm:pt>
    <dgm:pt modelId="{01170754-920B-46BA-91EB-3B2F0B898D59}" type="pres">
      <dgm:prSet presAssocID="{5013C4A3-AE00-4CA1-BAA1-81D678A61849}" presName="nodes" presStyleCnt="0">
        <dgm:presLayoutVars>
          <dgm:chMax/>
          <dgm:chPref/>
          <dgm:animLvl val="lvl"/>
        </dgm:presLayoutVars>
      </dgm:prSet>
      <dgm:spPr/>
    </dgm:pt>
    <dgm:pt modelId="{A6827BFC-2EC1-43CB-BDBC-57CA00A26F22}" type="pres">
      <dgm:prSet presAssocID="{76082EF3-EF57-4489-9DF9-4081FD56BC2B}" presName="composite" presStyleCnt="0"/>
      <dgm:spPr/>
    </dgm:pt>
    <dgm:pt modelId="{61A82EA7-1A70-4EBF-BDB9-81FA09BD3D0B}" type="pres">
      <dgm:prSet presAssocID="{76082EF3-EF57-4489-9DF9-4081FD56BC2B}" presName="DropPinPlaceHolder" presStyleCnt="0"/>
      <dgm:spPr/>
    </dgm:pt>
    <dgm:pt modelId="{678D57B6-599B-4985-9CD4-BB701FAEC526}" type="pres">
      <dgm:prSet presAssocID="{76082EF3-EF57-4489-9DF9-4081FD56BC2B}" presName="DropPin" presStyleLbl="alignNode1" presStyleIdx="0" presStyleCnt="8"/>
      <dgm:spPr/>
    </dgm:pt>
    <dgm:pt modelId="{161227A6-6474-401B-8C75-D6DF59BDAF42}" type="pres">
      <dgm:prSet presAssocID="{76082EF3-EF57-4489-9DF9-4081FD56BC2B}" presName="Ellipse" presStyleLbl="fgAcc1" presStyleIdx="0" presStyleCnt="8"/>
      <dgm:spPr/>
    </dgm:pt>
    <dgm:pt modelId="{1E41A2BF-28A3-469C-8114-FD38AFD29486}" type="pres">
      <dgm:prSet presAssocID="{76082EF3-EF57-4489-9DF9-4081FD56BC2B}" presName="L2TextContainer" presStyleLbl="revTx" presStyleIdx="0" presStyleCnt="16">
        <dgm:presLayoutVars>
          <dgm:bulletEnabled val="1"/>
        </dgm:presLayoutVars>
      </dgm:prSet>
      <dgm:spPr/>
    </dgm:pt>
    <dgm:pt modelId="{A0848FE0-7CE6-4B67-AB1D-D4A3C6FE597C}" type="pres">
      <dgm:prSet presAssocID="{76082EF3-EF57-4489-9DF9-4081FD56BC2B}" presName="L1TextContainer" presStyleLbl="revTx" presStyleIdx="1" presStyleCnt="16">
        <dgm:presLayoutVars>
          <dgm:chMax val="1"/>
          <dgm:chPref val="1"/>
          <dgm:bulletEnabled val="1"/>
        </dgm:presLayoutVars>
      </dgm:prSet>
      <dgm:spPr/>
    </dgm:pt>
    <dgm:pt modelId="{2B0760A3-3B74-44D6-95C2-099B5671FF40}" type="pres">
      <dgm:prSet presAssocID="{76082EF3-EF57-4489-9DF9-4081FD56BC2B}" presName="ConnectLine" presStyleLbl="dkBgShp" presStyleIdx="2" presStyleCnt="10"/>
      <dgm:spPr/>
    </dgm:pt>
    <dgm:pt modelId="{13CDA517-305B-4D52-93E4-6D90126C7CFE}" type="pres">
      <dgm:prSet presAssocID="{76082EF3-EF57-4489-9DF9-4081FD56BC2B}" presName="ConnectorPoint" presStyleCnt="0"/>
      <dgm:spPr/>
    </dgm:pt>
    <dgm:pt modelId="{36636DDC-FE80-463B-9F67-D9790BCD0303}" type="pres">
      <dgm:prSet presAssocID="{76082EF3-EF57-4489-9DF9-4081FD56BC2B}" presName="Bullet" presStyleLbl="lnNode1" presStyleIdx="0" presStyleCnt="8"/>
      <dgm:spPr/>
    </dgm:pt>
    <dgm:pt modelId="{2AA76B0E-6219-46B4-855E-DE6C91F900A8}" type="pres">
      <dgm:prSet presAssocID="{76082EF3-EF57-4489-9DF9-4081FD56BC2B}" presName="EmptyPlaceHolder" presStyleCnt="0"/>
      <dgm:spPr/>
    </dgm:pt>
    <dgm:pt modelId="{2FE38530-453B-43C3-8D42-3420535EA13F}" type="pres">
      <dgm:prSet presAssocID="{655909C4-3231-454D-971D-5C3AD5C55DAA}" presName="spaceBetweenRectangles" presStyleCnt="0"/>
      <dgm:spPr/>
    </dgm:pt>
    <dgm:pt modelId="{70F5DDA9-C057-4740-A2F8-3A9914692757}" type="pres">
      <dgm:prSet presAssocID="{81B37432-59EC-4CD2-8335-AD0C1A69D45E}" presName="composite" presStyleCnt="0"/>
      <dgm:spPr/>
    </dgm:pt>
    <dgm:pt modelId="{75C37F60-B932-4692-B952-F65277A12C10}" type="pres">
      <dgm:prSet presAssocID="{81B37432-59EC-4CD2-8335-AD0C1A69D45E}" presName="DropPinPlaceHolder" presStyleCnt="0"/>
      <dgm:spPr/>
    </dgm:pt>
    <dgm:pt modelId="{17A4A05B-A361-425D-AD88-9494FDFC39F0}" type="pres">
      <dgm:prSet presAssocID="{81B37432-59EC-4CD2-8335-AD0C1A69D45E}" presName="DropPin" presStyleLbl="alignNode1" presStyleIdx="1" presStyleCnt="8"/>
      <dgm:spPr/>
    </dgm:pt>
    <dgm:pt modelId="{0DC441B5-967E-4C22-A597-3E4C1CB4CB21}" type="pres">
      <dgm:prSet presAssocID="{81B37432-59EC-4CD2-8335-AD0C1A69D45E}" presName="Ellipse" presStyleLbl="fgAcc1" presStyleIdx="1" presStyleCnt="8"/>
      <dgm:spPr/>
    </dgm:pt>
    <dgm:pt modelId="{B066574C-914A-48BD-B264-E5B357530C2D}" type="pres">
      <dgm:prSet presAssocID="{81B37432-59EC-4CD2-8335-AD0C1A69D45E}" presName="L2TextContainer" presStyleLbl="revTx" presStyleIdx="2" presStyleCnt="16">
        <dgm:presLayoutVars>
          <dgm:bulletEnabled val="1"/>
        </dgm:presLayoutVars>
      </dgm:prSet>
      <dgm:spPr/>
    </dgm:pt>
    <dgm:pt modelId="{70E6A4DF-0419-4D72-AEEA-4BBAB7545A8F}" type="pres">
      <dgm:prSet presAssocID="{81B37432-59EC-4CD2-8335-AD0C1A69D45E}" presName="L1TextContainer" presStyleLbl="revTx" presStyleIdx="3" presStyleCnt="16">
        <dgm:presLayoutVars>
          <dgm:chMax val="1"/>
          <dgm:chPref val="1"/>
          <dgm:bulletEnabled val="1"/>
        </dgm:presLayoutVars>
      </dgm:prSet>
      <dgm:spPr/>
    </dgm:pt>
    <dgm:pt modelId="{AA11A688-AD33-4223-A47B-F3A233CBF7FE}" type="pres">
      <dgm:prSet presAssocID="{81B37432-59EC-4CD2-8335-AD0C1A69D45E}" presName="ConnectLine" presStyleLbl="dkBgShp" presStyleIdx="3" presStyleCnt="10"/>
      <dgm:spPr/>
    </dgm:pt>
    <dgm:pt modelId="{F384B203-DB61-4EC9-843C-F5445724AC2F}" type="pres">
      <dgm:prSet presAssocID="{81B37432-59EC-4CD2-8335-AD0C1A69D45E}" presName="ConnectorPoint" presStyleCnt="0"/>
      <dgm:spPr/>
    </dgm:pt>
    <dgm:pt modelId="{38D6B86D-F9B2-4BEC-B211-4FC55540540B}" type="pres">
      <dgm:prSet presAssocID="{81B37432-59EC-4CD2-8335-AD0C1A69D45E}" presName="Bullet" presStyleLbl="lnNode1" presStyleIdx="1" presStyleCnt="8"/>
      <dgm:spPr/>
    </dgm:pt>
    <dgm:pt modelId="{6137ACD0-464E-4564-A4AC-B800C16BADF1}" type="pres">
      <dgm:prSet presAssocID="{81B37432-59EC-4CD2-8335-AD0C1A69D45E}" presName="EmptyPlaceHolder" presStyleCnt="0"/>
      <dgm:spPr/>
    </dgm:pt>
    <dgm:pt modelId="{3348022C-38F9-4BB0-840A-CAE906F2D59E}" type="pres">
      <dgm:prSet presAssocID="{F08F08DE-2D0E-49AB-B157-936021C1CD73}" presName="spaceBetweenRectangles" presStyleCnt="0"/>
      <dgm:spPr/>
    </dgm:pt>
    <dgm:pt modelId="{2828CB3A-6BF9-4E4E-B501-F26CDB719376}" type="pres">
      <dgm:prSet presAssocID="{6491188F-6223-4302-B19A-C21174B098A2}" presName="composite" presStyleCnt="0"/>
      <dgm:spPr/>
    </dgm:pt>
    <dgm:pt modelId="{5F7C8D2F-8646-4658-9321-30B478BDB83F}" type="pres">
      <dgm:prSet presAssocID="{6491188F-6223-4302-B19A-C21174B098A2}" presName="DropPinPlaceHolder" presStyleCnt="0"/>
      <dgm:spPr/>
    </dgm:pt>
    <dgm:pt modelId="{CB174AB3-0671-4793-BDB9-A076DA048BBD}" type="pres">
      <dgm:prSet presAssocID="{6491188F-6223-4302-B19A-C21174B098A2}" presName="DropPin" presStyleLbl="alignNode1" presStyleIdx="2" presStyleCnt="8"/>
      <dgm:spPr/>
    </dgm:pt>
    <dgm:pt modelId="{FC855693-12A3-4321-AC80-2A08FD88AF98}" type="pres">
      <dgm:prSet presAssocID="{6491188F-6223-4302-B19A-C21174B098A2}" presName="Ellipse" presStyleLbl="fgAcc1" presStyleIdx="2" presStyleCnt="8"/>
      <dgm:spPr/>
    </dgm:pt>
    <dgm:pt modelId="{01200EAC-CDE6-453B-86FD-CD96BDD7DD38}" type="pres">
      <dgm:prSet presAssocID="{6491188F-6223-4302-B19A-C21174B098A2}" presName="L2TextContainer" presStyleLbl="revTx" presStyleIdx="4" presStyleCnt="16">
        <dgm:presLayoutVars>
          <dgm:bulletEnabled val="1"/>
        </dgm:presLayoutVars>
      </dgm:prSet>
      <dgm:spPr/>
    </dgm:pt>
    <dgm:pt modelId="{919066ED-84E2-44C5-B66C-D0ED459714AF}" type="pres">
      <dgm:prSet presAssocID="{6491188F-6223-4302-B19A-C21174B098A2}" presName="L1TextContainer" presStyleLbl="revTx" presStyleIdx="5" presStyleCnt="16">
        <dgm:presLayoutVars>
          <dgm:chMax val="1"/>
          <dgm:chPref val="1"/>
          <dgm:bulletEnabled val="1"/>
        </dgm:presLayoutVars>
      </dgm:prSet>
      <dgm:spPr/>
    </dgm:pt>
    <dgm:pt modelId="{161B3DB4-5421-4F1E-8769-97EEC676E867}" type="pres">
      <dgm:prSet presAssocID="{6491188F-6223-4302-B19A-C21174B098A2}" presName="ConnectLine" presStyleLbl="dkBgShp" presStyleIdx="4" presStyleCnt="10"/>
      <dgm:spPr/>
    </dgm:pt>
    <dgm:pt modelId="{6C55403C-B62D-42ED-AA9E-13E138924138}" type="pres">
      <dgm:prSet presAssocID="{6491188F-6223-4302-B19A-C21174B098A2}" presName="ConnectorPoint" presStyleCnt="0"/>
      <dgm:spPr/>
    </dgm:pt>
    <dgm:pt modelId="{AD5D12F2-EF7D-4C96-9D48-0E95C1A9B055}" type="pres">
      <dgm:prSet presAssocID="{6491188F-6223-4302-B19A-C21174B098A2}" presName="Bullet" presStyleLbl="lnNode1" presStyleIdx="2" presStyleCnt="8"/>
      <dgm:spPr/>
    </dgm:pt>
    <dgm:pt modelId="{A12A12F2-E559-45D3-82FB-7AECF2E8B488}" type="pres">
      <dgm:prSet presAssocID="{6491188F-6223-4302-B19A-C21174B098A2}" presName="EmptyPlaceHolder" presStyleCnt="0"/>
      <dgm:spPr/>
    </dgm:pt>
    <dgm:pt modelId="{B7656D19-66A0-4976-B1B4-E176C270116C}" type="pres">
      <dgm:prSet presAssocID="{290B4B9E-46D2-4F7C-88C8-2AC624B97D1E}" presName="spaceBetweenRectangles" presStyleCnt="0"/>
      <dgm:spPr/>
    </dgm:pt>
    <dgm:pt modelId="{7DD5840C-81BD-4286-9CF0-043F72621862}" type="pres">
      <dgm:prSet presAssocID="{AE45E2B2-8B5B-4E45-90AE-EA38D46EEB1C}" presName="composite" presStyleCnt="0"/>
      <dgm:spPr/>
    </dgm:pt>
    <dgm:pt modelId="{2673304C-B1E2-4C04-948D-38CF576E4326}" type="pres">
      <dgm:prSet presAssocID="{AE45E2B2-8B5B-4E45-90AE-EA38D46EEB1C}" presName="DropPinPlaceHolder" presStyleCnt="0"/>
      <dgm:spPr/>
    </dgm:pt>
    <dgm:pt modelId="{DA06457F-2C8D-4557-A479-E2AF38023F55}" type="pres">
      <dgm:prSet presAssocID="{AE45E2B2-8B5B-4E45-90AE-EA38D46EEB1C}" presName="DropPin" presStyleLbl="alignNode1" presStyleIdx="3" presStyleCnt="8"/>
      <dgm:spPr/>
    </dgm:pt>
    <dgm:pt modelId="{8FBAB501-E3BA-49CC-B7E5-9BA7B247FC4C}" type="pres">
      <dgm:prSet presAssocID="{AE45E2B2-8B5B-4E45-90AE-EA38D46EEB1C}" presName="Ellipse" presStyleLbl="fgAcc1" presStyleIdx="3" presStyleCnt="8"/>
      <dgm:spPr/>
    </dgm:pt>
    <dgm:pt modelId="{D210BA5C-3D8B-46AE-8913-7670A2CCEB77}" type="pres">
      <dgm:prSet presAssocID="{AE45E2B2-8B5B-4E45-90AE-EA38D46EEB1C}" presName="L2TextContainer" presStyleLbl="revTx" presStyleIdx="6" presStyleCnt="16">
        <dgm:presLayoutVars>
          <dgm:bulletEnabled val="1"/>
        </dgm:presLayoutVars>
      </dgm:prSet>
      <dgm:spPr/>
    </dgm:pt>
    <dgm:pt modelId="{417A5E5E-E11C-4C7F-A333-E851C3F7C20F}" type="pres">
      <dgm:prSet presAssocID="{AE45E2B2-8B5B-4E45-90AE-EA38D46EEB1C}" presName="L1TextContainer" presStyleLbl="revTx" presStyleIdx="7" presStyleCnt="16">
        <dgm:presLayoutVars>
          <dgm:chMax val="1"/>
          <dgm:chPref val="1"/>
          <dgm:bulletEnabled val="1"/>
        </dgm:presLayoutVars>
      </dgm:prSet>
      <dgm:spPr/>
    </dgm:pt>
    <dgm:pt modelId="{B4D783B2-3652-46D4-B8B7-D9C493344CFA}" type="pres">
      <dgm:prSet presAssocID="{AE45E2B2-8B5B-4E45-90AE-EA38D46EEB1C}" presName="ConnectLine" presStyleLbl="dkBgShp" presStyleIdx="5" presStyleCnt="10"/>
      <dgm:spPr/>
    </dgm:pt>
    <dgm:pt modelId="{5446D439-6512-4878-9FD4-B51E52AD3FE7}" type="pres">
      <dgm:prSet presAssocID="{AE45E2B2-8B5B-4E45-90AE-EA38D46EEB1C}" presName="ConnectorPoint" presStyleCnt="0"/>
      <dgm:spPr/>
    </dgm:pt>
    <dgm:pt modelId="{B3A6402B-DC2D-4A73-89B0-4C91FFF65850}" type="pres">
      <dgm:prSet presAssocID="{AE45E2B2-8B5B-4E45-90AE-EA38D46EEB1C}" presName="Bullet" presStyleLbl="lnNode1" presStyleIdx="3" presStyleCnt="8"/>
      <dgm:spPr/>
    </dgm:pt>
    <dgm:pt modelId="{0E14A7BF-F629-4577-9D30-89411D21B3AE}" type="pres">
      <dgm:prSet presAssocID="{AE45E2B2-8B5B-4E45-90AE-EA38D46EEB1C}" presName="EmptyPlaceHolder" presStyleCnt="0"/>
      <dgm:spPr/>
    </dgm:pt>
    <dgm:pt modelId="{DF880B6E-AA33-4712-8C5E-845639123FFE}" type="pres">
      <dgm:prSet presAssocID="{A97225E0-282A-4D0B-8B97-6ECE5B83409B}" presName="spaceBetweenRectangles" presStyleCnt="0"/>
      <dgm:spPr/>
    </dgm:pt>
    <dgm:pt modelId="{7D39C7B0-AA4F-4C54-8BAA-ECF80AC14287}" type="pres">
      <dgm:prSet presAssocID="{1CB9752A-56B9-495A-B9C5-C0EBD119CCF9}" presName="composite" presStyleCnt="0"/>
      <dgm:spPr/>
    </dgm:pt>
    <dgm:pt modelId="{56251E40-9253-47FA-861C-AB6B601CD0B0}" type="pres">
      <dgm:prSet presAssocID="{1CB9752A-56B9-495A-B9C5-C0EBD119CCF9}" presName="DropPinPlaceHolder" presStyleCnt="0"/>
      <dgm:spPr/>
    </dgm:pt>
    <dgm:pt modelId="{257228E6-F9F7-47FE-92D6-5CE8F92A1691}" type="pres">
      <dgm:prSet presAssocID="{1CB9752A-56B9-495A-B9C5-C0EBD119CCF9}" presName="DropPin" presStyleLbl="alignNode1" presStyleIdx="4" presStyleCnt="8"/>
      <dgm:spPr/>
    </dgm:pt>
    <dgm:pt modelId="{EEDD5975-D25C-427B-852F-09F337B68518}" type="pres">
      <dgm:prSet presAssocID="{1CB9752A-56B9-495A-B9C5-C0EBD119CCF9}" presName="Ellipse" presStyleLbl="fgAcc1" presStyleIdx="4" presStyleCnt="8"/>
      <dgm:spPr/>
    </dgm:pt>
    <dgm:pt modelId="{24EA71FD-3427-41FC-ACB1-0BA02DDE661B}" type="pres">
      <dgm:prSet presAssocID="{1CB9752A-56B9-495A-B9C5-C0EBD119CCF9}" presName="L2TextContainer" presStyleLbl="revTx" presStyleIdx="8" presStyleCnt="16">
        <dgm:presLayoutVars>
          <dgm:bulletEnabled val="1"/>
        </dgm:presLayoutVars>
      </dgm:prSet>
      <dgm:spPr/>
    </dgm:pt>
    <dgm:pt modelId="{49FBE82A-06CB-442F-A55A-3C8CF8CFFB99}" type="pres">
      <dgm:prSet presAssocID="{1CB9752A-56B9-495A-B9C5-C0EBD119CCF9}" presName="L1TextContainer" presStyleLbl="revTx" presStyleIdx="9" presStyleCnt="16">
        <dgm:presLayoutVars>
          <dgm:chMax val="1"/>
          <dgm:chPref val="1"/>
          <dgm:bulletEnabled val="1"/>
        </dgm:presLayoutVars>
      </dgm:prSet>
      <dgm:spPr/>
    </dgm:pt>
    <dgm:pt modelId="{3B44261C-A47F-44AB-9BDF-8A62A186C84B}" type="pres">
      <dgm:prSet presAssocID="{1CB9752A-56B9-495A-B9C5-C0EBD119CCF9}" presName="ConnectLine" presStyleLbl="dkBgShp" presStyleIdx="6" presStyleCnt="10"/>
      <dgm:spPr/>
    </dgm:pt>
    <dgm:pt modelId="{AA32B914-7282-4194-89F2-1153EF8A95E4}" type="pres">
      <dgm:prSet presAssocID="{1CB9752A-56B9-495A-B9C5-C0EBD119CCF9}" presName="ConnectorPoint" presStyleCnt="0"/>
      <dgm:spPr/>
    </dgm:pt>
    <dgm:pt modelId="{49F5A3B4-A5AF-4896-A174-6DA34BED8B7D}" type="pres">
      <dgm:prSet presAssocID="{1CB9752A-56B9-495A-B9C5-C0EBD119CCF9}" presName="Bullet" presStyleLbl="lnNode1" presStyleIdx="4" presStyleCnt="8"/>
      <dgm:spPr/>
    </dgm:pt>
    <dgm:pt modelId="{870FCD59-3FFA-465C-AC74-CA6E3901C525}" type="pres">
      <dgm:prSet presAssocID="{1CB9752A-56B9-495A-B9C5-C0EBD119CCF9}" presName="EmptyPlaceHolder" presStyleCnt="0"/>
      <dgm:spPr/>
    </dgm:pt>
    <dgm:pt modelId="{5EEC0C6B-20F9-427B-A66A-0F4B70B9D8F5}" type="pres">
      <dgm:prSet presAssocID="{E44ED20C-C671-4D9E-ABE0-E251834F9077}" presName="spaceBetweenRectangles" presStyleCnt="0"/>
      <dgm:spPr/>
    </dgm:pt>
    <dgm:pt modelId="{CA767536-4006-4A7E-8DFD-BABEC35EF870}" type="pres">
      <dgm:prSet presAssocID="{EE7BD67C-192E-41BD-884B-A29AA2585F00}" presName="composite" presStyleCnt="0"/>
      <dgm:spPr/>
    </dgm:pt>
    <dgm:pt modelId="{637FAEC8-9218-461D-A508-4568243014BE}" type="pres">
      <dgm:prSet presAssocID="{EE7BD67C-192E-41BD-884B-A29AA2585F00}" presName="DropPinPlaceHolder" presStyleCnt="0"/>
      <dgm:spPr/>
    </dgm:pt>
    <dgm:pt modelId="{7654D66A-B0CE-49B8-826F-C060E3738440}" type="pres">
      <dgm:prSet presAssocID="{EE7BD67C-192E-41BD-884B-A29AA2585F00}" presName="DropPin" presStyleLbl="alignNode1" presStyleIdx="5" presStyleCnt="8"/>
      <dgm:spPr/>
    </dgm:pt>
    <dgm:pt modelId="{34B08D82-0E81-4943-B39A-AF3C445A090D}" type="pres">
      <dgm:prSet presAssocID="{EE7BD67C-192E-41BD-884B-A29AA2585F00}" presName="Ellipse" presStyleLbl="fgAcc1" presStyleIdx="5" presStyleCnt="8"/>
      <dgm:spPr/>
    </dgm:pt>
    <dgm:pt modelId="{D8C676FD-6399-4055-A2E2-D75B941FD43E}" type="pres">
      <dgm:prSet presAssocID="{EE7BD67C-192E-41BD-884B-A29AA2585F00}" presName="L2TextContainer" presStyleLbl="revTx" presStyleIdx="10" presStyleCnt="16">
        <dgm:presLayoutVars>
          <dgm:bulletEnabled val="1"/>
        </dgm:presLayoutVars>
      </dgm:prSet>
      <dgm:spPr/>
    </dgm:pt>
    <dgm:pt modelId="{98BDC51C-D634-4E24-BF45-EF7AFA09227A}" type="pres">
      <dgm:prSet presAssocID="{EE7BD67C-192E-41BD-884B-A29AA2585F00}" presName="L1TextContainer" presStyleLbl="revTx" presStyleIdx="11" presStyleCnt="16">
        <dgm:presLayoutVars>
          <dgm:chMax val="1"/>
          <dgm:chPref val="1"/>
          <dgm:bulletEnabled val="1"/>
        </dgm:presLayoutVars>
      </dgm:prSet>
      <dgm:spPr/>
    </dgm:pt>
    <dgm:pt modelId="{62B00423-DF55-4B50-8BC8-D6442FBA8741}" type="pres">
      <dgm:prSet presAssocID="{EE7BD67C-192E-41BD-884B-A29AA2585F00}" presName="ConnectLine" presStyleLbl="dkBgShp" presStyleIdx="7" presStyleCnt="10"/>
      <dgm:spPr/>
    </dgm:pt>
    <dgm:pt modelId="{D85A5723-1FC9-48BA-BCED-C02E2782B4AB}" type="pres">
      <dgm:prSet presAssocID="{EE7BD67C-192E-41BD-884B-A29AA2585F00}" presName="ConnectorPoint" presStyleCnt="0"/>
      <dgm:spPr/>
    </dgm:pt>
    <dgm:pt modelId="{7536693B-A800-4B4C-B8FD-75215A6C77F2}" type="pres">
      <dgm:prSet presAssocID="{EE7BD67C-192E-41BD-884B-A29AA2585F00}" presName="Bullet" presStyleLbl="lnNode1" presStyleIdx="5" presStyleCnt="8"/>
      <dgm:spPr/>
    </dgm:pt>
    <dgm:pt modelId="{3CC7E1C5-ACCB-4C9E-88C3-C5803BD7E8A3}" type="pres">
      <dgm:prSet presAssocID="{EE7BD67C-192E-41BD-884B-A29AA2585F00}" presName="EmptyPlaceHolder" presStyleCnt="0"/>
      <dgm:spPr/>
    </dgm:pt>
    <dgm:pt modelId="{CBC10A48-FD3E-4C15-A8BA-7948F8BD155D}" type="pres">
      <dgm:prSet presAssocID="{AAD88A45-D7AA-4207-A6BA-43EDB3FACAF6}" presName="spaceBetweenRectangles" presStyleCnt="0"/>
      <dgm:spPr/>
    </dgm:pt>
    <dgm:pt modelId="{1B8F3DC5-37C4-4DFE-82EC-DCF028E33A1E}" type="pres">
      <dgm:prSet presAssocID="{AF3779EC-B816-40C9-A040-2E1FC76129A1}" presName="composite" presStyleCnt="0"/>
      <dgm:spPr/>
    </dgm:pt>
    <dgm:pt modelId="{79163356-8FB1-4B1C-9D2A-5ACA5FA454F2}" type="pres">
      <dgm:prSet presAssocID="{AF3779EC-B816-40C9-A040-2E1FC76129A1}" presName="DropPinPlaceHolder" presStyleCnt="0"/>
      <dgm:spPr/>
    </dgm:pt>
    <dgm:pt modelId="{56673656-04B4-4609-87DB-8B4CE6335D92}" type="pres">
      <dgm:prSet presAssocID="{AF3779EC-B816-40C9-A040-2E1FC76129A1}" presName="DropPin" presStyleLbl="alignNode1" presStyleIdx="6" presStyleCnt="8"/>
      <dgm:spPr/>
    </dgm:pt>
    <dgm:pt modelId="{83EBB818-03E5-4BF3-B194-2A709A764B4D}" type="pres">
      <dgm:prSet presAssocID="{AF3779EC-B816-40C9-A040-2E1FC76129A1}" presName="Ellipse" presStyleLbl="fgAcc1" presStyleIdx="6" presStyleCnt="8"/>
      <dgm:spPr/>
    </dgm:pt>
    <dgm:pt modelId="{364D3371-4F58-4C84-B754-1BB0C7D836F9}" type="pres">
      <dgm:prSet presAssocID="{AF3779EC-B816-40C9-A040-2E1FC76129A1}" presName="L2TextContainer" presStyleLbl="revTx" presStyleIdx="12" presStyleCnt="16">
        <dgm:presLayoutVars>
          <dgm:bulletEnabled val="1"/>
        </dgm:presLayoutVars>
      </dgm:prSet>
      <dgm:spPr/>
    </dgm:pt>
    <dgm:pt modelId="{431F3110-2D21-4E8F-A269-A3431B3A4E70}" type="pres">
      <dgm:prSet presAssocID="{AF3779EC-B816-40C9-A040-2E1FC76129A1}" presName="L1TextContainer" presStyleLbl="revTx" presStyleIdx="13" presStyleCnt="16">
        <dgm:presLayoutVars>
          <dgm:chMax val="1"/>
          <dgm:chPref val="1"/>
          <dgm:bulletEnabled val="1"/>
        </dgm:presLayoutVars>
      </dgm:prSet>
      <dgm:spPr/>
    </dgm:pt>
    <dgm:pt modelId="{5F2EDE6B-41E9-4501-B344-89567BFEB294}" type="pres">
      <dgm:prSet presAssocID="{AF3779EC-B816-40C9-A040-2E1FC76129A1}" presName="ConnectLine" presStyleLbl="dkBgShp" presStyleIdx="8" presStyleCnt="10"/>
      <dgm:spPr/>
    </dgm:pt>
    <dgm:pt modelId="{7DD17002-73F0-4AEF-A4B5-9F5BE8FC6DAE}" type="pres">
      <dgm:prSet presAssocID="{AF3779EC-B816-40C9-A040-2E1FC76129A1}" presName="ConnectorPoint" presStyleCnt="0"/>
      <dgm:spPr/>
    </dgm:pt>
    <dgm:pt modelId="{BE01B24E-2FF8-40E5-84E9-35D2B2BBD3FB}" type="pres">
      <dgm:prSet presAssocID="{AF3779EC-B816-40C9-A040-2E1FC76129A1}" presName="Bullet" presStyleLbl="lnNode1" presStyleIdx="6" presStyleCnt="8"/>
      <dgm:spPr/>
    </dgm:pt>
    <dgm:pt modelId="{F19F7817-33B8-482E-AC99-F33B703A5AF5}" type="pres">
      <dgm:prSet presAssocID="{AF3779EC-B816-40C9-A040-2E1FC76129A1}" presName="EmptyPlaceHolder" presStyleCnt="0"/>
      <dgm:spPr/>
    </dgm:pt>
    <dgm:pt modelId="{8EADC993-B11B-4353-AA05-5AB1FD5E3855}" type="pres">
      <dgm:prSet presAssocID="{9547CF5C-DCA8-4092-A39B-CBD5A0536F52}" presName="spaceBetweenRectangles" presStyleCnt="0"/>
      <dgm:spPr/>
    </dgm:pt>
    <dgm:pt modelId="{03B6C8DF-AD78-482E-8E81-4BCF8AA7DF7C}" type="pres">
      <dgm:prSet presAssocID="{281F0BEE-CA0F-449B-9A0F-6E00E59237D5}" presName="composite" presStyleCnt="0"/>
      <dgm:spPr/>
    </dgm:pt>
    <dgm:pt modelId="{45C03BEE-F4D3-4FAA-8014-E8F4E86307B8}" type="pres">
      <dgm:prSet presAssocID="{281F0BEE-CA0F-449B-9A0F-6E00E59237D5}" presName="DropPinPlaceHolder" presStyleCnt="0"/>
      <dgm:spPr/>
    </dgm:pt>
    <dgm:pt modelId="{E3178AAE-CD9B-4AD8-9130-B3663C597C37}" type="pres">
      <dgm:prSet presAssocID="{281F0BEE-CA0F-449B-9A0F-6E00E59237D5}" presName="DropPin" presStyleLbl="alignNode1" presStyleIdx="7" presStyleCnt="8"/>
      <dgm:spPr/>
    </dgm:pt>
    <dgm:pt modelId="{B9E2354E-2AC2-4C27-816A-220F4B0087BB}" type="pres">
      <dgm:prSet presAssocID="{281F0BEE-CA0F-449B-9A0F-6E00E59237D5}" presName="Ellipse" presStyleLbl="fgAcc1" presStyleIdx="7" presStyleCnt="8"/>
      <dgm:spPr/>
    </dgm:pt>
    <dgm:pt modelId="{E66C740F-4D02-4B23-9DA8-AD764ECDCEEA}" type="pres">
      <dgm:prSet presAssocID="{281F0BEE-CA0F-449B-9A0F-6E00E59237D5}" presName="L2TextContainer" presStyleLbl="revTx" presStyleIdx="14" presStyleCnt="16">
        <dgm:presLayoutVars>
          <dgm:bulletEnabled val="1"/>
        </dgm:presLayoutVars>
      </dgm:prSet>
      <dgm:spPr/>
    </dgm:pt>
    <dgm:pt modelId="{FF405F8D-58C8-450B-AB0F-BFF5A9FF1FE4}" type="pres">
      <dgm:prSet presAssocID="{281F0BEE-CA0F-449B-9A0F-6E00E59237D5}" presName="L1TextContainer" presStyleLbl="revTx" presStyleIdx="15" presStyleCnt="16">
        <dgm:presLayoutVars>
          <dgm:chMax val="1"/>
          <dgm:chPref val="1"/>
          <dgm:bulletEnabled val="1"/>
        </dgm:presLayoutVars>
      </dgm:prSet>
      <dgm:spPr/>
    </dgm:pt>
    <dgm:pt modelId="{6E7CA71C-E7A9-48E1-B545-B103884F224D}" type="pres">
      <dgm:prSet presAssocID="{281F0BEE-CA0F-449B-9A0F-6E00E59237D5}" presName="ConnectLine" presStyleLbl="dkBgShp" presStyleIdx="9" presStyleCnt="10"/>
      <dgm:spPr/>
    </dgm:pt>
    <dgm:pt modelId="{98F7C994-3BC4-4224-BE12-2C5A71D1F2A7}" type="pres">
      <dgm:prSet presAssocID="{281F0BEE-CA0F-449B-9A0F-6E00E59237D5}" presName="ConnectorPoint" presStyleCnt="0"/>
      <dgm:spPr/>
    </dgm:pt>
    <dgm:pt modelId="{418DD926-2C35-434C-890A-52F78EC709BD}" type="pres">
      <dgm:prSet presAssocID="{281F0BEE-CA0F-449B-9A0F-6E00E59237D5}" presName="Bullet" presStyleLbl="lnNode1" presStyleIdx="7" presStyleCnt="8"/>
      <dgm:spPr/>
    </dgm:pt>
    <dgm:pt modelId="{967CE296-89C5-46A0-87FA-F1EC13FB4BA1}" type="pres">
      <dgm:prSet presAssocID="{281F0BEE-CA0F-449B-9A0F-6E00E59237D5}" presName="EmptyPlaceHolder" presStyleCnt="0"/>
      <dgm:spPr/>
    </dgm:pt>
  </dgm:ptLst>
  <dgm:cxnLst>
    <dgm:cxn modelId="{0DE95108-837C-4107-B46D-A45E4629063E}" type="presOf" srcId="{42A9FDC0-96E3-4308-B886-85CB56FCCA96}" destId="{01200EAC-CDE6-453B-86FD-CD96BDD7DD38}" srcOrd="0" destOrd="0" presId="urn:microsoft.com/office/officeart/2024/layout/BulletTimeline"/>
    <dgm:cxn modelId="{7100D408-99D6-405D-8DA7-4B998B46016F}" srcId="{5013C4A3-AE00-4CA1-BAA1-81D678A61849}" destId="{1CB9752A-56B9-495A-B9C5-C0EBD119CCF9}" srcOrd="4" destOrd="0" parTransId="{51989C11-A1DE-4B41-A9FC-04FB38A4C9C5}" sibTransId="{E44ED20C-C671-4D9E-ABE0-E251834F9077}"/>
    <dgm:cxn modelId="{7BD01B13-6C7F-43E2-B87C-CD60B5928395}" srcId="{EE7BD67C-192E-41BD-884B-A29AA2585F00}" destId="{370CD51A-855B-46CA-99B6-09025761108D}" srcOrd="0" destOrd="0" parTransId="{010700D5-378C-46DD-BD48-DA288FB08E1A}" sibTransId="{E2ADBB55-2BA7-416E-BB7D-E38B72846720}"/>
    <dgm:cxn modelId="{1A598715-B500-4E67-AD73-95C950BE48BD}" srcId="{5013C4A3-AE00-4CA1-BAA1-81D678A61849}" destId="{6491188F-6223-4302-B19A-C21174B098A2}" srcOrd="2" destOrd="0" parTransId="{F0E914BE-7A94-46A3-AF83-15788B02A830}" sibTransId="{290B4B9E-46D2-4F7C-88C8-2AC624B97D1E}"/>
    <dgm:cxn modelId="{4987D725-630C-4924-83C7-80894D2F078B}" srcId="{5013C4A3-AE00-4CA1-BAA1-81D678A61849}" destId="{AE45E2B2-8B5B-4E45-90AE-EA38D46EEB1C}" srcOrd="3" destOrd="0" parTransId="{DFC2A492-3623-428C-9BCB-BCD883B2D58C}" sibTransId="{A97225E0-282A-4D0B-8B97-6ECE5B83409B}"/>
    <dgm:cxn modelId="{E9643F33-B422-4F68-9226-01C6619E4D60}" type="presOf" srcId="{CCA5D245-C005-4058-A583-740650CA3F02}" destId="{364D3371-4F58-4C84-B754-1BB0C7D836F9}" srcOrd="0" destOrd="0" presId="urn:microsoft.com/office/officeart/2024/layout/BulletTimeline"/>
    <dgm:cxn modelId="{DA7F433E-CFCC-472D-8A08-6ACFF1A10354}" type="presOf" srcId="{75D98280-93F2-4986-A21C-398D8C08B75B}" destId="{1E41A2BF-28A3-469C-8114-FD38AFD29486}" srcOrd="0" destOrd="0" presId="urn:microsoft.com/office/officeart/2024/layout/BulletTimeline"/>
    <dgm:cxn modelId="{114B0C65-9A22-4E7F-8508-A53DCFC92A83}" srcId="{81B37432-59EC-4CD2-8335-AD0C1A69D45E}" destId="{AF24FDD3-7983-41F9-A540-B71D10F6690B}" srcOrd="0" destOrd="0" parTransId="{A36A3869-2251-40E1-8AC3-DA069597D3F4}" sibTransId="{A3FA7713-C294-4B5D-A6F4-852CBC64DBB3}"/>
    <dgm:cxn modelId="{F2A88645-008E-40B0-A400-70CE167B4629}" type="presOf" srcId="{1CB9752A-56B9-495A-B9C5-C0EBD119CCF9}" destId="{49FBE82A-06CB-442F-A55A-3C8CF8CFFB99}" srcOrd="0" destOrd="0" presId="urn:microsoft.com/office/officeart/2024/layout/BulletTimeline"/>
    <dgm:cxn modelId="{B0AAEF46-A055-405A-9C88-8810FA71DE26}" srcId="{76082EF3-EF57-4489-9DF9-4081FD56BC2B}" destId="{75D98280-93F2-4986-A21C-398D8C08B75B}" srcOrd="0" destOrd="0" parTransId="{801DA95F-AE7D-4405-8391-69F00B0A6CDB}" sibTransId="{5A446061-5DFC-4CE1-8696-A2AED3673962}"/>
    <dgm:cxn modelId="{EEB45768-A764-4A32-A17E-125B6C2CEE71}" type="presOf" srcId="{76082EF3-EF57-4489-9DF9-4081FD56BC2B}" destId="{A0848FE0-7CE6-4B67-AB1D-D4A3C6FE597C}" srcOrd="0" destOrd="0" presId="urn:microsoft.com/office/officeart/2024/layout/BulletTimeline"/>
    <dgm:cxn modelId="{23234D52-4F29-4308-A018-D555924881F9}" type="presOf" srcId="{AE45E2B2-8B5B-4E45-90AE-EA38D46EEB1C}" destId="{417A5E5E-E11C-4C7F-A333-E851C3F7C20F}" srcOrd="0" destOrd="0" presId="urn:microsoft.com/office/officeart/2024/layout/BulletTimeline"/>
    <dgm:cxn modelId="{3EFD6E73-ADFA-401A-B2BD-626C85C8DA1A}" type="presOf" srcId="{5013C4A3-AE00-4CA1-BAA1-81D678A61849}" destId="{27F6A3A5-4336-45C7-925F-D41A8D63A9C0}" srcOrd="0" destOrd="0" presId="urn:microsoft.com/office/officeart/2024/layout/BulletTimeline"/>
    <dgm:cxn modelId="{DFBA877C-66C4-47E9-B1F4-5080B99A0C51}" type="presOf" srcId="{AF24FDD3-7983-41F9-A540-B71D10F6690B}" destId="{B066574C-914A-48BD-B264-E5B357530C2D}" srcOrd="0" destOrd="0" presId="urn:microsoft.com/office/officeart/2024/layout/BulletTimeline"/>
    <dgm:cxn modelId="{0B2B137D-B907-462E-8D9F-6B219EFECB97}" srcId="{1CB9752A-56B9-495A-B9C5-C0EBD119CCF9}" destId="{B3ECAE2F-00F1-4939-9259-84D0694CF19D}" srcOrd="0" destOrd="0" parTransId="{D0038D65-73FE-4BF4-A892-255A8BCCA4EF}" sibTransId="{61EADE88-DFA0-4096-A0A7-6C9248B28DB4}"/>
    <dgm:cxn modelId="{5263417D-0434-4CC9-9B7A-4EA57FD44C2F}" type="presOf" srcId="{EE7BD67C-192E-41BD-884B-A29AA2585F00}" destId="{98BDC51C-D634-4E24-BF45-EF7AFA09227A}" srcOrd="0" destOrd="0" presId="urn:microsoft.com/office/officeart/2024/layout/BulletTimeline"/>
    <dgm:cxn modelId="{9F438490-6204-4CFC-8116-DA5664C85712}" type="presOf" srcId="{D3D30132-A3BB-4F86-906D-04DF66EBE43E}" destId="{E66C740F-4D02-4B23-9DA8-AD764ECDCEEA}" srcOrd="0" destOrd="0" presId="urn:microsoft.com/office/officeart/2024/layout/BulletTimeline"/>
    <dgm:cxn modelId="{00FE1794-A256-451E-ABFA-C3C53A3B337B}" srcId="{AF3779EC-B816-40C9-A040-2E1FC76129A1}" destId="{CCA5D245-C005-4058-A583-740650CA3F02}" srcOrd="0" destOrd="0" parTransId="{CD3CF0E4-D7D3-43CE-B32A-A7C60F1F2694}" sibTransId="{A3BAAB14-E1D1-4D7F-9F1F-AA510614A443}"/>
    <dgm:cxn modelId="{F28C70A2-8A9E-4C54-A839-95D3FABA38CD}" srcId="{5013C4A3-AE00-4CA1-BAA1-81D678A61849}" destId="{281F0BEE-CA0F-449B-9A0F-6E00E59237D5}" srcOrd="7" destOrd="0" parTransId="{D64889E5-5FF8-4C1A-9E9E-A58B0E3AC57E}" sibTransId="{8567F87C-0C3B-457C-BD52-4C8ED7130A27}"/>
    <dgm:cxn modelId="{C56D59A2-DBA7-4A89-A792-BEAA06AC0B5A}" srcId="{6491188F-6223-4302-B19A-C21174B098A2}" destId="{42A9FDC0-96E3-4308-B886-85CB56FCCA96}" srcOrd="0" destOrd="0" parTransId="{AA98840B-B3D7-4C72-B4EB-A8920D789A2E}" sibTransId="{411DB039-C43B-444E-8F5C-CC0DACD54B76}"/>
    <dgm:cxn modelId="{D151E3BB-D4C9-4E4E-9EA3-F8DB396A8508}" type="presOf" srcId="{281F0BEE-CA0F-449B-9A0F-6E00E59237D5}" destId="{FF405F8D-58C8-450B-AB0F-BFF5A9FF1FE4}" srcOrd="0" destOrd="0" presId="urn:microsoft.com/office/officeart/2024/layout/BulletTimeline"/>
    <dgm:cxn modelId="{38FB19BF-ED24-4D26-ACEE-46497BF468E7}" type="presOf" srcId="{370CD51A-855B-46CA-99B6-09025761108D}" destId="{D8C676FD-6399-4055-A2E2-D75B941FD43E}" srcOrd="0" destOrd="0" presId="urn:microsoft.com/office/officeart/2024/layout/BulletTimeline"/>
    <dgm:cxn modelId="{4BD066CB-9A43-4A8D-AF13-11A3FED3D02A}" srcId="{5013C4A3-AE00-4CA1-BAA1-81D678A61849}" destId="{81B37432-59EC-4CD2-8335-AD0C1A69D45E}" srcOrd="1" destOrd="0" parTransId="{2CB8F21E-CC7E-4045-A461-3891DE7CD515}" sibTransId="{F08F08DE-2D0E-49AB-B157-936021C1CD73}"/>
    <dgm:cxn modelId="{3565B1CC-AB39-4CA6-A842-80E7FF3C066F}" type="presOf" srcId="{70DCB484-7D07-4F4B-8883-8A42DDB5322F}" destId="{D210BA5C-3D8B-46AE-8913-7670A2CCEB77}" srcOrd="0" destOrd="0" presId="urn:microsoft.com/office/officeart/2024/layout/BulletTimeline"/>
    <dgm:cxn modelId="{70AD6ED2-5E26-4859-A119-4807A0D3D957}" type="presOf" srcId="{AF3779EC-B816-40C9-A040-2E1FC76129A1}" destId="{431F3110-2D21-4E8F-A269-A3431B3A4E70}" srcOrd="0" destOrd="0" presId="urn:microsoft.com/office/officeart/2024/layout/BulletTimeline"/>
    <dgm:cxn modelId="{AF539CD5-CA0D-440E-8452-8D43BAB0368B}" srcId="{5013C4A3-AE00-4CA1-BAA1-81D678A61849}" destId="{EE7BD67C-192E-41BD-884B-A29AA2585F00}" srcOrd="5" destOrd="0" parTransId="{20507903-FE52-4300-974F-D176EECC4FD2}" sibTransId="{AAD88A45-D7AA-4207-A6BA-43EDB3FACAF6}"/>
    <dgm:cxn modelId="{52185EE7-1271-4618-A5B2-E8576E5E97C9}" srcId="{281F0BEE-CA0F-449B-9A0F-6E00E59237D5}" destId="{D3D30132-A3BB-4F86-906D-04DF66EBE43E}" srcOrd="0" destOrd="0" parTransId="{02BBEDE8-B949-48A0-B8F3-BAAF2DB3984E}" sibTransId="{510C2267-0C2F-4C90-ABD6-63DAB178FF44}"/>
    <dgm:cxn modelId="{E66981E7-FECB-4CF5-9323-857A5A5DA649}" srcId="{AE45E2B2-8B5B-4E45-90AE-EA38D46EEB1C}" destId="{70DCB484-7D07-4F4B-8883-8A42DDB5322F}" srcOrd="0" destOrd="0" parTransId="{5810805F-324C-4E0D-9467-9E2BDF5071CC}" sibTransId="{75B0F82A-22CE-434B-9146-3561BB2CD74E}"/>
    <dgm:cxn modelId="{A72E9EEC-6D93-4904-AB1F-15671FEC5123}" srcId="{5013C4A3-AE00-4CA1-BAA1-81D678A61849}" destId="{76082EF3-EF57-4489-9DF9-4081FD56BC2B}" srcOrd="0" destOrd="0" parTransId="{B4F746E2-4549-45A6-8435-8C7252FE584B}" sibTransId="{655909C4-3231-454D-971D-5C3AD5C55DAA}"/>
    <dgm:cxn modelId="{F0B09AF8-FB60-40EC-844F-8E374F261BAF}" type="presOf" srcId="{81B37432-59EC-4CD2-8335-AD0C1A69D45E}" destId="{70E6A4DF-0419-4D72-AEEA-4BBAB7545A8F}" srcOrd="0" destOrd="0" presId="urn:microsoft.com/office/officeart/2024/layout/BulletTimeline"/>
    <dgm:cxn modelId="{A352ABF8-EB6B-44B2-B9B1-4243C486A0CB}" type="presOf" srcId="{B3ECAE2F-00F1-4939-9259-84D0694CF19D}" destId="{24EA71FD-3427-41FC-ACB1-0BA02DDE661B}" srcOrd="0" destOrd="0" presId="urn:microsoft.com/office/officeart/2024/layout/BulletTimeline"/>
    <dgm:cxn modelId="{A3FA5AFB-01A3-467B-AA00-91E42B6134BB}" srcId="{5013C4A3-AE00-4CA1-BAA1-81D678A61849}" destId="{AF3779EC-B816-40C9-A040-2E1FC76129A1}" srcOrd="6" destOrd="0" parTransId="{FEEF77A2-A8B7-4317-92E9-9C8D9C44329B}" sibTransId="{9547CF5C-DCA8-4092-A39B-CBD5A0536F52}"/>
    <dgm:cxn modelId="{EBAE60FD-4AAC-43B2-B1EE-2BCE0D19AFE5}" type="presOf" srcId="{6491188F-6223-4302-B19A-C21174B098A2}" destId="{919066ED-84E2-44C5-B66C-D0ED459714AF}" srcOrd="0" destOrd="0" presId="urn:microsoft.com/office/officeart/2024/layout/BulletTimeline"/>
    <dgm:cxn modelId="{8722F078-E178-4EC7-8FF7-FEA38407D643}" type="presParOf" srcId="{27F6A3A5-4336-45C7-925F-D41A8D63A9C0}" destId="{DE2E7B96-4371-47A9-A51E-A0C1193AA4A4}" srcOrd="0" destOrd="0" presId="urn:microsoft.com/office/officeart/2024/layout/BulletTimeline"/>
    <dgm:cxn modelId="{317CC02F-CF8C-4E9D-AA15-97FDEC63ED42}" type="presParOf" srcId="{DE2E7B96-4371-47A9-A51E-A0C1193AA4A4}" destId="{6BF98B31-98EB-4986-8E42-08164AC52F61}" srcOrd="0" destOrd="0" presId="urn:microsoft.com/office/officeart/2024/layout/BulletTimeline"/>
    <dgm:cxn modelId="{8665476B-8BF1-415E-BFA7-E58E6A0E559A}" type="presParOf" srcId="{DE2E7B96-4371-47A9-A51E-A0C1193AA4A4}" destId="{0EE0546C-50B5-4D5D-AAD4-DDA9134A2FE3}" srcOrd="1" destOrd="0" presId="urn:microsoft.com/office/officeart/2024/layout/BulletTimeline"/>
    <dgm:cxn modelId="{37A03958-D41F-43EE-8F47-038C158AD87D}" type="presParOf" srcId="{27F6A3A5-4336-45C7-925F-D41A8D63A9C0}" destId="{01170754-920B-46BA-91EB-3B2F0B898D59}" srcOrd="1" destOrd="0" presId="urn:microsoft.com/office/officeart/2024/layout/BulletTimeline"/>
    <dgm:cxn modelId="{4EEDF578-BC0A-45A4-A03A-5DE678721D2B}" type="presParOf" srcId="{01170754-920B-46BA-91EB-3B2F0B898D59}" destId="{A6827BFC-2EC1-43CB-BDBC-57CA00A26F22}" srcOrd="0" destOrd="0" presId="urn:microsoft.com/office/officeart/2024/layout/BulletTimeline"/>
    <dgm:cxn modelId="{E7A18875-7E52-4CAD-B3EE-1821B8B88240}" type="presParOf" srcId="{A6827BFC-2EC1-43CB-BDBC-57CA00A26F22}" destId="{61A82EA7-1A70-4EBF-BDB9-81FA09BD3D0B}" srcOrd="0" destOrd="0" presId="urn:microsoft.com/office/officeart/2024/layout/BulletTimeline"/>
    <dgm:cxn modelId="{2E680B87-E4F9-49A6-AB7D-8C03A212A0DB}" type="presParOf" srcId="{61A82EA7-1A70-4EBF-BDB9-81FA09BD3D0B}" destId="{678D57B6-599B-4985-9CD4-BB701FAEC526}" srcOrd="0" destOrd="0" presId="urn:microsoft.com/office/officeart/2024/layout/BulletTimeline"/>
    <dgm:cxn modelId="{61FF4070-BEB0-4D4D-9D4F-A4682E4A426C}" type="presParOf" srcId="{61A82EA7-1A70-4EBF-BDB9-81FA09BD3D0B}" destId="{161227A6-6474-401B-8C75-D6DF59BDAF42}" srcOrd="1" destOrd="0" presId="urn:microsoft.com/office/officeart/2024/layout/BulletTimeline"/>
    <dgm:cxn modelId="{9BD326DA-3E47-4E36-B0E2-70F396605CAF}" type="presParOf" srcId="{A6827BFC-2EC1-43CB-BDBC-57CA00A26F22}" destId="{1E41A2BF-28A3-469C-8114-FD38AFD29486}" srcOrd="1" destOrd="0" presId="urn:microsoft.com/office/officeart/2024/layout/BulletTimeline"/>
    <dgm:cxn modelId="{8768D2C2-F123-4460-8FE8-BA0B0E88C832}" type="presParOf" srcId="{A6827BFC-2EC1-43CB-BDBC-57CA00A26F22}" destId="{A0848FE0-7CE6-4B67-AB1D-D4A3C6FE597C}" srcOrd="2" destOrd="0" presId="urn:microsoft.com/office/officeart/2024/layout/BulletTimeline"/>
    <dgm:cxn modelId="{DDA70E65-0221-49C4-9C89-2C108CF16F2C}" type="presParOf" srcId="{A6827BFC-2EC1-43CB-BDBC-57CA00A26F22}" destId="{2B0760A3-3B74-44D6-95C2-099B5671FF40}" srcOrd="3" destOrd="0" presId="urn:microsoft.com/office/officeart/2024/layout/BulletTimeline"/>
    <dgm:cxn modelId="{4F630106-5B07-40AA-BC85-A1733E25BC86}" type="presParOf" srcId="{A6827BFC-2EC1-43CB-BDBC-57CA00A26F22}" destId="{13CDA517-305B-4D52-93E4-6D90126C7CFE}" srcOrd="4" destOrd="0" presId="urn:microsoft.com/office/officeart/2024/layout/BulletTimeline"/>
    <dgm:cxn modelId="{C4B768B9-AE88-434D-8647-14027AD452CF}" type="presParOf" srcId="{13CDA517-305B-4D52-93E4-6D90126C7CFE}" destId="{36636DDC-FE80-463B-9F67-D9790BCD0303}" srcOrd="0" destOrd="0" presId="urn:microsoft.com/office/officeart/2024/layout/BulletTimeline"/>
    <dgm:cxn modelId="{FFB43512-DE40-43AC-BEB1-79E91E5A349F}" type="presParOf" srcId="{A6827BFC-2EC1-43CB-BDBC-57CA00A26F22}" destId="{2AA76B0E-6219-46B4-855E-DE6C91F900A8}" srcOrd="5" destOrd="0" presId="urn:microsoft.com/office/officeart/2024/layout/BulletTimeline"/>
    <dgm:cxn modelId="{475CC687-D7B6-49D6-984A-EF5305071C8D}" type="presParOf" srcId="{01170754-920B-46BA-91EB-3B2F0B898D59}" destId="{2FE38530-453B-43C3-8D42-3420535EA13F}" srcOrd="1" destOrd="0" presId="urn:microsoft.com/office/officeart/2024/layout/BulletTimeline"/>
    <dgm:cxn modelId="{79166EE9-68B6-4E20-8719-F511E59C4A76}" type="presParOf" srcId="{01170754-920B-46BA-91EB-3B2F0B898D59}" destId="{70F5DDA9-C057-4740-A2F8-3A9914692757}" srcOrd="2" destOrd="0" presId="urn:microsoft.com/office/officeart/2024/layout/BulletTimeline"/>
    <dgm:cxn modelId="{BBA192AE-E705-41CB-832B-FCB8A40F4F61}" type="presParOf" srcId="{70F5DDA9-C057-4740-A2F8-3A9914692757}" destId="{75C37F60-B932-4692-B952-F65277A12C10}" srcOrd="0" destOrd="0" presId="urn:microsoft.com/office/officeart/2024/layout/BulletTimeline"/>
    <dgm:cxn modelId="{17CCCD56-5943-4982-9F1C-4DF3436432DF}" type="presParOf" srcId="{75C37F60-B932-4692-B952-F65277A12C10}" destId="{17A4A05B-A361-425D-AD88-9494FDFC39F0}" srcOrd="0" destOrd="0" presId="urn:microsoft.com/office/officeart/2024/layout/BulletTimeline"/>
    <dgm:cxn modelId="{9F629134-C622-4BD9-8E17-90FE85AE29BD}" type="presParOf" srcId="{75C37F60-B932-4692-B952-F65277A12C10}" destId="{0DC441B5-967E-4C22-A597-3E4C1CB4CB21}" srcOrd="1" destOrd="0" presId="urn:microsoft.com/office/officeart/2024/layout/BulletTimeline"/>
    <dgm:cxn modelId="{BF1D383B-BF69-4DCE-B507-78BFEAE3ED5A}" type="presParOf" srcId="{70F5DDA9-C057-4740-A2F8-3A9914692757}" destId="{B066574C-914A-48BD-B264-E5B357530C2D}" srcOrd="1" destOrd="0" presId="urn:microsoft.com/office/officeart/2024/layout/BulletTimeline"/>
    <dgm:cxn modelId="{93C4128D-8346-4FAC-8F91-860478EBA7CC}" type="presParOf" srcId="{70F5DDA9-C057-4740-A2F8-3A9914692757}" destId="{70E6A4DF-0419-4D72-AEEA-4BBAB7545A8F}" srcOrd="2" destOrd="0" presId="urn:microsoft.com/office/officeart/2024/layout/BulletTimeline"/>
    <dgm:cxn modelId="{B4946F4B-210A-4780-987F-B410FE98C6C2}" type="presParOf" srcId="{70F5DDA9-C057-4740-A2F8-3A9914692757}" destId="{AA11A688-AD33-4223-A47B-F3A233CBF7FE}" srcOrd="3" destOrd="0" presId="urn:microsoft.com/office/officeart/2024/layout/BulletTimeline"/>
    <dgm:cxn modelId="{7B2FA765-8988-4266-84A3-1AA550784AA0}" type="presParOf" srcId="{70F5DDA9-C057-4740-A2F8-3A9914692757}" destId="{F384B203-DB61-4EC9-843C-F5445724AC2F}" srcOrd="4" destOrd="0" presId="urn:microsoft.com/office/officeart/2024/layout/BulletTimeline"/>
    <dgm:cxn modelId="{2D473A4E-5D59-4F84-A09F-FE1B57812AAD}" type="presParOf" srcId="{F384B203-DB61-4EC9-843C-F5445724AC2F}" destId="{38D6B86D-F9B2-4BEC-B211-4FC55540540B}" srcOrd="0" destOrd="0" presId="urn:microsoft.com/office/officeart/2024/layout/BulletTimeline"/>
    <dgm:cxn modelId="{A50D598A-2A61-47BF-9572-49A21767847E}" type="presParOf" srcId="{70F5DDA9-C057-4740-A2F8-3A9914692757}" destId="{6137ACD0-464E-4564-A4AC-B800C16BADF1}" srcOrd="5" destOrd="0" presId="urn:microsoft.com/office/officeart/2024/layout/BulletTimeline"/>
    <dgm:cxn modelId="{6278F243-B3F2-4887-9545-1529A6A78CFF}" type="presParOf" srcId="{01170754-920B-46BA-91EB-3B2F0B898D59}" destId="{3348022C-38F9-4BB0-840A-CAE906F2D59E}" srcOrd="3" destOrd="0" presId="urn:microsoft.com/office/officeart/2024/layout/BulletTimeline"/>
    <dgm:cxn modelId="{53BA503B-6433-489B-B266-878637C1C9F6}" type="presParOf" srcId="{01170754-920B-46BA-91EB-3B2F0B898D59}" destId="{2828CB3A-6BF9-4E4E-B501-F26CDB719376}" srcOrd="4" destOrd="0" presId="urn:microsoft.com/office/officeart/2024/layout/BulletTimeline"/>
    <dgm:cxn modelId="{C492829D-FB1E-4F07-BBCD-F98463C8A038}" type="presParOf" srcId="{2828CB3A-6BF9-4E4E-B501-F26CDB719376}" destId="{5F7C8D2F-8646-4658-9321-30B478BDB83F}" srcOrd="0" destOrd="0" presId="urn:microsoft.com/office/officeart/2024/layout/BulletTimeline"/>
    <dgm:cxn modelId="{ACB8B0FB-D9AF-4A94-A2A4-827C0163C994}" type="presParOf" srcId="{5F7C8D2F-8646-4658-9321-30B478BDB83F}" destId="{CB174AB3-0671-4793-BDB9-A076DA048BBD}" srcOrd="0" destOrd="0" presId="urn:microsoft.com/office/officeart/2024/layout/BulletTimeline"/>
    <dgm:cxn modelId="{BA3D9CB2-32E7-4555-8773-EDAFC37A4471}" type="presParOf" srcId="{5F7C8D2F-8646-4658-9321-30B478BDB83F}" destId="{FC855693-12A3-4321-AC80-2A08FD88AF98}" srcOrd="1" destOrd="0" presId="urn:microsoft.com/office/officeart/2024/layout/BulletTimeline"/>
    <dgm:cxn modelId="{2D152632-4E60-4BDF-9BC1-0FC1B4DB74D5}" type="presParOf" srcId="{2828CB3A-6BF9-4E4E-B501-F26CDB719376}" destId="{01200EAC-CDE6-453B-86FD-CD96BDD7DD38}" srcOrd="1" destOrd="0" presId="urn:microsoft.com/office/officeart/2024/layout/BulletTimeline"/>
    <dgm:cxn modelId="{4D57B6E6-ABB0-4AFC-BB2D-F95DA1B95831}" type="presParOf" srcId="{2828CB3A-6BF9-4E4E-B501-F26CDB719376}" destId="{919066ED-84E2-44C5-B66C-D0ED459714AF}" srcOrd="2" destOrd="0" presId="urn:microsoft.com/office/officeart/2024/layout/BulletTimeline"/>
    <dgm:cxn modelId="{A0775BA6-AAD4-47C9-8FA3-9548F5D25FD9}" type="presParOf" srcId="{2828CB3A-6BF9-4E4E-B501-F26CDB719376}" destId="{161B3DB4-5421-4F1E-8769-97EEC676E867}" srcOrd="3" destOrd="0" presId="urn:microsoft.com/office/officeart/2024/layout/BulletTimeline"/>
    <dgm:cxn modelId="{3AE51075-E47E-427F-8088-02801E2354F9}" type="presParOf" srcId="{2828CB3A-6BF9-4E4E-B501-F26CDB719376}" destId="{6C55403C-B62D-42ED-AA9E-13E138924138}" srcOrd="4" destOrd="0" presId="urn:microsoft.com/office/officeart/2024/layout/BulletTimeline"/>
    <dgm:cxn modelId="{582409E9-7616-43AA-A175-B8044AFA96E5}" type="presParOf" srcId="{6C55403C-B62D-42ED-AA9E-13E138924138}" destId="{AD5D12F2-EF7D-4C96-9D48-0E95C1A9B055}" srcOrd="0" destOrd="0" presId="urn:microsoft.com/office/officeart/2024/layout/BulletTimeline"/>
    <dgm:cxn modelId="{434A7049-166B-4B24-9EA1-B4D5999DFDF8}" type="presParOf" srcId="{2828CB3A-6BF9-4E4E-B501-F26CDB719376}" destId="{A12A12F2-E559-45D3-82FB-7AECF2E8B488}" srcOrd="5" destOrd="0" presId="urn:microsoft.com/office/officeart/2024/layout/BulletTimeline"/>
    <dgm:cxn modelId="{BF90A670-71AC-4068-A8C1-49B08D1E6457}" type="presParOf" srcId="{01170754-920B-46BA-91EB-3B2F0B898D59}" destId="{B7656D19-66A0-4976-B1B4-E176C270116C}" srcOrd="5" destOrd="0" presId="urn:microsoft.com/office/officeart/2024/layout/BulletTimeline"/>
    <dgm:cxn modelId="{74DC025A-FBB8-4C5B-B9EF-72C76F162D4D}" type="presParOf" srcId="{01170754-920B-46BA-91EB-3B2F0B898D59}" destId="{7DD5840C-81BD-4286-9CF0-043F72621862}" srcOrd="6" destOrd="0" presId="urn:microsoft.com/office/officeart/2024/layout/BulletTimeline"/>
    <dgm:cxn modelId="{78FA06FC-6407-4720-B594-C0768A38117A}" type="presParOf" srcId="{7DD5840C-81BD-4286-9CF0-043F72621862}" destId="{2673304C-B1E2-4C04-948D-38CF576E4326}" srcOrd="0" destOrd="0" presId="urn:microsoft.com/office/officeart/2024/layout/BulletTimeline"/>
    <dgm:cxn modelId="{702725D4-8AF3-4995-B779-AFB98AF5FC92}" type="presParOf" srcId="{2673304C-B1E2-4C04-948D-38CF576E4326}" destId="{DA06457F-2C8D-4557-A479-E2AF38023F55}" srcOrd="0" destOrd="0" presId="urn:microsoft.com/office/officeart/2024/layout/BulletTimeline"/>
    <dgm:cxn modelId="{ACE1CF6A-267B-4C42-A330-40AFFFC3D666}" type="presParOf" srcId="{2673304C-B1E2-4C04-948D-38CF576E4326}" destId="{8FBAB501-E3BA-49CC-B7E5-9BA7B247FC4C}" srcOrd="1" destOrd="0" presId="urn:microsoft.com/office/officeart/2024/layout/BulletTimeline"/>
    <dgm:cxn modelId="{4AE33942-4D1D-4F62-A0B2-45CA0E6E9CE3}" type="presParOf" srcId="{7DD5840C-81BD-4286-9CF0-043F72621862}" destId="{D210BA5C-3D8B-46AE-8913-7670A2CCEB77}" srcOrd="1" destOrd="0" presId="urn:microsoft.com/office/officeart/2024/layout/BulletTimeline"/>
    <dgm:cxn modelId="{EB0BACB8-8AF2-4312-B1A0-0AB69EFE105C}" type="presParOf" srcId="{7DD5840C-81BD-4286-9CF0-043F72621862}" destId="{417A5E5E-E11C-4C7F-A333-E851C3F7C20F}" srcOrd="2" destOrd="0" presId="urn:microsoft.com/office/officeart/2024/layout/BulletTimeline"/>
    <dgm:cxn modelId="{A4578142-1352-4FFB-A723-6C559958E8C9}" type="presParOf" srcId="{7DD5840C-81BD-4286-9CF0-043F72621862}" destId="{B4D783B2-3652-46D4-B8B7-D9C493344CFA}" srcOrd="3" destOrd="0" presId="urn:microsoft.com/office/officeart/2024/layout/BulletTimeline"/>
    <dgm:cxn modelId="{517D340D-49B1-452F-A9A2-286418E37746}" type="presParOf" srcId="{7DD5840C-81BD-4286-9CF0-043F72621862}" destId="{5446D439-6512-4878-9FD4-B51E52AD3FE7}" srcOrd="4" destOrd="0" presId="urn:microsoft.com/office/officeart/2024/layout/BulletTimeline"/>
    <dgm:cxn modelId="{112E3A6F-CA88-41D3-B178-42BC691CBD48}" type="presParOf" srcId="{5446D439-6512-4878-9FD4-B51E52AD3FE7}" destId="{B3A6402B-DC2D-4A73-89B0-4C91FFF65850}" srcOrd="0" destOrd="0" presId="urn:microsoft.com/office/officeart/2024/layout/BulletTimeline"/>
    <dgm:cxn modelId="{690AABBB-979E-4E52-89BB-141E2D7CB31D}" type="presParOf" srcId="{7DD5840C-81BD-4286-9CF0-043F72621862}" destId="{0E14A7BF-F629-4577-9D30-89411D21B3AE}" srcOrd="5" destOrd="0" presId="urn:microsoft.com/office/officeart/2024/layout/BulletTimeline"/>
    <dgm:cxn modelId="{E3DE5F7D-16A5-4D70-BC21-A72EE430EF02}" type="presParOf" srcId="{01170754-920B-46BA-91EB-3B2F0B898D59}" destId="{DF880B6E-AA33-4712-8C5E-845639123FFE}" srcOrd="7" destOrd="0" presId="urn:microsoft.com/office/officeart/2024/layout/BulletTimeline"/>
    <dgm:cxn modelId="{954C66D6-0EA5-4C33-95FF-86953A46D6A7}" type="presParOf" srcId="{01170754-920B-46BA-91EB-3B2F0B898D59}" destId="{7D39C7B0-AA4F-4C54-8BAA-ECF80AC14287}" srcOrd="8" destOrd="0" presId="urn:microsoft.com/office/officeart/2024/layout/BulletTimeline"/>
    <dgm:cxn modelId="{26429821-6D7F-4B46-BC3F-B1C9C13FE109}" type="presParOf" srcId="{7D39C7B0-AA4F-4C54-8BAA-ECF80AC14287}" destId="{56251E40-9253-47FA-861C-AB6B601CD0B0}" srcOrd="0" destOrd="0" presId="urn:microsoft.com/office/officeart/2024/layout/BulletTimeline"/>
    <dgm:cxn modelId="{37739789-8EC7-4965-AD5F-8BFA5D8A1EAD}" type="presParOf" srcId="{56251E40-9253-47FA-861C-AB6B601CD0B0}" destId="{257228E6-F9F7-47FE-92D6-5CE8F92A1691}" srcOrd="0" destOrd="0" presId="urn:microsoft.com/office/officeart/2024/layout/BulletTimeline"/>
    <dgm:cxn modelId="{52AFCFA5-3B64-4667-A6A8-FF1B0FDEDA87}" type="presParOf" srcId="{56251E40-9253-47FA-861C-AB6B601CD0B0}" destId="{EEDD5975-D25C-427B-852F-09F337B68518}" srcOrd="1" destOrd="0" presId="urn:microsoft.com/office/officeart/2024/layout/BulletTimeline"/>
    <dgm:cxn modelId="{DB339B30-B9A9-4B03-BF35-47AF0BF7B043}" type="presParOf" srcId="{7D39C7B0-AA4F-4C54-8BAA-ECF80AC14287}" destId="{24EA71FD-3427-41FC-ACB1-0BA02DDE661B}" srcOrd="1" destOrd="0" presId="urn:microsoft.com/office/officeart/2024/layout/BulletTimeline"/>
    <dgm:cxn modelId="{36F3B4E8-50CE-4877-B70F-93D07BF65171}" type="presParOf" srcId="{7D39C7B0-AA4F-4C54-8BAA-ECF80AC14287}" destId="{49FBE82A-06CB-442F-A55A-3C8CF8CFFB99}" srcOrd="2" destOrd="0" presId="urn:microsoft.com/office/officeart/2024/layout/BulletTimeline"/>
    <dgm:cxn modelId="{3126015D-CCB8-4980-B6BA-832270DE8D24}" type="presParOf" srcId="{7D39C7B0-AA4F-4C54-8BAA-ECF80AC14287}" destId="{3B44261C-A47F-44AB-9BDF-8A62A186C84B}" srcOrd="3" destOrd="0" presId="urn:microsoft.com/office/officeart/2024/layout/BulletTimeline"/>
    <dgm:cxn modelId="{F2064B88-F347-4811-A006-7885D4EF8B97}" type="presParOf" srcId="{7D39C7B0-AA4F-4C54-8BAA-ECF80AC14287}" destId="{AA32B914-7282-4194-89F2-1153EF8A95E4}" srcOrd="4" destOrd="0" presId="urn:microsoft.com/office/officeart/2024/layout/BulletTimeline"/>
    <dgm:cxn modelId="{2C4746E5-544E-4CE9-806D-25E0D848F1BD}" type="presParOf" srcId="{AA32B914-7282-4194-89F2-1153EF8A95E4}" destId="{49F5A3B4-A5AF-4896-A174-6DA34BED8B7D}" srcOrd="0" destOrd="0" presId="urn:microsoft.com/office/officeart/2024/layout/BulletTimeline"/>
    <dgm:cxn modelId="{2EC48E0A-8B59-41BE-A5FD-858EF1F31431}" type="presParOf" srcId="{7D39C7B0-AA4F-4C54-8BAA-ECF80AC14287}" destId="{870FCD59-3FFA-465C-AC74-CA6E3901C525}" srcOrd="5" destOrd="0" presId="urn:microsoft.com/office/officeart/2024/layout/BulletTimeline"/>
    <dgm:cxn modelId="{305CFB20-C176-4B75-A9AB-5010A9533307}" type="presParOf" srcId="{01170754-920B-46BA-91EB-3B2F0B898D59}" destId="{5EEC0C6B-20F9-427B-A66A-0F4B70B9D8F5}" srcOrd="9" destOrd="0" presId="urn:microsoft.com/office/officeart/2024/layout/BulletTimeline"/>
    <dgm:cxn modelId="{DA0C40F1-024E-45DA-8B47-0297D75002A6}" type="presParOf" srcId="{01170754-920B-46BA-91EB-3B2F0B898D59}" destId="{CA767536-4006-4A7E-8DFD-BABEC35EF870}" srcOrd="10" destOrd="0" presId="urn:microsoft.com/office/officeart/2024/layout/BulletTimeline"/>
    <dgm:cxn modelId="{04E0ADAE-19E5-422F-B6A1-B674940B33E3}" type="presParOf" srcId="{CA767536-4006-4A7E-8DFD-BABEC35EF870}" destId="{637FAEC8-9218-461D-A508-4568243014BE}" srcOrd="0" destOrd="0" presId="urn:microsoft.com/office/officeart/2024/layout/BulletTimeline"/>
    <dgm:cxn modelId="{6FB6F2E6-6A64-46A9-ABC4-218866378C94}" type="presParOf" srcId="{637FAEC8-9218-461D-A508-4568243014BE}" destId="{7654D66A-B0CE-49B8-826F-C060E3738440}" srcOrd="0" destOrd="0" presId="urn:microsoft.com/office/officeart/2024/layout/BulletTimeline"/>
    <dgm:cxn modelId="{EB01D8B9-B1FF-453F-851D-B70466B94C91}" type="presParOf" srcId="{637FAEC8-9218-461D-A508-4568243014BE}" destId="{34B08D82-0E81-4943-B39A-AF3C445A090D}" srcOrd="1" destOrd="0" presId="urn:microsoft.com/office/officeart/2024/layout/BulletTimeline"/>
    <dgm:cxn modelId="{DA1B1B77-BB38-4F2B-A266-AF1437E95DA5}" type="presParOf" srcId="{CA767536-4006-4A7E-8DFD-BABEC35EF870}" destId="{D8C676FD-6399-4055-A2E2-D75B941FD43E}" srcOrd="1" destOrd="0" presId="urn:microsoft.com/office/officeart/2024/layout/BulletTimeline"/>
    <dgm:cxn modelId="{72D9D572-CBD7-4C9E-8A6E-F94D7E299B5D}" type="presParOf" srcId="{CA767536-4006-4A7E-8DFD-BABEC35EF870}" destId="{98BDC51C-D634-4E24-BF45-EF7AFA09227A}" srcOrd="2" destOrd="0" presId="urn:microsoft.com/office/officeart/2024/layout/BulletTimeline"/>
    <dgm:cxn modelId="{CEC48DD2-5C44-4DEB-8D82-7880C0E40E37}" type="presParOf" srcId="{CA767536-4006-4A7E-8DFD-BABEC35EF870}" destId="{62B00423-DF55-4B50-8BC8-D6442FBA8741}" srcOrd="3" destOrd="0" presId="urn:microsoft.com/office/officeart/2024/layout/BulletTimeline"/>
    <dgm:cxn modelId="{1991AEDD-EBB0-42F4-9C22-59FECC9FA065}" type="presParOf" srcId="{CA767536-4006-4A7E-8DFD-BABEC35EF870}" destId="{D85A5723-1FC9-48BA-BCED-C02E2782B4AB}" srcOrd="4" destOrd="0" presId="urn:microsoft.com/office/officeart/2024/layout/BulletTimeline"/>
    <dgm:cxn modelId="{9A7CB9CF-8077-41F9-9D1C-201F84291288}" type="presParOf" srcId="{D85A5723-1FC9-48BA-BCED-C02E2782B4AB}" destId="{7536693B-A800-4B4C-B8FD-75215A6C77F2}" srcOrd="0" destOrd="0" presId="urn:microsoft.com/office/officeart/2024/layout/BulletTimeline"/>
    <dgm:cxn modelId="{3D6B87F9-B1BA-4333-BC7E-2608B22CA60E}" type="presParOf" srcId="{CA767536-4006-4A7E-8DFD-BABEC35EF870}" destId="{3CC7E1C5-ACCB-4C9E-88C3-C5803BD7E8A3}" srcOrd="5" destOrd="0" presId="urn:microsoft.com/office/officeart/2024/layout/BulletTimeline"/>
    <dgm:cxn modelId="{B1F3B979-C410-4245-A142-A9E1EE4BBFDB}" type="presParOf" srcId="{01170754-920B-46BA-91EB-3B2F0B898D59}" destId="{CBC10A48-FD3E-4C15-A8BA-7948F8BD155D}" srcOrd="11" destOrd="0" presId="urn:microsoft.com/office/officeart/2024/layout/BulletTimeline"/>
    <dgm:cxn modelId="{FC866F05-EECB-4121-8CDE-0506D4DDB523}" type="presParOf" srcId="{01170754-920B-46BA-91EB-3B2F0B898D59}" destId="{1B8F3DC5-37C4-4DFE-82EC-DCF028E33A1E}" srcOrd="12" destOrd="0" presId="urn:microsoft.com/office/officeart/2024/layout/BulletTimeline"/>
    <dgm:cxn modelId="{69A40CEC-EC57-44E1-B71C-C227020C65B1}" type="presParOf" srcId="{1B8F3DC5-37C4-4DFE-82EC-DCF028E33A1E}" destId="{79163356-8FB1-4B1C-9D2A-5ACA5FA454F2}" srcOrd="0" destOrd="0" presId="urn:microsoft.com/office/officeart/2024/layout/BulletTimeline"/>
    <dgm:cxn modelId="{4CBA28FB-8343-4494-9312-59C933C3507F}" type="presParOf" srcId="{79163356-8FB1-4B1C-9D2A-5ACA5FA454F2}" destId="{56673656-04B4-4609-87DB-8B4CE6335D92}" srcOrd="0" destOrd="0" presId="urn:microsoft.com/office/officeart/2024/layout/BulletTimeline"/>
    <dgm:cxn modelId="{29394781-974F-4AF1-9CBF-F4AB063E1B8D}" type="presParOf" srcId="{79163356-8FB1-4B1C-9D2A-5ACA5FA454F2}" destId="{83EBB818-03E5-4BF3-B194-2A709A764B4D}" srcOrd="1" destOrd="0" presId="urn:microsoft.com/office/officeart/2024/layout/BulletTimeline"/>
    <dgm:cxn modelId="{9BB4BA18-68CC-45BB-BEB6-D6015325771A}" type="presParOf" srcId="{1B8F3DC5-37C4-4DFE-82EC-DCF028E33A1E}" destId="{364D3371-4F58-4C84-B754-1BB0C7D836F9}" srcOrd="1" destOrd="0" presId="urn:microsoft.com/office/officeart/2024/layout/BulletTimeline"/>
    <dgm:cxn modelId="{653F6CD3-1D3B-4D1E-9F28-D781C151ADF9}" type="presParOf" srcId="{1B8F3DC5-37C4-4DFE-82EC-DCF028E33A1E}" destId="{431F3110-2D21-4E8F-A269-A3431B3A4E70}" srcOrd="2" destOrd="0" presId="urn:microsoft.com/office/officeart/2024/layout/BulletTimeline"/>
    <dgm:cxn modelId="{4392AB98-300A-4E42-A91C-75A855F889CA}" type="presParOf" srcId="{1B8F3DC5-37C4-4DFE-82EC-DCF028E33A1E}" destId="{5F2EDE6B-41E9-4501-B344-89567BFEB294}" srcOrd="3" destOrd="0" presId="urn:microsoft.com/office/officeart/2024/layout/BulletTimeline"/>
    <dgm:cxn modelId="{B2BAD0F4-4840-4379-B39C-33A430523449}" type="presParOf" srcId="{1B8F3DC5-37C4-4DFE-82EC-DCF028E33A1E}" destId="{7DD17002-73F0-4AEF-A4B5-9F5BE8FC6DAE}" srcOrd="4" destOrd="0" presId="urn:microsoft.com/office/officeart/2024/layout/BulletTimeline"/>
    <dgm:cxn modelId="{81FB4F31-D0E4-4B21-AACC-1B5DBC917DC9}" type="presParOf" srcId="{7DD17002-73F0-4AEF-A4B5-9F5BE8FC6DAE}" destId="{BE01B24E-2FF8-40E5-84E9-35D2B2BBD3FB}" srcOrd="0" destOrd="0" presId="urn:microsoft.com/office/officeart/2024/layout/BulletTimeline"/>
    <dgm:cxn modelId="{62B76153-DD50-40E8-9E4F-B0AC8F8B62D3}" type="presParOf" srcId="{1B8F3DC5-37C4-4DFE-82EC-DCF028E33A1E}" destId="{F19F7817-33B8-482E-AC99-F33B703A5AF5}" srcOrd="5" destOrd="0" presId="urn:microsoft.com/office/officeart/2024/layout/BulletTimeline"/>
    <dgm:cxn modelId="{6F1528E3-802A-4B74-B8C7-B82402C2B9EB}" type="presParOf" srcId="{01170754-920B-46BA-91EB-3B2F0B898D59}" destId="{8EADC993-B11B-4353-AA05-5AB1FD5E3855}" srcOrd="13" destOrd="0" presId="urn:microsoft.com/office/officeart/2024/layout/BulletTimeline"/>
    <dgm:cxn modelId="{0DA4804B-552B-4CF5-8DED-9DD73D40030B}" type="presParOf" srcId="{01170754-920B-46BA-91EB-3B2F0B898D59}" destId="{03B6C8DF-AD78-482E-8E81-4BCF8AA7DF7C}" srcOrd="14" destOrd="0" presId="urn:microsoft.com/office/officeart/2024/layout/BulletTimeline"/>
    <dgm:cxn modelId="{DEA35553-AF18-4E61-A0BE-F18B80192457}" type="presParOf" srcId="{03B6C8DF-AD78-482E-8E81-4BCF8AA7DF7C}" destId="{45C03BEE-F4D3-4FAA-8014-E8F4E86307B8}" srcOrd="0" destOrd="0" presId="urn:microsoft.com/office/officeart/2024/layout/BulletTimeline"/>
    <dgm:cxn modelId="{34F90301-F675-4727-AE1D-178E24E8A7C8}" type="presParOf" srcId="{45C03BEE-F4D3-4FAA-8014-E8F4E86307B8}" destId="{E3178AAE-CD9B-4AD8-9130-B3663C597C37}" srcOrd="0" destOrd="0" presId="urn:microsoft.com/office/officeart/2024/layout/BulletTimeline"/>
    <dgm:cxn modelId="{F92FA883-3AF5-4042-AFB3-EA3959E6674C}" type="presParOf" srcId="{45C03BEE-F4D3-4FAA-8014-E8F4E86307B8}" destId="{B9E2354E-2AC2-4C27-816A-220F4B0087BB}" srcOrd="1" destOrd="0" presId="urn:microsoft.com/office/officeart/2024/layout/BulletTimeline"/>
    <dgm:cxn modelId="{75B4E706-CA8F-4E00-9FEE-6109BE1B3992}" type="presParOf" srcId="{03B6C8DF-AD78-482E-8E81-4BCF8AA7DF7C}" destId="{E66C740F-4D02-4B23-9DA8-AD764ECDCEEA}" srcOrd="1" destOrd="0" presId="urn:microsoft.com/office/officeart/2024/layout/BulletTimeline"/>
    <dgm:cxn modelId="{D5788743-B7B1-4077-B706-E3B4C0E2F0A1}" type="presParOf" srcId="{03B6C8DF-AD78-482E-8E81-4BCF8AA7DF7C}" destId="{FF405F8D-58C8-450B-AB0F-BFF5A9FF1FE4}" srcOrd="2" destOrd="0" presId="urn:microsoft.com/office/officeart/2024/layout/BulletTimeline"/>
    <dgm:cxn modelId="{5960C10F-4241-49D9-8570-272B6C977A1E}" type="presParOf" srcId="{03B6C8DF-AD78-482E-8E81-4BCF8AA7DF7C}" destId="{6E7CA71C-E7A9-48E1-B545-B103884F224D}" srcOrd="3" destOrd="0" presId="urn:microsoft.com/office/officeart/2024/layout/BulletTimeline"/>
    <dgm:cxn modelId="{B9F98A27-59A8-4228-AEF9-4B2AEDEDC73B}" type="presParOf" srcId="{03B6C8DF-AD78-482E-8E81-4BCF8AA7DF7C}" destId="{98F7C994-3BC4-4224-BE12-2C5A71D1F2A7}" srcOrd="4" destOrd="0" presId="urn:microsoft.com/office/officeart/2024/layout/BulletTimeline"/>
    <dgm:cxn modelId="{3D4F4CA5-A429-401A-B550-70ADDF31B38F}" type="presParOf" srcId="{98F7C994-3BC4-4224-BE12-2C5A71D1F2A7}" destId="{418DD926-2C35-434C-890A-52F78EC709BD}" srcOrd="0" destOrd="0" presId="urn:microsoft.com/office/officeart/2024/layout/BulletTimeline"/>
    <dgm:cxn modelId="{B541A641-AF19-4B64-A8A0-CE3B6B5530FC}" type="presParOf" srcId="{03B6C8DF-AD78-482E-8E81-4BCF8AA7DF7C}" destId="{967CE296-89C5-46A0-87FA-F1EC13FB4BA1}" srcOrd="5" destOrd="0" presId="urn:microsoft.com/office/officeart/2024/layout/Bullet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13C4A3-AE00-4CA1-BAA1-81D678A61849}" type="doc">
      <dgm:prSet loTypeId="urn:microsoft.com/office/officeart/2024/layout/BulletTimeline" loCatId="timeline" qsTypeId="urn:microsoft.com/office/officeart/2005/8/quickstyle/simple1" qsCatId="simple" csTypeId="urn:microsoft.com/office/officeart/2005/8/colors/accent1_2" csCatId="accent1" phldr="1"/>
      <dgm:spPr/>
      <dgm:t>
        <a:bodyPr/>
        <a:lstStyle/>
        <a:p>
          <a:endParaRPr lang="nb-NO"/>
        </a:p>
      </dgm:t>
    </dgm:pt>
    <dgm:pt modelId="{76082EF3-EF57-4489-9DF9-4081FD56BC2B}">
      <dgm:prSet phldrT="Add an event" phldr="0"/>
      <dgm:spPr/>
      <dgm:t>
        <a:bodyPr/>
        <a:lstStyle/>
        <a:p>
          <a:pPr>
            <a:defRPr b="1"/>
          </a:pPr>
          <a:r>
            <a:rPr lang="nb-NO" i="1" dirty="0">
              <a:solidFill>
                <a:srgbClr val="FF0000"/>
              </a:solidFill>
            </a:rPr>
            <a:t>Library Reform 2014</a:t>
          </a:r>
          <a:r>
            <a:rPr lang="nb-NO" dirty="0">
              <a:solidFill>
                <a:srgbClr val="FF0000"/>
              </a:solidFill>
            </a:rPr>
            <a:t> (2006)</a:t>
          </a:r>
        </a:p>
      </dgm:t>
    </dgm:pt>
    <dgm:pt modelId="{B4F746E2-4549-45A6-8435-8C7252FE584B}" type="parTrans" cxnId="{A72E9EEC-6D93-4904-AB1F-15671FEC5123}">
      <dgm:prSet/>
      <dgm:spPr/>
      <dgm:t>
        <a:bodyPr/>
        <a:lstStyle/>
        <a:p>
          <a:endParaRPr lang="nb-NO"/>
        </a:p>
      </dgm:t>
    </dgm:pt>
    <dgm:pt modelId="{655909C4-3231-454D-971D-5C3AD5C55DAA}" type="sibTrans" cxnId="{A72E9EEC-6D93-4904-AB1F-15671FEC5123}">
      <dgm:prSet/>
      <dgm:spPr/>
      <dgm:t>
        <a:bodyPr/>
        <a:lstStyle/>
        <a:p>
          <a:endParaRPr lang="nb-NO"/>
        </a:p>
      </dgm:t>
    </dgm:pt>
    <dgm:pt modelId="{75D98280-93F2-4986-A21C-398D8C08B75B}">
      <dgm:prSet phldrT="Write a description of the significance of this event" phldr="1"/>
      <dgm:spPr/>
      <dgm:t>
        <a:bodyPr/>
        <a:lstStyle/>
        <a:p>
          <a:endParaRPr lang="nb-NO"/>
        </a:p>
      </dgm:t>
    </dgm:pt>
    <dgm:pt modelId="{801DA95F-AE7D-4405-8391-69F00B0A6CDB}" type="parTrans" cxnId="{B0AAEF46-A055-405A-9C88-8810FA71DE26}">
      <dgm:prSet/>
      <dgm:spPr/>
      <dgm:t>
        <a:bodyPr/>
        <a:lstStyle/>
        <a:p>
          <a:endParaRPr lang="nb-NO"/>
        </a:p>
      </dgm:t>
    </dgm:pt>
    <dgm:pt modelId="{5A446061-5DFC-4CE1-8696-A2AED3673962}" type="sibTrans" cxnId="{B0AAEF46-A055-405A-9C88-8810FA71DE26}">
      <dgm:prSet/>
      <dgm:spPr/>
      <dgm:t>
        <a:bodyPr/>
        <a:lstStyle/>
        <a:p>
          <a:endParaRPr lang="nb-NO"/>
        </a:p>
      </dgm:t>
    </dgm:pt>
    <dgm:pt modelId="{81B37432-59EC-4CD2-8335-AD0C1A69D45E}">
      <dgm:prSet phldrT="Add an event" phldr="0"/>
      <dgm:spPr/>
      <dgm:t>
        <a:bodyPr/>
        <a:lstStyle/>
        <a:p>
          <a:pPr>
            <a:defRPr b="1"/>
          </a:pPr>
          <a:r>
            <a:rPr lang="nb-NO" dirty="0">
              <a:solidFill>
                <a:srgbClr val="FF0000"/>
              </a:solidFill>
            </a:rPr>
            <a:t>White Paper </a:t>
          </a:r>
          <a:r>
            <a:rPr lang="nb-NO" dirty="0" err="1">
              <a:solidFill>
                <a:srgbClr val="FF0000"/>
              </a:solidFill>
            </a:rPr>
            <a:t>on</a:t>
          </a:r>
          <a:r>
            <a:rPr lang="nb-NO" dirty="0">
              <a:solidFill>
                <a:srgbClr val="FF0000"/>
              </a:solidFill>
            </a:rPr>
            <a:t> </a:t>
          </a:r>
          <a:r>
            <a:rPr lang="nb-NO" dirty="0" err="1">
              <a:solidFill>
                <a:srgbClr val="FF0000"/>
              </a:solidFill>
            </a:rPr>
            <a:t>public</a:t>
          </a:r>
          <a:r>
            <a:rPr lang="nb-NO" dirty="0">
              <a:solidFill>
                <a:srgbClr val="FF0000"/>
              </a:solidFill>
            </a:rPr>
            <a:t> </a:t>
          </a:r>
          <a:r>
            <a:rPr lang="nb-NO" dirty="0" err="1">
              <a:solidFill>
                <a:srgbClr val="FF0000"/>
              </a:solidFill>
            </a:rPr>
            <a:t>libraries</a:t>
          </a:r>
          <a:r>
            <a:rPr lang="nb-NO" dirty="0">
              <a:solidFill>
                <a:srgbClr val="FF0000"/>
              </a:solidFill>
            </a:rPr>
            <a:t> (2009)</a:t>
          </a:r>
        </a:p>
      </dgm:t>
    </dgm:pt>
    <dgm:pt modelId="{2CB8F21E-CC7E-4045-A461-3891DE7CD515}" type="parTrans" cxnId="{4BD066CB-9A43-4A8D-AF13-11A3FED3D02A}">
      <dgm:prSet/>
      <dgm:spPr/>
      <dgm:t>
        <a:bodyPr/>
        <a:lstStyle/>
        <a:p>
          <a:endParaRPr lang="nb-NO"/>
        </a:p>
      </dgm:t>
    </dgm:pt>
    <dgm:pt modelId="{F08F08DE-2D0E-49AB-B157-936021C1CD73}" type="sibTrans" cxnId="{4BD066CB-9A43-4A8D-AF13-11A3FED3D02A}">
      <dgm:prSet/>
      <dgm:spPr/>
      <dgm:t>
        <a:bodyPr/>
        <a:lstStyle/>
        <a:p>
          <a:endParaRPr lang="nb-NO"/>
        </a:p>
      </dgm:t>
    </dgm:pt>
    <dgm:pt modelId="{AF24FDD3-7983-41F9-A540-B71D10F6690B}">
      <dgm:prSet phldrT="Write a description of the significance of this event" phldr="1"/>
      <dgm:spPr/>
      <dgm:t>
        <a:bodyPr/>
        <a:lstStyle/>
        <a:p>
          <a:endParaRPr lang="nb-NO"/>
        </a:p>
      </dgm:t>
    </dgm:pt>
    <dgm:pt modelId="{A36A3869-2251-40E1-8AC3-DA069597D3F4}" type="parTrans" cxnId="{114B0C65-9A22-4E7F-8508-A53DCFC92A83}">
      <dgm:prSet/>
      <dgm:spPr/>
      <dgm:t>
        <a:bodyPr/>
        <a:lstStyle/>
        <a:p>
          <a:endParaRPr lang="nb-NO"/>
        </a:p>
      </dgm:t>
    </dgm:pt>
    <dgm:pt modelId="{A3FA7713-C294-4B5D-A6F4-852CBC64DBB3}" type="sibTrans" cxnId="{114B0C65-9A22-4E7F-8508-A53DCFC92A83}">
      <dgm:prSet/>
      <dgm:spPr/>
      <dgm:t>
        <a:bodyPr/>
        <a:lstStyle/>
        <a:p>
          <a:endParaRPr lang="nb-NO"/>
        </a:p>
      </dgm:t>
    </dgm:pt>
    <dgm:pt modelId="{6491188F-6223-4302-B19A-C21174B098A2}">
      <dgm:prSet phldrT="Add an event" phldr="0"/>
      <dgm:spPr/>
      <dgm:t>
        <a:bodyPr/>
        <a:lstStyle/>
        <a:p>
          <a:pPr>
            <a:defRPr b="1"/>
          </a:pPr>
          <a:r>
            <a:rPr lang="nb-NO" dirty="0"/>
            <a:t>New </a:t>
          </a:r>
          <a:r>
            <a:rPr lang="nb-NO" dirty="0" err="1"/>
            <a:t>mandate</a:t>
          </a:r>
          <a:r>
            <a:rPr lang="nb-NO" dirty="0"/>
            <a:t> for National Library (2010)</a:t>
          </a:r>
        </a:p>
      </dgm:t>
    </dgm:pt>
    <dgm:pt modelId="{F0E914BE-7A94-46A3-AF83-15788B02A830}" type="parTrans" cxnId="{1A598715-B500-4E67-AD73-95C950BE48BD}">
      <dgm:prSet/>
      <dgm:spPr/>
      <dgm:t>
        <a:bodyPr/>
        <a:lstStyle/>
        <a:p>
          <a:endParaRPr lang="nb-NO"/>
        </a:p>
      </dgm:t>
    </dgm:pt>
    <dgm:pt modelId="{290B4B9E-46D2-4F7C-88C8-2AC624B97D1E}" type="sibTrans" cxnId="{1A598715-B500-4E67-AD73-95C950BE48BD}">
      <dgm:prSet/>
      <dgm:spPr/>
      <dgm:t>
        <a:bodyPr/>
        <a:lstStyle/>
        <a:p>
          <a:endParaRPr lang="nb-NO"/>
        </a:p>
      </dgm:t>
    </dgm:pt>
    <dgm:pt modelId="{42A9FDC0-96E3-4308-B886-85CB56FCCA96}">
      <dgm:prSet phldrT="Write a description of the significance of this event" phldr="1"/>
      <dgm:spPr/>
      <dgm:t>
        <a:bodyPr/>
        <a:lstStyle/>
        <a:p>
          <a:endParaRPr lang="nb-NO"/>
        </a:p>
      </dgm:t>
    </dgm:pt>
    <dgm:pt modelId="{AA98840B-B3D7-4C72-B4EB-A8920D789A2E}" type="parTrans" cxnId="{C56D59A2-DBA7-4A89-A792-BEAA06AC0B5A}">
      <dgm:prSet/>
      <dgm:spPr/>
      <dgm:t>
        <a:bodyPr/>
        <a:lstStyle/>
        <a:p>
          <a:endParaRPr lang="nb-NO"/>
        </a:p>
      </dgm:t>
    </dgm:pt>
    <dgm:pt modelId="{411DB039-C43B-444E-8F5C-CC0DACD54B76}" type="sibTrans" cxnId="{C56D59A2-DBA7-4A89-A792-BEAA06AC0B5A}">
      <dgm:prSet/>
      <dgm:spPr/>
      <dgm:t>
        <a:bodyPr/>
        <a:lstStyle/>
        <a:p>
          <a:endParaRPr lang="nb-NO"/>
        </a:p>
      </dgm:t>
    </dgm:pt>
    <dgm:pt modelId="{AE45E2B2-8B5B-4E45-90AE-EA38D46EEB1C}">
      <dgm:prSet phldrT="Add an event" phldr="0"/>
      <dgm:spPr/>
      <dgm:t>
        <a:bodyPr/>
        <a:lstStyle/>
        <a:p>
          <a:pPr>
            <a:defRPr b="1"/>
          </a:pPr>
          <a:r>
            <a:rPr lang="nb-NO" dirty="0" err="1"/>
            <a:t>Amended</a:t>
          </a:r>
          <a:r>
            <a:rPr lang="nb-NO" dirty="0"/>
            <a:t> Library </a:t>
          </a:r>
          <a:r>
            <a:rPr lang="nb-NO" dirty="0" err="1"/>
            <a:t>Act</a:t>
          </a:r>
          <a:r>
            <a:rPr lang="nb-NO" dirty="0"/>
            <a:t> (2014)</a:t>
          </a:r>
        </a:p>
      </dgm:t>
    </dgm:pt>
    <dgm:pt modelId="{DFC2A492-3623-428C-9BCB-BCD883B2D58C}" type="parTrans" cxnId="{4987D725-630C-4924-83C7-80894D2F078B}">
      <dgm:prSet/>
      <dgm:spPr/>
      <dgm:t>
        <a:bodyPr/>
        <a:lstStyle/>
        <a:p>
          <a:endParaRPr lang="nb-NO"/>
        </a:p>
      </dgm:t>
    </dgm:pt>
    <dgm:pt modelId="{A97225E0-282A-4D0B-8B97-6ECE5B83409B}" type="sibTrans" cxnId="{4987D725-630C-4924-83C7-80894D2F078B}">
      <dgm:prSet/>
      <dgm:spPr/>
      <dgm:t>
        <a:bodyPr/>
        <a:lstStyle/>
        <a:p>
          <a:endParaRPr lang="nb-NO"/>
        </a:p>
      </dgm:t>
    </dgm:pt>
    <dgm:pt modelId="{70DCB484-7D07-4F4B-8883-8A42DDB5322F}">
      <dgm:prSet phldrT="Write a description of the significance of this event" phldr="1"/>
      <dgm:spPr/>
      <dgm:t>
        <a:bodyPr/>
        <a:lstStyle/>
        <a:p>
          <a:endParaRPr lang="nb-NO"/>
        </a:p>
      </dgm:t>
    </dgm:pt>
    <dgm:pt modelId="{5810805F-324C-4E0D-9467-9E2BDF5071CC}" type="parTrans" cxnId="{E66981E7-FECB-4CF5-9323-857A5A5DA649}">
      <dgm:prSet/>
      <dgm:spPr/>
      <dgm:t>
        <a:bodyPr/>
        <a:lstStyle/>
        <a:p>
          <a:endParaRPr lang="nb-NO"/>
        </a:p>
      </dgm:t>
    </dgm:pt>
    <dgm:pt modelId="{75B0F82A-22CE-434B-9146-3561BB2CD74E}" type="sibTrans" cxnId="{E66981E7-FECB-4CF5-9323-857A5A5DA649}">
      <dgm:prSet/>
      <dgm:spPr/>
      <dgm:t>
        <a:bodyPr/>
        <a:lstStyle/>
        <a:p>
          <a:endParaRPr lang="nb-NO"/>
        </a:p>
      </dgm:t>
    </dgm:pt>
    <dgm:pt modelId="{1CB9752A-56B9-495A-B9C5-C0EBD119CCF9}">
      <dgm:prSet phldrT="Add an event" phldr="0"/>
      <dgm:spPr/>
      <dgm:t>
        <a:bodyPr/>
        <a:lstStyle/>
        <a:p>
          <a:pPr>
            <a:defRPr b="1"/>
          </a:pPr>
          <a:r>
            <a:rPr lang="nb-NO" dirty="0"/>
            <a:t>Library </a:t>
          </a:r>
          <a:r>
            <a:rPr lang="nb-NO" dirty="0" err="1"/>
            <a:t>Strategy</a:t>
          </a:r>
          <a:r>
            <a:rPr lang="nb-NO" dirty="0"/>
            <a:t> 2015-2018</a:t>
          </a:r>
        </a:p>
      </dgm:t>
    </dgm:pt>
    <dgm:pt modelId="{51989C11-A1DE-4B41-A9FC-04FB38A4C9C5}" type="parTrans" cxnId="{7100D408-99D6-405D-8DA7-4B998B46016F}">
      <dgm:prSet/>
      <dgm:spPr/>
      <dgm:t>
        <a:bodyPr/>
        <a:lstStyle/>
        <a:p>
          <a:endParaRPr lang="nb-NO"/>
        </a:p>
      </dgm:t>
    </dgm:pt>
    <dgm:pt modelId="{E44ED20C-C671-4D9E-ABE0-E251834F9077}" type="sibTrans" cxnId="{7100D408-99D6-405D-8DA7-4B998B46016F}">
      <dgm:prSet/>
      <dgm:spPr/>
      <dgm:t>
        <a:bodyPr/>
        <a:lstStyle/>
        <a:p>
          <a:endParaRPr lang="nb-NO"/>
        </a:p>
      </dgm:t>
    </dgm:pt>
    <dgm:pt modelId="{B3ECAE2F-00F1-4939-9259-84D0694CF19D}">
      <dgm:prSet phldrT="Write a description of the significance of this event" phldr="1"/>
      <dgm:spPr/>
      <dgm:t>
        <a:bodyPr/>
        <a:lstStyle/>
        <a:p>
          <a:endParaRPr lang="nb-NO"/>
        </a:p>
      </dgm:t>
    </dgm:pt>
    <dgm:pt modelId="{D0038D65-73FE-4BF4-A892-255A8BCCA4EF}" type="parTrans" cxnId="{0B2B137D-B907-462E-8D9F-6B219EFECB97}">
      <dgm:prSet/>
      <dgm:spPr/>
      <dgm:t>
        <a:bodyPr/>
        <a:lstStyle/>
        <a:p>
          <a:endParaRPr lang="nb-NO"/>
        </a:p>
      </dgm:t>
    </dgm:pt>
    <dgm:pt modelId="{61EADE88-DFA0-4096-A0A7-6C9248B28DB4}" type="sibTrans" cxnId="{0B2B137D-B907-462E-8D9F-6B219EFECB97}">
      <dgm:prSet/>
      <dgm:spPr/>
      <dgm:t>
        <a:bodyPr/>
        <a:lstStyle/>
        <a:p>
          <a:endParaRPr lang="nb-NO"/>
        </a:p>
      </dgm:t>
    </dgm:pt>
    <dgm:pt modelId="{EE7BD67C-192E-41BD-884B-A29AA2585F00}">
      <dgm:prSet phldrT="Add an event" phldr="0"/>
      <dgm:spPr/>
      <dgm:t>
        <a:bodyPr/>
        <a:lstStyle/>
        <a:p>
          <a:pPr>
            <a:defRPr b="1"/>
          </a:pPr>
          <a:r>
            <a:rPr lang="nb-NO" dirty="0"/>
            <a:t>Library </a:t>
          </a:r>
          <a:r>
            <a:rPr lang="nb-NO" dirty="0" err="1"/>
            <a:t>Strategy</a:t>
          </a:r>
          <a:r>
            <a:rPr lang="nb-NO" dirty="0"/>
            <a:t> 2020-2023</a:t>
          </a:r>
        </a:p>
      </dgm:t>
    </dgm:pt>
    <dgm:pt modelId="{20507903-FE52-4300-974F-D176EECC4FD2}" type="parTrans" cxnId="{AF539CD5-CA0D-440E-8452-8D43BAB0368B}">
      <dgm:prSet/>
      <dgm:spPr/>
      <dgm:t>
        <a:bodyPr/>
        <a:lstStyle/>
        <a:p>
          <a:endParaRPr lang="nb-NO"/>
        </a:p>
      </dgm:t>
    </dgm:pt>
    <dgm:pt modelId="{AAD88A45-D7AA-4207-A6BA-43EDB3FACAF6}" type="sibTrans" cxnId="{AF539CD5-CA0D-440E-8452-8D43BAB0368B}">
      <dgm:prSet/>
      <dgm:spPr/>
      <dgm:t>
        <a:bodyPr/>
        <a:lstStyle/>
        <a:p>
          <a:endParaRPr lang="nb-NO"/>
        </a:p>
      </dgm:t>
    </dgm:pt>
    <dgm:pt modelId="{370CD51A-855B-46CA-99B6-09025761108D}">
      <dgm:prSet phldrT="Write a description of the significance of this event" phldr="1"/>
      <dgm:spPr/>
      <dgm:t>
        <a:bodyPr/>
        <a:lstStyle/>
        <a:p>
          <a:endParaRPr lang="nb-NO"/>
        </a:p>
      </dgm:t>
    </dgm:pt>
    <dgm:pt modelId="{010700D5-378C-46DD-BD48-DA288FB08E1A}" type="parTrans" cxnId="{7BD01B13-6C7F-43E2-B87C-CD60B5928395}">
      <dgm:prSet/>
      <dgm:spPr/>
      <dgm:t>
        <a:bodyPr/>
        <a:lstStyle/>
        <a:p>
          <a:endParaRPr lang="nb-NO"/>
        </a:p>
      </dgm:t>
    </dgm:pt>
    <dgm:pt modelId="{E2ADBB55-2BA7-416E-BB7D-E38B72846720}" type="sibTrans" cxnId="{7BD01B13-6C7F-43E2-B87C-CD60B5928395}">
      <dgm:prSet/>
      <dgm:spPr/>
      <dgm:t>
        <a:bodyPr/>
        <a:lstStyle/>
        <a:p>
          <a:endParaRPr lang="nb-NO"/>
        </a:p>
      </dgm:t>
    </dgm:pt>
    <dgm:pt modelId="{AF3779EC-B816-40C9-A040-2E1FC76129A1}">
      <dgm:prSet phldrT="Add an event" phldr="0"/>
      <dgm:spPr/>
      <dgm:t>
        <a:bodyPr/>
        <a:lstStyle/>
        <a:p>
          <a:pPr>
            <a:defRPr b="1"/>
          </a:pPr>
          <a:r>
            <a:rPr lang="nb-NO" dirty="0" err="1"/>
            <a:t>Expanded</a:t>
          </a:r>
          <a:r>
            <a:rPr lang="nb-NO" dirty="0"/>
            <a:t> Library </a:t>
          </a:r>
          <a:r>
            <a:rPr lang="nb-NO" dirty="0" err="1"/>
            <a:t>Strategy</a:t>
          </a:r>
          <a:r>
            <a:rPr lang="nb-NO" dirty="0"/>
            <a:t> 2024-2025</a:t>
          </a:r>
        </a:p>
      </dgm:t>
    </dgm:pt>
    <dgm:pt modelId="{FEEF77A2-A8B7-4317-92E9-9C8D9C44329B}" type="parTrans" cxnId="{A3FA5AFB-01A3-467B-AA00-91E42B6134BB}">
      <dgm:prSet/>
      <dgm:spPr/>
      <dgm:t>
        <a:bodyPr/>
        <a:lstStyle/>
        <a:p>
          <a:endParaRPr lang="nb-NO"/>
        </a:p>
      </dgm:t>
    </dgm:pt>
    <dgm:pt modelId="{9547CF5C-DCA8-4092-A39B-CBD5A0536F52}" type="sibTrans" cxnId="{A3FA5AFB-01A3-467B-AA00-91E42B6134BB}">
      <dgm:prSet/>
      <dgm:spPr/>
      <dgm:t>
        <a:bodyPr/>
        <a:lstStyle/>
        <a:p>
          <a:endParaRPr lang="nb-NO"/>
        </a:p>
      </dgm:t>
    </dgm:pt>
    <dgm:pt modelId="{CCA5D245-C005-4058-A583-740650CA3F02}">
      <dgm:prSet phldrT="Write a description of the significance of this event" phldr="1"/>
      <dgm:spPr/>
      <dgm:t>
        <a:bodyPr/>
        <a:lstStyle/>
        <a:p>
          <a:endParaRPr lang="nb-NO"/>
        </a:p>
      </dgm:t>
    </dgm:pt>
    <dgm:pt modelId="{CD3CF0E4-D7D3-43CE-B32A-A7C60F1F2694}" type="parTrans" cxnId="{00FE1794-A256-451E-ABFA-C3C53A3B337B}">
      <dgm:prSet/>
      <dgm:spPr/>
      <dgm:t>
        <a:bodyPr/>
        <a:lstStyle/>
        <a:p>
          <a:endParaRPr lang="nb-NO"/>
        </a:p>
      </dgm:t>
    </dgm:pt>
    <dgm:pt modelId="{A3BAAB14-E1D1-4D7F-9F1F-AA510614A443}" type="sibTrans" cxnId="{00FE1794-A256-451E-ABFA-C3C53A3B337B}">
      <dgm:prSet/>
      <dgm:spPr/>
      <dgm:t>
        <a:bodyPr/>
        <a:lstStyle/>
        <a:p>
          <a:endParaRPr lang="nb-NO"/>
        </a:p>
      </dgm:t>
    </dgm:pt>
    <dgm:pt modelId="{281F0BEE-CA0F-449B-9A0F-6E00E59237D5}">
      <dgm:prSet phldrT="Add an event" phldr="0"/>
      <dgm:spPr/>
      <dgm:t>
        <a:bodyPr/>
        <a:lstStyle/>
        <a:p>
          <a:pPr>
            <a:defRPr b="1"/>
          </a:pPr>
          <a:r>
            <a:rPr lang="nb-NO" dirty="0"/>
            <a:t>Evaluation (2026)</a:t>
          </a:r>
        </a:p>
      </dgm:t>
    </dgm:pt>
    <dgm:pt modelId="{D64889E5-5FF8-4C1A-9E9E-A58B0E3AC57E}" type="parTrans" cxnId="{F28C70A2-8A9E-4C54-A839-95D3FABA38CD}">
      <dgm:prSet/>
      <dgm:spPr/>
      <dgm:t>
        <a:bodyPr/>
        <a:lstStyle/>
        <a:p>
          <a:endParaRPr lang="nb-NO"/>
        </a:p>
      </dgm:t>
    </dgm:pt>
    <dgm:pt modelId="{8567F87C-0C3B-457C-BD52-4C8ED7130A27}" type="sibTrans" cxnId="{F28C70A2-8A9E-4C54-A839-95D3FABA38CD}">
      <dgm:prSet/>
      <dgm:spPr/>
      <dgm:t>
        <a:bodyPr/>
        <a:lstStyle/>
        <a:p>
          <a:endParaRPr lang="nb-NO"/>
        </a:p>
      </dgm:t>
    </dgm:pt>
    <dgm:pt modelId="{D3D30132-A3BB-4F86-906D-04DF66EBE43E}">
      <dgm:prSet phldrT="Write a description of the significance of this event" phldr="1"/>
      <dgm:spPr/>
      <dgm:t>
        <a:bodyPr/>
        <a:lstStyle/>
        <a:p>
          <a:endParaRPr lang="nb-NO"/>
        </a:p>
      </dgm:t>
    </dgm:pt>
    <dgm:pt modelId="{02BBEDE8-B949-48A0-B8F3-BAAF2DB3984E}" type="parTrans" cxnId="{52185EE7-1271-4618-A5B2-E8576E5E97C9}">
      <dgm:prSet/>
      <dgm:spPr/>
      <dgm:t>
        <a:bodyPr/>
        <a:lstStyle/>
        <a:p>
          <a:endParaRPr lang="nb-NO"/>
        </a:p>
      </dgm:t>
    </dgm:pt>
    <dgm:pt modelId="{510C2267-0C2F-4C90-ABD6-63DAB178FF44}" type="sibTrans" cxnId="{52185EE7-1271-4618-A5B2-E8576E5E97C9}">
      <dgm:prSet/>
      <dgm:spPr/>
      <dgm:t>
        <a:bodyPr/>
        <a:lstStyle/>
        <a:p>
          <a:endParaRPr lang="nb-NO"/>
        </a:p>
      </dgm:t>
    </dgm:pt>
    <dgm:pt modelId="{27F6A3A5-4336-45C7-925F-D41A8D63A9C0}" type="pres">
      <dgm:prSet presAssocID="{5013C4A3-AE00-4CA1-BAA1-81D678A61849}" presName="root" presStyleCnt="0">
        <dgm:presLayoutVars>
          <dgm:dir/>
          <dgm:animLvl val="lvl"/>
        </dgm:presLayoutVars>
      </dgm:prSet>
      <dgm:spPr/>
    </dgm:pt>
    <dgm:pt modelId="{DE2E7B96-4371-47A9-A51E-A0C1193AA4A4}" type="pres">
      <dgm:prSet presAssocID="{5013C4A3-AE00-4CA1-BAA1-81D678A61849}" presName="divider" presStyleCnt="0"/>
      <dgm:spPr/>
    </dgm:pt>
    <dgm:pt modelId="{6BF98B31-98EB-4986-8E42-08164AC52F61}" type="pres">
      <dgm:prSet presAssocID="{5013C4A3-AE00-4CA1-BAA1-81D678A61849}" presName="rectBar" presStyleLbl="dkBgShp" presStyleIdx="0" presStyleCnt="10"/>
      <dgm:spPr>
        <a:gradFill rotWithShape="0">
          <a:gsLst>
            <a:gs pos="0">
              <a:schemeClr val="accent1">
                <a:tint val="76000"/>
              </a:schemeClr>
            </a:gs>
            <a:gs pos="100000">
              <a:schemeClr val="accent1">
                <a:tint val="76000"/>
              </a:schemeClr>
            </a:gs>
          </a:gsLst>
          <a:lin ang="0" scaled="0"/>
        </a:gradFill>
        <a:ln>
          <a:noFill/>
        </a:ln>
        <a:effectLst/>
      </dgm:spPr>
    </dgm:pt>
    <dgm:pt modelId="{0EE0546C-50B5-4D5D-AAD4-DDA9134A2FE3}" type="pres">
      <dgm:prSet presAssocID="{5013C4A3-AE00-4CA1-BAA1-81D678A61849}" presName="chevronArrow" presStyleLbl="dkBgShp" presStyleIdx="1" presStyleCnt="10"/>
      <dgm:spPr>
        <a:gradFill rotWithShape="0">
          <a:gsLst>
            <a:gs pos="0">
              <a:schemeClr val="accent1">
                <a:tint val="76000"/>
              </a:schemeClr>
            </a:gs>
            <a:gs pos="100000">
              <a:schemeClr val="accent1">
                <a:tint val="76000"/>
              </a:schemeClr>
            </a:gs>
          </a:gsLst>
          <a:lin ang="0" scaled="0"/>
        </a:gradFill>
        <a:ln>
          <a:noFill/>
        </a:ln>
        <a:effectLst/>
      </dgm:spPr>
    </dgm:pt>
    <dgm:pt modelId="{01170754-920B-46BA-91EB-3B2F0B898D59}" type="pres">
      <dgm:prSet presAssocID="{5013C4A3-AE00-4CA1-BAA1-81D678A61849}" presName="nodes" presStyleCnt="0">
        <dgm:presLayoutVars>
          <dgm:chMax/>
          <dgm:chPref/>
          <dgm:animLvl val="lvl"/>
        </dgm:presLayoutVars>
      </dgm:prSet>
      <dgm:spPr/>
    </dgm:pt>
    <dgm:pt modelId="{A6827BFC-2EC1-43CB-BDBC-57CA00A26F22}" type="pres">
      <dgm:prSet presAssocID="{76082EF3-EF57-4489-9DF9-4081FD56BC2B}" presName="composite" presStyleCnt="0"/>
      <dgm:spPr/>
    </dgm:pt>
    <dgm:pt modelId="{61A82EA7-1A70-4EBF-BDB9-81FA09BD3D0B}" type="pres">
      <dgm:prSet presAssocID="{76082EF3-EF57-4489-9DF9-4081FD56BC2B}" presName="DropPinPlaceHolder" presStyleCnt="0"/>
      <dgm:spPr/>
    </dgm:pt>
    <dgm:pt modelId="{678D57B6-599B-4985-9CD4-BB701FAEC526}" type="pres">
      <dgm:prSet presAssocID="{76082EF3-EF57-4489-9DF9-4081FD56BC2B}" presName="DropPin" presStyleLbl="alignNode1" presStyleIdx="0" presStyleCnt="8"/>
      <dgm:spPr/>
    </dgm:pt>
    <dgm:pt modelId="{161227A6-6474-401B-8C75-D6DF59BDAF42}" type="pres">
      <dgm:prSet presAssocID="{76082EF3-EF57-4489-9DF9-4081FD56BC2B}" presName="Ellipse" presStyleLbl="fgAcc1" presStyleIdx="0" presStyleCnt="8"/>
      <dgm:spPr/>
    </dgm:pt>
    <dgm:pt modelId="{1E41A2BF-28A3-469C-8114-FD38AFD29486}" type="pres">
      <dgm:prSet presAssocID="{76082EF3-EF57-4489-9DF9-4081FD56BC2B}" presName="L2TextContainer" presStyleLbl="revTx" presStyleIdx="0" presStyleCnt="16">
        <dgm:presLayoutVars>
          <dgm:bulletEnabled val="1"/>
        </dgm:presLayoutVars>
      </dgm:prSet>
      <dgm:spPr/>
    </dgm:pt>
    <dgm:pt modelId="{A0848FE0-7CE6-4B67-AB1D-D4A3C6FE597C}" type="pres">
      <dgm:prSet presAssocID="{76082EF3-EF57-4489-9DF9-4081FD56BC2B}" presName="L1TextContainer" presStyleLbl="revTx" presStyleIdx="1" presStyleCnt="16">
        <dgm:presLayoutVars>
          <dgm:chMax val="1"/>
          <dgm:chPref val="1"/>
          <dgm:bulletEnabled val="1"/>
        </dgm:presLayoutVars>
      </dgm:prSet>
      <dgm:spPr/>
    </dgm:pt>
    <dgm:pt modelId="{2B0760A3-3B74-44D6-95C2-099B5671FF40}" type="pres">
      <dgm:prSet presAssocID="{76082EF3-EF57-4489-9DF9-4081FD56BC2B}" presName="ConnectLine" presStyleLbl="dkBgShp" presStyleIdx="2" presStyleCnt="10"/>
      <dgm:spPr/>
    </dgm:pt>
    <dgm:pt modelId="{13CDA517-305B-4D52-93E4-6D90126C7CFE}" type="pres">
      <dgm:prSet presAssocID="{76082EF3-EF57-4489-9DF9-4081FD56BC2B}" presName="ConnectorPoint" presStyleCnt="0"/>
      <dgm:spPr/>
    </dgm:pt>
    <dgm:pt modelId="{36636DDC-FE80-463B-9F67-D9790BCD0303}" type="pres">
      <dgm:prSet presAssocID="{76082EF3-EF57-4489-9DF9-4081FD56BC2B}" presName="Bullet" presStyleLbl="lnNode1" presStyleIdx="0" presStyleCnt="8"/>
      <dgm:spPr/>
    </dgm:pt>
    <dgm:pt modelId="{2AA76B0E-6219-46B4-855E-DE6C91F900A8}" type="pres">
      <dgm:prSet presAssocID="{76082EF3-EF57-4489-9DF9-4081FD56BC2B}" presName="EmptyPlaceHolder" presStyleCnt="0"/>
      <dgm:spPr/>
    </dgm:pt>
    <dgm:pt modelId="{2FE38530-453B-43C3-8D42-3420535EA13F}" type="pres">
      <dgm:prSet presAssocID="{655909C4-3231-454D-971D-5C3AD5C55DAA}" presName="spaceBetweenRectangles" presStyleCnt="0"/>
      <dgm:spPr/>
    </dgm:pt>
    <dgm:pt modelId="{70F5DDA9-C057-4740-A2F8-3A9914692757}" type="pres">
      <dgm:prSet presAssocID="{81B37432-59EC-4CD2-8335-AD0C1A69D45E}" presName="composite" presStyleCnt="0"/>
      <dgm:spPr/>
    </dgm:pt>
    <dgm:pt modelId="{75C37F60-B932-4692-B952-F65277A12C10}" type="pres">
      <dgm:prSet presAssocID="{81B37432-59EC-4CD2-8335-AD0C1A69D45E}" presName="DropPinPlaceHolder" presStyleCnt="0"/>
      <dgm:spPr/>
    </dgm:pt>
    <dgm:pt modelId="{17A4A05B-A361-425D-AD88-9494FDFC39F0}" type="pres">
      <dgm:prSet presAssocID="{81B37432-59EC-4CD2-8335-AD0C1A69D45E}" presName="DropPin" presStyleLbl="alignNode1" presStyleIdx="1" presStyleCnt="8"/>
      <dgm:spPr/>
    </dgm:pt>
    <dgm:pt modelId="{0DC441B5-967E-4C22-A597-3E4C1CB4CB21}" type="pres">
      <dgm:prSet presAssocID="{81B37432-59EC-4CD2-8335-AD0C1A69D45E}" presName="Ellipse" presStyleLbl="fgAcc1" presStyleIdx="1" presStyleCnt="8"/>
      <dgm:spPr/>
    </dgm:pt>
    <dgm:pt modelId="{B066574C-914A-48BD-B264-E5B357530C2D}" type="pres">
      <dgm:prSet presAssocID="{81B37432-59EC-4CD2-8335-AD0C1A69D45E}" presName="L2TextContainer" presStyleLbl="revTx" presStyleIdx="2" presStyleCnt="16">
        <dgm:presLayoutVars>
          <dgm:bulletEnabled val="1"/>
        </dgm:presLayoutVars>
      </dgm:prSet>
      <dgm:spPr/>
    </dgm:pt>
    <dgm:pt modelId="{70E6A4DF-0419-4D72-AEEA-4BBAB7545A8F}" type="pres">
      <dgm:prSet presAssocID="{81B37432-59EC-4CD2-8335-AD0C1A69D45E}" presName="L1TextContainer" presStyleLbl="revTx" presStyleIdx="3" presStyleCnt="16">
        <dgm:presLayoutVars>
          <dgm:chMax val="1"/>
          <dgm:chPref val="1"/>
          <dgm:bulletEnabled val="1"/>
        </dgm:presLayoutVars>
      </dgm:prSet>
      <dgm:spPr/>
    </dgm:pt>
    <dgm:pt modelId="{AA11A688-AD33-4223-A47B-F3A233CBF7FE}" type="pres">
      <dgm:prSet presAssocID="{81B37432-59EC-4CD2-8335-AD0C1A69D45E}" presName="ConnectLine" presStyleLbl="dkBgShp" presStyleIdx="3" presStyleCnt="10"/>
      <dgm:spPr/>
    </dgm:pt>
    <dgm:pt modelId="{F384B203-DB61-4EC9-843C-F5445724AC2F}" type="pres">
      <dgm:prSet presAssocID="{81B37432-59EC-4CD2-8335-AD0C1A69D45E}" presName="ConnectorPoint" presStyleCnt="0"/>
      <dgm:spPr/>
    </dgm:pt>
    <dgm:pt modelId="{38D6B86D-F9B2-4BEC-B211-4FC55540540B}" type="pres">
      <dgm:prSet presAssocID="{81B37432-59EC-4CD2-8335-AD0C1A69D45E}" presName="Bullet" presStyleLbl="lnNode1" presStyleIdx="1" presStyleCnt="8"/>
      <dgm:spPr/>
    </dgm:pt>
    <dgm:pt modelId="{6137ACD0-464E-4564-A4AC-B800C16BADF1}" type="pres">
      <dgm:prSet presAssocID="{81B37432-59EC-4CD2-8335-AD0C1A69D45E}" presName="EmptyPlaceHolder" presStyleCnt="0"/>
      <dgm:spPr/>
    </dgm:pt>
    <dgm:pt modelId="{3348022C-38F9-4BB0-840A-CAE906F2D59E}" type="pres">
      <dgm:prSet presAssocID="{F08F08DE-2D0E-49AB-B157-936021C1CD73}" presName="spaceBetweenRectangles" presStyleCnt="0"/>
      <dgm:spPr/>
    </dgm:pt>
    <dgm:pt modelId="{2828CB3A-6BF9-4E4E-B501-F26CDB719376}" type="pres">
      <dgm:prSet presAssocID="{6491188F-6223-4302-B19A-C21174B098A2}" presName="composite" presStyleCnt="0"/>
      <dgm:spPr/>
    </dgm:pt>
    <dgm:pt modelId="{5F7C8D2F-8646-4658-9321-30B478BDB83F}" type="pres">
      <dgm:prSet presAssocID="{6491188F-6223-4302-B19A-C21174B098A2}" presName="DropPinPlaceHolder" presStyleCnt="0"/>
      <dgm:spPr/>
    </dgm:pt>
    <dgm:pt modelId="{CB174AB3-0671-4793-BDB9-A076DA048BBD}" type="pres">
      <dgm:prSet presAssocID="{6491188F-6223-4302-B19A-C21174B098A2}" presName="DropPin" presStyleLbl="alignNode1" presStyleIdx="2" presStyleCnt="8"/>
      <dgm:spPr/>
    </dgm:pt>
    <dgm:pt modelId="{FC855693-12A3-4321-AC80-2A08FD88AF98}" type="pres">
      <dgm:prSet presAssocID="{6491188F-6223-4302-B19A-C21174B098A2}" presName="Ellipse" presStyleLbl="fgAcc1" presStyleIdx="2" presStyleCnt="8"/>
      <dgm:spPr/>
    </dgm:pt>
    <dgm:pt modelId="{01200EAC-CDE6-453B-86FD-CD96BDD7DD38}" type="pres">
      <dgm:prSet presAssocID="{6491188F-6223-4302-B19A-C21174B098A2}" presName="L2TextContainer" presStyleLbl="revTx" presStyleIdx="4" presStyleCnt="16">
        <dgm:presLayoutVars>
          <dgm:bulletEnabled val="1"/>
        </dgm:presLayoutVars>
      </dgm:prSet>
      <dgm:spPr/>
    </dgm:pt>
    <dgm:pt modelId="{919066ED-84E2-44C5-B66C-D0ED459714AF}" type="pres">
      <dgm:prSet presAssocID="{6491188F-6223-4302-B19A-C21174B098A2}" presName="L1TextContainer" presStyleLbl="revTx" presStyleIdx="5" presStyleCnt="16">
        <dgm:presLayoutVars>
          <dgm:chMax val="1"/>
          <dgm:chPref val="1"/>
          <dgm:bulletEnabled val="1"/>
        </dgm:presLayoutVars>
      </dgm:prSet>
      <dgm:spPr/>
    </dgm:pt>
    <dgm:pt modelId="{161B3DB4-5421-4F1E-8769-97EEC676E867}" type="pres">
      <dgm:prSet presAssocID="{6491188F-6223-4302-B19A-C21174B098A2}" presName="ConnectLine" presStyleLbl="dkBgShp" presStyleIdx="4" presStyleCnt="10"/>
      <dgm:spPr/>
    </dgm:pt>
    <dgm:pt modelId="{6C55403C-B62D-42ED-AA9E-13E138924138}" type="pres">
      <dgm:prSet presAssocID="{6491188F-6223-4302-B19A-C21174B098A2}" presName="ConnectorPoint" presStyleCnt="0"/>
      <dgm:spPr/>
    </dgm:pt>
    <dgm:pt modelId="{AD5D12F2-EF7D-4C96-9D48-0E95C1A9B055}" type="pres">
      <dgm:prSet presAssocID="{6491188F-6223-4302-B19A-C21174B098A2}" presName="Bullet" presStyleLbl="lnNode1" presStyleIdx="2" presStyleCnt="8"/>
      <dgm:spPr/>
    </dgm:pt>
    <dgm:pt modelId="{A12A12F2-E559-45D3-82FB-7AECF2E8B488}" type="pres">
      <dgm:prSet presAssocID="{6491188F-6223-4302-B19A-C21174B098A2}" presName="EmptyPlaceHolder" presStyleCnt="0"/>
      <dgm:spPr/>
    </dgm:pt>
    <dgm:pt modelId="{B7656D19-66A0-4976-B1B4-E176C270116C}" type="pres">
      <dgm:prSet presAssocID="{290B4B9E-46D2-4F7C-88C8-2AC624B97D1E}" presName="spaceBetweenRectangles" presStyleCnt="0"/>
      <dgm:spPr/>
    </dgm:pt>
    <dgm:pt modelId="{7DD5840C-81BD-4286-9CF0-043F72621862}" type="pres">
      <dgm:prSet presAssocID="{AE45E2B2-8B5B-4E45-90AE-EA38D46EEB1C}" presName="composite" presStyleCnt="0"/>
      <dgm:spPr/>
    </dgm:pt>
    <dgm:pt modelId="{2673304C-B1E2-4C04-948D-38CF576E4326}" type="pres">
      <dgm:prSet presAssocID="{AE45E2B2-8B5B-4E45-90AE-EA38D46EEB1C}" presName="DropPinPlaceHolder" presStyleCnt="0"/>
      <dgm:spPr/>
    </dgm:pt>
    <dgm:pt modelId="{DA06457F-2C8D-4557-A479-E2AF38023F55}" type="pres">
      <dgm:prSet presAssocID="{AE45E2B2-8B5B-4E45-90AE-EA38D46EEB1C}" presName="DropPin" presStyleLbl="alignNode1" presStyleIdx="3" presStyleCnt="8"/>
      <dgm:spPr/>
    </dgm:pt>
    <dgm:pt modelId="{8FBAB501-E3BA-49CC-B7E5-9BA7B247FC4C}" type="pres">
      <dgm:prSet presAssocID="{AE45E2B2-8B5B-4E45-90AE-EA38D46EEB1C}" presName="Ellipse" presStyleLbl="fgAcc1" presStyleIdx="3" presStyleCnt="8"/>
      <dgm:spPr/>
    </dgm:pt>
    <dgm:pt modelId="{D210BA5C-3D8B-46AE-8913-7670A2CCEB77}" type="pres">
      <dgm:prSet presAssocID="{AE45E2B2-8B5B-4E45-90AE-EA38D46EEB1C}" presName="L2TextContainer" presStyleLbl="revTx" presStyleIdx="6" presStyleCnt="16">
        <dgm:presLayoutVars>
          <dgm:bulletEnabled val="1"/>
        </dgm:presLayoutVars>
      </dgm:prSet>
      <dgm:spPr/>
    </dgm:pt>
    <dgm:pt modelId="{417A5E5E-E11C-4C7F-A333-E851C3F7C20F}" type="pres">
      <dgm:prSet presAssocID="{AE45E2B2-8B5B-4E45-90AE-EA38D46EEB1C}" presName="L1TextContainer" presStyleLbl="revTx" presStyleIdx="7" presStyleCnt="16">
        <dgm:presLayoutVars>
          <dgm:chMax val="1"/>
          <dgm:chPref val="1"/>
          <dgm:bulletEnabled val="1"/>
        </dgm:presLayoutVars>
      </dgm:prSet>
      <dgm:spPr/>
    </dgm:pt>
    <dgm:pt modelId="{B4D783B2-3652-46D4-B8B7-D9C493344CFA}" type="pres">
      <dgm:prSet presAssocID="{AE45E2B2-8B5B-4E45-90AE-EA38D46EEB1C}" presName="ConnectLine" presStyleLbl="dkBgShp" presStyleIdx="5" presStyleCnt="10"/>
      <dgm:spPr/>
    </dgm:pt>
    <dgm:pt modelId="{5446D439-6512-4878-9FD4-B51E52AD3FE7}" type="pres">
      <dgm:prSet presAssocID="{AE45E2B2-8B5B-4E45-90AE-EA38D46EEB1C}" presName="ConnectorPoint" presStyleCnt="0"/>
      <dgm:spPr/>
    </dgm:pt>
    <dgm:pt modelId="{B3A6402B-DC2D-4A73-89B0-4C91FFF65850}" type="pres">
      <dgm:prSet presAssocID="{AE45E2B2-8B5B-4E45-90AE-EA38D46EEB1C}" presName="Bullet" presStyleLbl="lnNode1" presStyleIdx="3" presStyleCnt="8"/>
      <dgm:spPr/>
    </dgm:pt>
    <dgm:pt modelId="{0E14A7BF-F629-4577-9D30-89411D21B3AE}" type="pres">
      <dgm:prSet presAssocID="{AE45E2B2-8B5B-4E45-90AE-EA38D46EEB1C}" presName="EmptyPlaceHolder" presStyleCnt="0"/>
      <dgm:spPr/>
    </dgm:pt>
    <dgm:pt modelId="{DF880B6E-AA33-4712-8C5E-845639123FFE}" type="pres">
      <dgm:prSet presAssocID="{A97225E0-282A-4D0B-8B97-6ECE5B83409B}" presName="spaceBetweenRectangles" presStyleCnt="0"/>
      <dgm:spPr/>
    </dgm:pt>
    <dgm:pt modelId="{7D39C7B0-AA4F-4C54-8BAA-ECF80AC14287}" type="pres">
      <dgm:prSet presAssocID="{1CB9752A-56B9-495A-B9C5-C0EBD119CCF9}" presName="composite" presStyleCnt="0"/>
      <dgm:spPr/>
    </dgm:pt>
    <dgm:pt modelId="{56251E40-9253-47FA-861C-AB6B601CD0B0}" type="pres">
      <dgm:prSet presAssocID="{1CB9752A-56B9-495A-B9C5-C0EBD119CCF9}" presName="DropPinPlaceHolder" presStyleCnt="0"/>
      <dgm:spPr/>
    </dgm:pt>
    <dgm:pt modelId="{257228E6-F9F7-47FE-92D6-5CE8F92A1691}" type="pres">
      <dgm:prSet presAssocID="{1CB9752A-56B9-495A-B9C5-C0EBD119CCF9}" presName="DropPin" presStyleLbl="alignNode1" presStyleIdx="4" presStyleCnt="8"/>
      <dgm:spPr/>
    </dgm:pt>
    <dgm:pt modelId="{EEDD5975-D25C-427B-852F-09F337B68518}" type="pres">
      <dgm:prSet presAssocID="{1CB9752A-56B9-495A-B9C5-C0EBD119CCF9}" presName="Ellipse" presStyleLbl="fgAcc1" presStyleIdx="4" presStyleCnt="8"/>
      <dgm:spPr/>
    </dgm:pt>
    <dgm:pt modelId="{24EA71FD-3427-41FC-ACB1-0BA02DDE661B}" type="pres">
      <dgm:prSet presAssocID="{1CB9752A-56B9-495A-B9C5-C0EBD119CCF9}" presName="L2TextContainer" presStyleLbl="revTx" presStyleIdx="8" presStyleCnt="16">
        <dgm:presLayoutVars>
          <dgm:bulletEnabled val="1"/>
        </dgm:presLayoutVars>
      </dgm:prSet>
      <dgm:spPr/>
    </dgm:pt>
    <dgm:pt modelId="{49FBE82A-06CB-442F-A55A-3C8CF8CFFB99}" type="pres">
      <dgm:prSet presAssocID="{1CB9752A-56B9-495A-B9C5-C0EBD119CCF9}" presName="L1TextContainer" presStyleLbl="revTx" presStyleIdx="9" presStyleCnt="16">
        <dgm:presLayoutVars>
          <dgm:chMax val="1"/>
          <dgm:chPref val="1"/>
          <dgm:bulletEnabled val="1"/>
        </dgm:presLayoutVars>
      </dgm:prSet>
      <dgm:spPr/>
    </dgm:pt>
    <dgm:pt modelId="{3B44261C-A47F-44AB-9BDF-8A62A186C84B}" type="pres">
      <dgm:prSet presAssocID="{1CB9752A-56B9-495A-B9C5-C0EBD119CCF9}" presName="ConnectLine" presStyleLbl="dkBgShp" presStyleIdx="6" presStyleCnt="10"/>
      <dgm:spPr/>
    </dgm:pt>
    <dgm:pt modelId="{AA32B914-7282-4194-89F2-1153EF8A95E4}" type="pres">
      <dgm:prSet presAssocID="{1CB9752A-56B9-495A-B9C5-C0EBD119CCF9}" presName="ConnectorPoint" presStyleCnt="0"/>
      <dgm:spPr/>
    </dgm:pt>
    <dgm:pt modelId="{49F5A3B4-A5AF-4896-A174-6DA34BED8B7D}" type="pres">
      <dgm:prSet presAssocID="{1CB9752A-56B9-495A-B9C5-C0EBD119CCF9}" presName="Bullet" presStyleLbl="lnNode1" presStyleIdx="4" presStyleCnt="8"/>
      <dgm:spPr/>
    </dgm:pt>
    <dgm:pt modelId="{870FCD59-3FFA-465C-AC74-CA6E3901C525}" type="pres">
      <dgm:prSet presAssocID="{1CB9752A-56B9-495A-B9C5-C0EBD119CCF9}" presName="EmptyPlaceHolder" presStyleCnt="0"/>
      <dgm:spPr/>
    </dgm:pt>
    <dgm:pt modelId="{5EEC0C6B-20F9-427B-A66A-0F4B70B9D8F5}" type="pres">
      <dgm:prSet presAssocID="{E44ED20C-C671-4D9E-ABE0-E251834F9077}" presName="spaceBetweenRectangles" presStyleCnt="0"/>
      <dgm:spPr/>
    </dgm:pt>
    <dgm:pt modelId="{CA767536-4006-4A7E-8DFD-BABEC35EF870}" type="pres">
      <dgm:prSet presAssocID="{EE7BD67C-192E-41BD-884B-A29AA2585F00}" presName="composite" presStyleCnt="0"/>
      <dgm:spPr/>
    </dgm:pt>
    <dgm:pt modelId="{637FAEC8-9218-461D-A508-4568243014BE}" type="pres">
      <dgm:prSet presAssocID="{EE7BD67C-192E-41BD-884B-A29AA2585F00}" presName="DropPinPlaceHolder" presStyleCnt="0"/>
      <dgm:spPr/>
    </dgm:pt>
    <dgm:pt modelId="{7654D66A-B0CE-49B8-826F-C060E3738440}" type="pres">
      <dgm:prSet presAssocID="{EE7BD67C-192E-41BD-884B-A29AA2585F00}" presName="DropPin" presStyleLbl="alignNode1" presStyleIdx="5" presStyleCnt="8"/>
      <dgm:spPr/>
    </dgm:pt>
    <dgm:pt modelId="{34B08D82-0E81-4943-B39A-AF3C445A090D}" type="pres">
      <dgm:prSet presAssocID="{EE7BD67C-192E-41BD-884B-A29AA2585F00}" presName="Ellipse" presStyleLbl="fgAcc1" presStyleIdx="5" presStyleCnt="8"/>
      <dgm:spPr/>
    </dgm:pt>
    <dgm:pt modelId="{D8C676FD-6399-4055-A2E2-D75B941FD43E}" type="pres">
      <dgm:prSet presAssocID="{EE7BD67C-192E-41BD-884B-A29AA2585F00}" presName="L2TextContainer" presStyleLbl="revTx" presStyleIdx="10" presStyleCnt="16">
        <dgm:presLayoutVars>
          <dgm:bulletEnabled val="1"/>
        </dgm:presLayoutVars>
      </dgm:prSet>
      <dgm:spPr/>
    </dgm:pt>
    <dgm:pt modelId="{98BDC51C-D634-4E24-BF45-EF7AFA09227A}" type="pres">
      <dgm:prSet presAssocID="{EE7BD67C-192E-41BD-884B-A29AA2585F00}" presName="L1TextContainer" presStyleLbl="revTx" presStyleIdx="11" presStyleCnt="16">
        <dgm:presLayoutVars>
          <dgm:chMax val="1"/>
          <dgm:chPref val="1"/>
          <dgm:bulletEnabled val="1"/>
        </dgm:presLayoutVars>
      </dgm:prSet>
      <dgm:spPr/>
    </dgm:pt>
    <dgm:pt modelId="{62B00423-DF55-4B50-8BC8-D6442FBA8741}" type="pres">
      <dgm:prSet presAssocID="{EE7BD67C-192E-41BD-884B-A29AA2585F00}" presName="ConnectLine" presStyleLbl="dkBgShp" presStyleIdx="7" presStyleCnt="10"/>
      <dgm:spPr/>
    </dgm:pt>
    <dgm:pt modelId="{D85A5723-1FC9-48BA-BCED-C02E2782B4AB}" type="pres">
      <dgm:prSet presAssocID="{EE7BD67C-192E-41BD-884B-A29AA2585F00}" presName="ConnectorPoint" presStyleCnt="0"/>
      <dgm:spPr/>
    </dgm:pt>
    <dgm:pt modelId="{7536693B-A800-4B4C-B8FD-75215A6C77F2}" type="pres">
      <dgm:prSet presAssocID="{EE7BD67C-192E-41BD-884B-A29AA2585F00}" presName="Bullet" presStyleLbl="lnNode1" presStyleIdx="5" presStyleCnt="8"/>
      <dgm:spPr/>
    </dgm:pt>
    <dgm:pt modelId="{3CC7E1C5-ACCB-4C9E-88C3-C5803BD7E8A3}" type="pres">
      <dgm:prSet presAssocID="{EE7BD67C-192E-41BD-884B-A29AA2585F00}" presName="EmptyPlaceHolder" presStyleCnt="0"/>
      <dgm:spPr/>
    </dgm:pt>
    <dgm:pt modelId="{CBC10A48-FD3E-4C15-A8BA-7948F8BD155D}" type="pres">
      <dgm:prSet presAssocID="{AAD88A45-D7AA-4207-A6BA-43EDB3FACAF6}" presName="spaceBetweenRectangles" presStyleCnt="0"/>
      <dgm:spPr/>
    </dgm:pt>
    <dgm:pt modelId="{1B8F3DC5-37C4-4DFE-82EC-DCF028E33A1E}" type="pres">
      <dgm:prSet presAssocID="{AF3779EC-B816-40C9-A040-2E1FC76129A1}" presName="composite" presStyleCnt="0"/>
      <dgm:spPr/>
    </dgm:pt>
    <dgm:pt modelId="{79163356-8FB1-4B1C-9D2A-5ACA5FA454F2}" type="pres">
      <dgm:prSet presAssocID="{AF3779EC-B816-40C9-A040-2E1FC76129A1}" presName="DropPinPlaceHolder" presStyleCnt="0"/>
      <dgm:spPr/>
    </dgm:pt>
    <dgm:pt modelId="{56673656-04B4-4609-87DB-8B4CE6335D92}" type="pres">
      <dgm:prSet presAssocID="{AF3779EC-B816-40C9-A040-2E1FC76129A1}" presName="DropPin" presStyleLbl="alignNode1" presStyleIdx="6" presStyleCnt="8"/>
      <dgm:spPr/>
    </dgm:pt>
    <dgm:pt modelId="{83EBB818-03E5-4BF3-B194-2A709A764B4D}" type="pres">
      <dgm:prSet presAssocID="{AF3779EC-B816-40C9-A040-2E1FC76129A1}" presName="Ellipse" presStyleLbl="fgAcc1" presStyleIdx="6" presStyleCnt="8"/>
      <dgm:spPr/>
    </dgm:pt>
    <dgm:pt modelId="{364D3371-4F58-4C84-B754-1BB0C7D836F9}" type="pres">
      <dgm:prSet presAssocID="{AF3779EC-B816-40C9-A040-2E1FC76129A1}" presName="L2TextContainer" presStyleLbl="revTx" presStyleIdx="12" presStyleCnt="16">
        <dgm:presLayoutVars>
          <dgm:bulletEnabled val="1"/>
        </dgm:presLayoutVars>
      </dgm:prSet>
      <dgm:spPr/>
    </dgm:pt>
    <dgm:pt modelId="{431F3110-2D21-4E8F-A269-A3431B3A4E70}" type="pres">
      <dgm:prSet presAssocID="{AF3779EC-B816-40C9-A040-2E1FC76129A1}" presName="L1TextContainer" presStyleLbl="revTx" presStyleIdx="13" presStyleCnt="16">
        <dgm:presLayoutVars>
          <dgm:chMax val="1"/>
          <dgm:chPref val="1"/>
          <dgm:bulletEnabled val="1"/>
        </dgm:presLayoutVars>
      </dgm:prSet>
      <dgm:spPr/>
    </dgm:pt>
    <dgm:pt modelId="{5F2EDE6B-41E9-4501-B344-89567BFEB294}" type="pres">
      <dgm:prSet presAssocID="{AF3779EC-B816-40C9-A040-2E1FC76129A1}" presName="ConnectLine" presStyleLbl="dkBgShp" presStyleIdx="8" presStyleCnt="10"/>
      <dgm:spPr/>
    </dgm:pt>
    <dgm:pt modelId="{7DD17002-73F0-4AEF-A4B5-9F5BE8FC6DAE}" type="pres">
      <dgm:prSet presAssocID="{AF3779EC-B816-40C9-A040-2E1FC76129A1}" presName="ConnectorPoint" presStyleCnt="0"/>
      <dgm:spPr/>
    </dgm:pt>
    <dgm:pt modelId="{BE01B24E-2FF8-40E5-84E9-35D2B2BBD3FB}" type="pres">
      <dgm:prSet presAssocID="{AF3779EC-B816-40C9-A040-2E1FC76129A1}" presName="Bullet" presStyleLbl="lnNode1" presStyleIdx="6" presStyleCnt="8"/>
      <dgm:spPr/>
    </dgm:pt>
    <dgm:pt modelId="{F19F7817-33B8-482E-AC99-F33B703A5AF5}" type="pres">
      <dgm:prSet presAssocID="{AF3779EC-B816-40C9-A040-2E1FC76129A1}" presName="EmptyPlaceHolder" presStyleCnt="0"/>
      <dgm:spPr/>
    </dgm:pt>
    <dgm:pt modelId="{8EADC993-B11B-4353-AA05-5AB1FD5E3855}" type="pres">
      <dgm:prSet presAssocID="{9547CF5C-DCA8-4092-A39B-CBD5A0536F52}" presName="spaceBetweenRectangles" presStyleCnt="0"/>
      <dgm:spPr/>
    </dgm:pt>
    <dgm:pt modelId="{03B6C8DF-AD78-482E-8E81-4BCF8AA7DF7C}" type="pres">
      <dgm:prSet presAssocID="{281F0BEE-CA0F-449B-9A0F-6E00E59237D5}" presName="composite" presStyleCnt="0"/>
      <dgm:spPr/>
    </dgm:pt>
    <dgm:pt modelId="{45C03BEE-F4D3-4FAA-8014-E8F4E86307B8}" type="pres">
      <dgm:prSet presAssocID="{281F0BEE-CA0F-449B-9A0F-6E00E59237D5}" presName="DropPinPlaceHolder" presStyleCnt="0"/>
      <dgm:spPr/>
    </dgm:pt>
    <dgm:pt modelId="{E3178AAE-CD9B-4AD8-9130-B3663C597C37}" type="pres">
      <dgm:prSet presAssocID="{281F0BEE-CA0F-449B-9A0F-6E00E59237D5}" presName="DropPin" presStyleLbl="alignNode1" presStyleIdx="7" presStyleCnt="8"/>
      <dgm:spPr/>
    </dgm:pt>
    <dgm:pt modelId="{B9E2354E-2AC2-4C27-816A-220F4B0087BB}" type="pres">
      <dgm:prSet presAssocID="{281F0BEE-CA0F-449B-9A0F-6E00E59237D5}" presName="Ellipse" presStyleLbl="fgAcc1" presStyleIdx="7" presStyleCnt="8"/>
      <dgm:spPr/>
    </dgm:pt>
    <dgm:pt modelId="{E66C740F-4D02-4B23-9DA8-AD764ECDCEEA}" type="pres">
      <dgm:prSet presAssocID="{281F0BEE-CA0F-449B-9A0F-6E00E59237D5}" presName="L2TextContainer" presStyleLbl="revTx" presStyleIdx="14" presStyleCnt="16">
        <dgm:presLayoutVars>
          <dgm:bulletEnabled val="1"/>
        </dgm:presLayoutVars>
      </dgm:prSet>
      <dgm:spPr/>
    </dgm:pt>
    <dgm:pt modelId="{FF405F8D-58C8-450B-AB0F-BFF5A9FF1FE4}" type="pres">
      <dgm:prSet presAssocID="{281F0BEE-CA0F-449B-9A0F-6E00E59237D5}" presName="L1TextContainer" presStyleLbl="revTx" presStyleIdx="15" presStyleCnt="16">
        <dgm:presLayoutVars>
          <dgm:chMax val="1"/>
          <dgm:chPref val="1"/>
          <dgm:bulletEnabled val="1"/>
        </dgm:presLayoutVars>
      </dgm:prSet>
      <dgm:spPr/>
    </dgm:pt>
    <dgm:pt modelId="{6E7CA71C-E7A9-48E1-B545-B103884F224D}" type="pres">
      <dgm:prSet presAssocID="{281F0BEE-CA0F-449B-9A0F-6E00E59237D5}" presName="ConnectLine" presStyleLbl="dkBgShp" presStyleIdx="9" presStyleCnt="10"/>
      <dgm:spPr/>
    </dgm:pt>
    <dgm:pt modelId="{98F7C994-3BC4-4224-BE12-2C5A71D1F2A7}" type="pres">
      <dgm:prSet presAssocID="{281F0BEE-CA0F-449B-9A0F-6E00E59237D5}" presName="ConnectorPoint" presStyleCnt="0"/>
      <dgm:spPr/>
    </dgm:pt>
    <dgm:pt modelId="{418DD926-2C35-434C-890A-52F78EC709BD}" type="pres">
      <dgm:prSet presAssocID="{281F0BEE-CA0F-449B-9A0F-6E00E59237D5}" presName="Bullet" presStyleLbl="lnNode1" presStyleIdx="7" presStyleCnt="8"/>
      <dgm:spPr/>
    </dgm:pt>
    <dgm:pt modelId="{967CE296-89C5-46A0-87FA-F1EC13FB4BA1}" type="pres">
      <dgm:prSet presAssocID="{281F0BEE-CA0F-449B-9A0F-6E00E59237D5}" presName="EmptyPlaceHolder" presStyleCnt="0"/>
      <dgm:spPr/>
    </dgm:pt>
  </dgm:ptLst>
  <dgm:cxnLst>
    <dgm:cxn modelId="{0DE95108-837C-4107-B46D-A45E4629063E}" type="presOf" srcId="{42A9FDC0-96E3-4308-B886-85CB56FCCA96}" destId="{01200EAC-CDE6-453B-86FD-CD96BDD7DD38}" srcOrd="0" destOrd="0" presId="urn:microsoft.com/office/officeart/2024/layout/BulletTimeline"/>
    <dgm:cxn modelId="{7100D408-99D6-405D-8DA7-4B998B46016F}" srcId="{5013C4A3-AE00-4CA1-BAA1-81D678A61849}" destId="{1CB9752A-56B9-495A-B9C5-C0EBD119CCF9}" srcOrd="4" destOrd="0" parTransId="{51989C11-A1DE-4B41-A9FC-04FB38A4C9C5}" sibTransId="{E44ED20C-C671-4D9E-ABE0-E251834F9077}"/>
    <dgm:cxn modelId="{7BD01B13-6C7F-43E2-B87C-CD60B5928395}" srcId="{EE7BD67C-192E-41BD-884B-A29AA2585F00}" destId="{370CD51A-855B-46CA-99B6-09025761108D}" srcOrd="0" destOrd="0" parTransId="{010700D5-378C-46DD-BD48-DA288FB08E1A}" sibTransId="{E2ADBB55-2BA7-416E-BB7D-E38B72846720}"/>
    <dgm:cxn modelId="{1A598715-B500-4E67-AD73-95C950BE48BD}" srcId="{5013C4A3-AE00-4CA1-BAA1-81D678A61849}" destId="{6491188F-6223-4302-B19A-C21174B098A2}" srcOrd="2" destOrd="0" parTransId="{F0E914BE-7A94-46A3-AF83-15788B02A830}" sibTransId="{290B4B9E-46D2-4F7C-88C8-2AC624B97D1E}"/>
    <dgm:cxn modelId="{4987D725-630C-4924-83C7-80894D2F078B}" srcId="{5013C4A3-AE00-4CA1-BAA1-81D678A61849}" destId="{AE45E2B2-8B5B-4E45-90AE-EA38D46EEB1C}" srcOrd="3" destOrd="0" parTransId="{DFC2A492-3623-428C-9BCB-BCD883B2D58C}" sibTransId="{A97225E0-282A-4D0B-8B97-6ECE5B83409B}"/>
    <dgm:cxn modelId="{E9643F33-B422-4F68-9226-01C6619E4D60}" type="presOf" srcId="{CCA5D245-C005-4058-A583-740650CA3F02}" destId="{364D3371-4F58-4C84-B754-1BB0C7D836F9}" srcOrd="0" destOrd="0" presId="urn:microsoft.com/office/officeart/2024/layout/BulletTimeline"/>
    <dgm:cxn modelId="{DA7F433E-CFCC-472D-8A08-6ACFF1A10354}" type="presOf" srcId="{75D98280-93F2-4986-A21C-398D8C08B75B}" destId="{1E41A2BF-28A3-469C-8114-FD38AFD29486}" srcOrd="0" destOrd="0" presId="urn:microsoft.com/office/officeart/2024/layout/BulletTimeline"/>
    <dgm:cxn modelId="{114B0C65-9A22-4E7F-8508-A53DCFC92A83}" srcId="{81B37432-59EC-4CD2-8335-AD0C1A69D45E}" destId="{AF24FDD3-7983-41F9-A540-B71D10F6690B}" srcOrd="0" destOrd="0" parTransId="{A36A3869-2251-40E1-8AC3-DA069597D3F4}" sibTransId="{A3FA7713-C294-4B5D-A6F4-852CBC64DBB3}"/>
    <dgm:cxn modelId="{F2A88645-008E-40B0-A400-70CE167B4629}" type="presOf" srcId="{1CB9752A-56B9-495A-B9C5-C0EBD119CCF9}" destId="{49FBE82A-06CB-442F-A55A-3C8CF8CFFB99}" srcOrd="0" destOrd="0" presId="urn:microsoft.com/office/officeart/2024/layout/BulletTimeline"/>
    <dgm:cxn modelId="{B0AAEF46-A055-405A-9C88-8810FA71DE26}" srcId="{76082EF3-EF57-4489-9DF9-4081FD56BC2B}" destId="{75D98280-93F2-4986-A21C-398D8C08B75B}" srcOrd="0" destOrd="0" parTransId="{801DA95F-AE7D-4405-8391-69F00B0A6CDB}" sibTransId="{5A446061-5DFC-4CE1-8696-A2AED3673962}"/>
    <dgm:cxn modelId="{EEB45768-A764-4A32-A17E-125B6C2CEE71}" type="presOf" srcId="{76082EF3-EF57-4489-9DF9-4081FD56BC2B}" destId="{A0848FE0-7CE6-4B67-AB1D-D4A3C6FE597C}" srcOrd="0" destOrd="0" presId="urn:microsoft.com/office/officeart/2024/layout/BulletTimeline"/>
    <dgm:cxn modelId="{23234D52-4F29-4308-A018-D555924881F9}" type="presOf" srcId="{AE45E2B2-8B5B-4E45-90AE-EA38D46EEB1C}" destId="{417A5E5E-E11C-4C7F-A333-E851C3F7C20F}" srcOrd="0" destOrd="0" presId="urn:microsoft.com/office/officeart/2024/layout/BulletTimeline"/>
    <dgm:cxn modelId="{3EFD6E73-ADFA-401A-B2BD-626C85C8DA1A}" type="presOf" srcId="{5013C4A3-AE00-4CA1-BAA1-81D678A61849}" destId="{27F6A3A5-4336-45C7-925F-D41A8D63A9C0}" srcOrd="0" destOrd="0" presId="urn:microsoft.com/office/officeart/2024/layout/BulletTimeline"/>
    <dgm:cxn modelId="{DFBA877C-66C4-47E9-B1F4-5080B99A0C51}" type="presOf" srcId="{AF24FDD3-7983-41F9-A540-B71D10F6690B}" destId="{B066574C-914A-48BD-B264-E5B357530C2D}" srcOrd="0" destOrd="0" presId="urn:microsoft.com/office/officeart/2024/layout/BulletTimeline"/>
    <dgm:cxn modelId="{0B2B137D-B907-462E-8D9F-6B219EFECB97}" srcId="{1CB9752A-56B9-495A-B9C5-C0EBD119CCF9}" destId="{B3ECAE2F-00F1-4939-9259-84D0694CF19D}" srcOrd="0" destOrd="0" parTransId="{D0038D65-73FE-4BF4-A892-255A8BCCA4EF}" sibTransId="{61EADE88-DFA0-4096-A0A7-6C9248B28DB4}"/>
    <dgm:cxn modelId="{5263417D-0434-4CC9-9B7A-4EA57FD44C2F}" type="presOf" srcId="{EE7BD67C-192E-41BD-884B-A29AA2585F00}" destId="{98BDC51C-D634-4E24-BF45-EF7AFA09227A}" srcOrd="0" destOrd="0" presId="urn:microsoft.com/office/officeart/2024/layout/BulletTimeline"/>
    <dgm:cxn modelId="{9F438490-6204-4CFC-8116-DA5664C85712}" type="presOf" srcId="{D3D30132-A3BB-4F86-906D-04DF66EBE43E}" destId="{E66C740F-4D02-4B23-9DA8-AD764ECDCEEA}" srcOrd="0" destOrd="0" presId="urn:microsoft.com/office/officeart/2024/layout/BulletTimeline"/>
    <dgm:cxn modelId="{00FE1794-A256-451E-ABFA-C3C53A3B337B}" srcId="{AF3779EC-B816-40C9-A040-2E1FC76129A1}" destId="{CCA5D245-C005-4058-A583-740650CA3F02}" srcOrd="0" destOrd="0" parTransId="{CD3CF0E4-D7D3-43CE-B32A-A7C60F1F2694}" sibTransId="{A3BAAB14-E1D1-4D7F-9F1F-AA510614A443}"/>
    <dgm:cxn modelId="{F28C70A2-8A9E-4C54-A839-95D3FABA38CD}" srcId="{5013C4A3-AE00-4CA1-BAA1-81D678A61849}" destId="{281F0BEE-CA0F-449B-9A0F-6E00E59237D5}" srcOrd="7" destOrd="0" parTransId="{D64889E5-5FF8-4C1A-9E9E-A58B0E3AC57E}" sibTransId="{8567F87C-0C3B-457C-BD52-4C8ED7130A27}"/>
    <dgm:cxn modelId="{C56D59A2-DBA7-4A89-A792-BEAA06AC0B5A}" srcId="{6491188F-6223-4302-B19A-C21174B098A2}" destId="{42A9FDC0-96E3-4308-B886-85CB56FCCA96}" srcOrd="0" destOrd="0" parTransId="{AA98840B-B3D7-4C72-B4EB-A8920D789A2E}" sibTransId="{411DB039-C43B-444E-8F5C-CC0DACD54B76}"/>
    <dgm:cxn modelId="{D151E3BB-D4C9-4E4E-9EA3-F8DB396A8508}" type="presOf" srcId="{281F0BEE-CA0F-449B-9A0F-6E00E59237D5}" destId="{FF405F8D-58C8-450B-AB0F-BFF5A9FF1FE4}" srcOrd="0" destOrd="0" presId="urn:microsoft.com/office/officeart/2024/layout/BulletTimeline"/>
    <dgm:cxn modelId="{38FB19BF-ED24-4D26-ACEE-46497BF468E7}" type="presOf" srcId="{370CD51A-855B-46CA-99B6-09025761108D}" destId="{D8C676FD-6399-4055-A2E2-D75B941FD43E}" srcOrd="0" destOrd="0" presId="urn:microsoft.com/office/officeart/2024/layout/BulletTimeline"/>
    <dgm:cxn modelId="{4BD066CB-9A43-4A8D-AF13-11A3FED3D02A}" srcId="{5013C4A3-AE00-4CA1-BAA1-81D678A61849}" destId="{81B37432-59EC-4CD2-8335-AD0C1A69D45E}" srcOrd="1" destOrd="0" parTransId="{2CB8F21E-CC7E-4045-A461-3891DE7CD515}" sibTransId="{F08F08DE-2D0E-49AB-B157-936021C1CD73}"/>
    <dgm:cxn modelId="{3565B1CC-AB39-4CA6-A842-80E7FF3C066F}" type="presOf" srcId="{70DCB484-7D07-4F4B-8883-8A42DDB5322F}" destId="{D210BA5C-3D8B-46AE-8913-7670A2CCEB77}" srcOrd="0" destOrd="0" presId="urn:microsoft.com/office/officeart/2024/layout/BulletTimeline"/>
    <dgm:cxn modelId="{70AD6ED2-5E26-4859-A119-4807A0D3D957}" type="presOf" srcId="{AF3779EC-B816-40C9-A040-2E1FC76129A1}" destId="{431F3110-2D21-4E8F-A269-A3431B3A4E70}" srcOrd="0" destOrd="0" presId="urn:microsoft.com/office/officeart/2024/layout/BulletTimeline"/>
    <dgm:cxn modelId="{AF539CD5-CA0D-440E-8452-8D43BAB0368B}" srcId="{5013C4A3-AE00-4CA1-BAA1-81D678A61849}" destId="{EE7BD67C-192E-41BD-884B-A29AA2585F00}" srcOrd="5" destOrd="0" parTransId="{20507903-FE52-4300-974F-D176EECC4FD2}" sibTransId="{AAD88A45-D7AA-4207-A6BA-43EDB3FACAF6}"/>
    <dgm:cxn modelId="{52185EE7-1271-4618-A5B2-E8576E5E97C9}" srcId="{281F0BEE-CA0F-449B-9A0F-6E00E59237D5}" destId="{D3D30132-A3BB-4F86-906D-04DF66EBE43E}" srcOrd="0" destOrd="0" parTransId="{02BBEDE8-B949-48A0-B8F3-BAAF2DB3984E}" sibTransId="{510C2267-0C2F-4C90-ABD6-63DAB178FF44}"/>
    <dgm:cxn modelId="{E66981E7-FECB-4CF5-9323-857A5A5DA649}" srcId="{AE45E2B2-8B5B-4E45-90AE-EA38D46EEB1C}" destId="{70DCB484-7D07-4F4B-8883-8A42DDB5322F}" srcOrd="0" destOrd="0" parTransId="{5810805F-324C-4E0D-9467-9E2BDF5071CC}" sibTransId="{75B0F82A-22CE-434B-9146-3561BB2CD74E}"/>
    <dgm:cxn modelId="{A72E9EEC-6D93-4904-AB1F-15671FEC5123}" srcId="{5013C4A3-AE00-4CA1-BAA1-81D678A61849}" destId="{76082EF3-EF57-4489-9DF9-4081FD56BC2B}" srcOrd="0" destOrd="0" parTransId="{B4F746E2-4549-45A6-8435-8C7252FE584B}" sibTransId="{655909C4-3231-454D-971D-5C3AD5C55DAA}"/>
    <dgm:cxn modelId="{F0B09AF8-FB60-40EC-844F-8E374F261BAF}" type="presOf" srcId="{81B37432-59EC-4CD2-8335-AD0C1A69D45E}" destId="{70E6A4DF-0419-4D72-AEEA-4BBAB7545A8F}" srcOrd="0" destOrd="0" presId="urn:microsoft.com/office/officeart/2024/layout/BulletTimeline"/>
    <dgm:cxn modelId="{A352ABF8-EB6B-44B2-B9B1-4243C486A0CB}" type="presOf" srcId="{B3ECAE2F-00F1-4939-9259-84D0694CF19D}" destId="{24EA71FD-3427-41FC-ACB1-0BA02DDE661B}" srcOrd="0" destOrd="0" presId="urn:microsoft.com/office/officeart/2024/layout/BulletTimeline"/>
    <dgm:cxn modelId="{A3FA5AFB-01A3-467B-AA00-91E42B6134BB}" srcId="{5013C4A3-AE00-4CA1-BAA1-81D678A61849}" destId="{AF3779EC-B816-40C9-A040-2E1FC76129A1}" srcOrd="6" destOrd="0" parTransId="{FEEF77A2-A8B7-4317-92E9-9C8D9C44329B}" sibTransId="{9547CF5C-DCA8-4092-A39B-CBD5A0536F52}"/>
    <dgm:cxn modelId="{EBAE60FD-4AAC-43B2-B1EE-2BCE0D19AFE5}" type="presOf" srcId="{6491188F-6223-4302-B19A-C21174B098A2}" destId="{919066ED-84E2-44C5-B66C-D0ED459714AF}" srcOrd="0" destOrd="0" presId="urn:microsoft.com/office/officeart/2024/layout/BulletTimeline"/>
    <dgm:cxn modelId="{8722F078-E178-4EC7-8FF7-FEA38407D643}" type="presParOf" srcId="{27F6A3A5-4336-45C7-925F-D41A8D63A9C0}" destId="{DE2E7B96-4371-47A9-A51E-A0C1193AA4A4}" srcOrd="0" destOrd="0" presId="urn:microsoft.com/office/officeart/2024/layout/BulletTimeline"/>
    <dgm:cxn modelId="{317CC02F-CF8C-4E9D-AA15-97FDEC63ED42}" type="presParOf" srcId="{DE2E7B96-4371-47A9-A51E-A0C1193AA4A4}" destId="{6BF98B31-98EB-4986-8E42-08164AC52F61}" srcOrd="0" destOrd="0" presId="urn:microsoft.com/office/officeart/2024/layout/BulletTimeline"/>
    <dgm:cxn modelId="{8665476B-8BF1-415E-BFA7-E58E6A0E559A}" type="presParOf" srcId="{DE2E7B96-4371-47A9-A51E-A0C1193AA4A4}" destId="{0EE0546C-50B5-4D5D-AAD4-DDA9134A2FE3}" srcOrd="1" destOrd="0" presId="urn:microsoft.com/office/officeart/2024/layout/BulletTimeline"/>
    <dgm:cxn modelId="{37A03958-D41F-43EE-8F47-038C158AD87D}" type="presParOf" srcId="{27F6A3A5-4336-45C7-925F-D41A8D63A9C0}" destId="{01170754-920B-46BA-91EB-3B2F0B898D59}" srcOrd="1" destOrd="0" presId="urn:microsoft.com/office/officeart/2024/layout/BulletTimeline"/>
    <dgm:cxn modelId="{4EEDF578-BC0A-45A4-A03A-5DE678721D2B}" type="presParOf" srcId="{01170754-920B-46BA-91EB-3B2F0B898D59}" destId="{A6827BFC-2EC1-43CB-BDBC-57CA00A26F22}" srcOrd="0" destOrd="0" presId="urn:microsoft.com/office/officeart/2024/layout/BulletTimeline"/>
    <dgm:cxn modelId="{E7A18875-7E52-4CAD-B3EE-1821B8B88240}" type="presParOf" srcId="{A6827BFC-2EC1-43CB-BDBC-57CA00A26F22}" destId="{61A82EA7-1A70-4EBF-BDB9-81FA09BD3D0B}" srcOrd="0" destOrd="0" presId="urn:microsoft.com/office/officeart/2024/layout/BulletTimeline"/>
    <dgm:cxn modelId="{2E680B87-E4F9-49A6-AB7D-8C03A212A0DB}" type="presParOf" srcId="{61A82EA7-1A70-4EBF-BDB9-81FA09BD3D0B}" destId="{678D57B6-599B-4985-9CD4-BB701FAEC526}" srcOrd="0" destOrd="0" presId="urn:microsoft.com/office/officeart/2024/layout/BulletTimeline"/>
    <dgm:cxn modelId="{61FF4070-BEB0-4D4D-9D4F-A4682E4A426C}" type="presParOf" srcId="{61A82EA7-1A70-4EBF-BDB9-81FA09BD3D0B}" destId="{161227A6-6474-401B-8C75-D6DF59BDAF42}" srcOrd="1" destOrd="0" presId="urn:microsoft.com/office/officeart/2024/layout/BulletTimeline"/>
    <dgm:cxn modelId="{9BD326DA-3E47-4E36-B0E2-70F396605CAF}" type="presParOf" srcId="{A6827BFC-2EC1-43CB-BDBC-57CA00A26F22}" destId="{1E41A2BF-28A3-469C-8114-FD38AFD29486}" srcOrd="1" destOrd="0" presId="urn:microsoft.com/office/officeart/2024/layout/BulletTimeline"/>
    <dgm:cxn modelId="{8768D2C2-F123-4460-8FE8-BA0B0E88C832}" type="presParOf" srcId="{A6827BFC-2EC1-43CB-BDBC-57CA00A26F22}" destId="{A0848FE0-7CE6-4B67-AB1D-D4A3C6FE597C}" srcOrd="2" destOrd="0" presId="urn:microsoft.com/office/officeart/2024/layout/BulletTimeline"/>
    <dgm:cxn modelId="{DDA70E65-0221-49C4-9C89-2C108CF16F2C}" type="presParOf" srcId="{A6827BFC-2EC1-43CB-BDBC-57CA00A26F22}" destId="{2B0760A3-3B74-44D6-95C2-099B5671FF40}" srcOrd="3" destOrd="0" presId="urn:microsoft.com/office/officeart/2024/layout/BulletTimeline"/>
    <dgm:cxn modelId="{4F630106-5B07-40AA-BC85-A1733E25BC86}" type="presParOf" srcId="{A6827BFC-2EC1-43CB-BDBC-57CA00A26F22}" destId="{13CDA517-305B-4D52-93E4-6D90126C7CFE}" srcOrd="4" destOrd="0" presId="urn:microsoft.com/office/officeart/2024/layout/BulletTimeline"/>
    <dgm:cxn modelId="{C4B768B9-AE88-434D-8647-14027AD452CF}" type="presParOf" srcId="{13CDA517-305B-4D52-93E4-6D90126C7CFE}" destId="{36636DDC-FE80-463B-9F67-D9790BCD0303}" srcOrd="0" destOrd="0" presId="urn:microsoft.com/office/officeart/2024/layout/BulletTimeline"/>
    <dgm:cxn modelId="{FFB43512-DE40-43AC-BEB1-79E91E5A349F}" type="presParOf" srcId="{A6827BFC-2EC1-43CB-BDBC-57CA00A26F22}" destId="{2AA76B0E-6219-46B4-855E-DE6C91F900A8}" srcOrd="5" destOrd="0" presId="urn:microsoft.com/office/officeart/2024/layout/BulletTimeline"/>
    <dgm:cxn modelId="{475CC687-D7B6-49D6-984A-EF5305071C8D}" type="presParOf" srcId="{01170754-920B-46BA-91EB-3B2F0B898D59}" destId="{2FE38530-453B-43C3-8D42-3420535EA13F}" srcOrd="1" destOrd="0" presId="urn:microsoft.com/office/officeart/2024/layout/BulletTimeline"/>
    <dgm:cxn modelId="{79166EE9-68B6-4E20-8719-F511E59C4A76}" type="presParOf" srcId="{01170754-920B-46BA-91EB-3B2F0B898D59}" destId="{70F5DDA9-C057-4740-A2F8-3A9914692757}" srcOrd="2" destOrd="0" presId="urn:microsoft.com/office/officeart/2024/layout/BulletTimeline"/>
    <dgm:cxn modelId="{BBA192AE-E705-41CB-832B-FCB8A40F4F61}" type="presParOf" srcId="{70F5DDA9-C057-4740-A2F8-3A9914692757}" destId="{75C37F60-B932-4692-B952-F65277A12C10}" srcOrd="0" destOrd="0" presId="urn:microsoft.com/office/officeart/2024/layout/BulletTimeline"/>
    <dgm:cxn modelId="{17CCCD56-5943-4982-9F1C-4DF3436432DF}" type="presParOf" srcId="{75C37F60-B932-4692-B952-F65277A12C10}" destId="{17A4A05B-A361-425D-AD88-9494FDFC39F0}" srcOrd="0" destOrd="0" presId="urn:microsoft.com/office/officeart/2024/layout/BulletTimeline"/>
    <dgm:cxn modelId="{9F629134-C622-4BD9-8E17-90FE85AE29BD}" type="presParOf" srcId="{75C37F60-B932-4692-B952-F65277A12C10}" destId="{0DC441B5-967E-4C22-A597-3E4C1CB4CB21}" srcOrd="1" destOrd="0" presId="urn:microsoft.com/office/officeart/2024/layout/BulletTimeline"/>
    <dgm:cxn modelId="{BF1D383B-BF69-4DCE-B507-78BFEAE3ED5A}" type="presParOf" srcId="{70F5DDA9-C057-4740-A2F8-3A9914692757}" destId="{B066574C-914A-48BD-B264-E5B357530C2D}" srcOrd="1" destOrd="0" presId="urn:microsoft.com/office/officeart/2024/layout/BulletTimeline"/>
    <dgm:cxn modelId="{93C4128D-8346-4FAC-8F91-860478EBA7CC}" type="presParOf" srcId="{70F5DDA9-C057-4740-A2F8-3A9914692757}" destId="{70E6A4DF-0419-4D72-AEEA-4BBAB7545A8F}" srcOrd="2" destOrd="0" presId="urn:microsoft.com/office/officeart/2024/layout/BulletTimeline"/>
    <dgm:cxn modelId="{B4946F4B-210A-4780-987F-B410FE98C6C2}" type="presParOf" srcId="{70F5DDA9-C057-4740-A2F8-3A9914692757}" destId="{AA11A688-AD33-4223-A47B-F3A233CBF7FE}" srcOrd="3" destOrd="0" presId="urn:microsoft.com/office/officeart/2024/layout/BulletTimeline"/>
    <dgm:cxn modelId="{7B2FA765-8988-4266-84A3-1AA550784AA0}" type="presParOf" srcId="{70F5DDA9-C057-4740-A2F8-3A9914692757}" destId="{F384B203-DB61-4EC9-843C-F5445724AC2F}" srcOrd="4" destOrd="0" presId="urn:microsoft.com/office/officeart/2024/layout/BulletTimeline"/>
    <dgm:cxn modelId="{2D473A4E-5D59-4F84-A09F-FE1B57812AAD}" type="presParOf" srcId="{F384B203-DB61-4EC9-843C-F5445724AC2F}" destId="{38D6B86D-F9B2-4BEC-B211-4FC55540540B}" srcOrd="0" destOrd="0" presId="urn:microsoft.com/office/officeart/2024/layout/BulletTimeline"/>
    <dgm:cxn modelId="{A50D598A-2A61-47BF-9572-49A21767847E}" type="presParOf" srcId="{70F5DDA9-C057-4740-A2F8-3A9914692757}" destId="{6137ACD0-464E-4564-A4AC-B800C16BADF1}" srcOrd="5" destOrd="0" presId="urn:microsoft.com/office/officeart/2024/layout/BulletTimeline"/>
    <dgm:cxn modelId="{6278F243-B3F2-4887-9545-1529A6A78CFF}" type="presParOf" srcId="{01170754-920B-46BA-91EB-3B2F0B898D59}" destId="{3348022C-38F9-4BB0-840A-CAE906F2D59E}" srcOrd="3" destOrd="0" presId="urn:microsoft.com/office/officeart/2024/layout/BulletTimeline"/>
    <dgm:cxn modelId="{53BA503B-6433-489B-B266-878637C1C9F6}" type="presParOf" srcId="{01170754-920B-46BA-91EB-3B2F0B898D59}" destId="{2828CB3A-6BF9-4E4E-B501-F26CDB719376}" srcOrd="4" destOrd="0" presId="urn:microsoft.com/office/officeart/2024/layout/BulletTimeline"/>
    <dgm:cxn modelId="{C492829D-FB1E-4F07-BBCD-F98463C8A038}" type="presParOf" srcId="{2828CB3A-6BF9-4E4E-B501-F26CDB719376}" destId="{5F7C8D2F-8646-4658-9321-30B478BDB83F}" srcOrd="0" destOrd="0" presId="urn:microsoft.com/office/officeart/2024/layout/BulletTimeline"/>
    <dgm:cxn modelId="{ACB8B0FB-D9AF-4A94-A2A4-827C0163C994}" type="presParOf" srcId="{5F7C8D2F-8646-4658-9321-30B478BDB83F}" destId="{CB174AB3-0671-4793-BDB9-A076DA048BBD}" srcOrd="0" destOrd="0" presId="urn:microsoft.com/office/officeart/2024/layout/BulletTimeline"/>
    <dgm:cxn modelId="{BA3D9CB2-32E7-4555-8773-EDAFC37A4471}" type="presParOf" srcId="{5F7C8D2F-8646-4658-9321-30B478BDB83F}" destId="{FC855693-12A3-4321-AC80-2A08FD88AF98}" srcOrd="1" destOrd="0" presId="urn:microsoft.com/office/officeart/2024/layout/BulletTimeline"/>
    <dgm:cxn modelId="{2D152632-4E60-4BDF-9BC1-0FC1B4DB74D5}" type="presParOf" srcId="{2828CB3A-6BF9-4E4E-B501-F26CDB719376}" destId="{01200EAC-CDE6-453B-86FD-CD96BDD7DD38}" srcOrd="1" destOrd="0" presId="urn:microsoft.com/office/officeart/2024/layout/BulletTimeline"/>
    <dgm:cxn modelId="{4D57B6E6-ABB0-4AFC-BB2D-F95DA1B95831}" type="presParOf" srcId="{2828CB3A-6BF9-4E4E-B501-F26CDB719376}" destId="{919066ED-84E2-44C5-B66C-D0ED459714AF}" srcOrd="2" destOrd="0" presId="urn:microsoft.com/office/officeart/2024/layout/BulletTimeline"/>
    <dgm:cxn modelId="{A0775BA6-AAD4-47C9-8FA3-9548F5D25FD9}" type="presParOf" srcId="{2828CB3A-6BF9-4E4E-B501-F26CDB719376}" destId="{161B3DB4-5421-4F1E-8769-97EEC676E867}" srcOrd="3" destOrd="0" presId="urn:microsoft.com/office/officeart/2024/layout/BulletTimeline"/>
    <dgm:cxn modelId="{3AE51075-E47E-427F-8088-02801E2354F9}" type="presParOf" srcId="{2828CB3A-6BF9-4E4E-B501-F26CDB719376}" destId="{6C55403C-B62D-42ED-AA9E-13E138924138}" srcOrd="4" destOrd="0" presId="urn:microsoft.com/office/officeart/2024/layout/BulletTimeline"/>
    <dgm:cxn modelId="{582409E9-7616-43AA-A175-B8044AFA96E5}" type="presParOf" srcId="{6C55403C-B62D-42ED-AA9E-13E138924138}" destId="{AD5D12F2-EF7D-4C96-9D48-0E95C1A9B055}" srcOrd="0" destOrd="0" presId="urn:microsoft.com/office/officeart/2024/layout/BulletTimeline"/>
    <dgm:cxn modelId="{434A7049-166B-4B24-9EA1-B4D5999DFDF8}" type="presParOf" srcId="{2828CB3A-6BF9-4E4E-B501-F26CDB719376}" destId="{A12A12F2-E559-45D3-82FB-7AECF2E8B488}" srcOrd="5" destOrd="0" presId="urn:microsoft.com/office/officeart/2024/layout/BulletTimeline"/>
    <dgm:cxn modelId="{BF90A670-71AC-4068-A8C1-49B08D1E6457}" type="presParOf" srcId="{01170754-920B-46BA-91EB-3B2F0B898D59}" destId="{B7656D19-66A0-4976-B1B4-E176C270116C}" srcOrd="5" destOrd="0" presId="urn:microsoft.com/office/officeart/2024/layout/BulletTimeline"/>
    <dgm:cxn modelId="{74DC025A-FBB8-4C5B-B9EF-72C76F162D4D}" type="presParOf" srcId="{01170754-920B-46BA-91EB-3B2F0B898D59}" destId="{7DD5840C-81BD-4286-9CF0-043F72621862}" srcOrd="6" destOrd="0" presId="urn:microsoft.com/office/officeart/2024/layout/BulletTimeline"/>
    <dgm:cxn modelId="{78FA06FC-6407-4720-B594-C0768A38117A}" type="presParOf" srcId="{7DD5840C-81BD-4286-9CF0-043F72621862}" destId="{2673304C-B1E2-4C04-948D-38CF576E4326}" srcOrd="0" destOrd="0" presId="urn:microsoft.com/office/officeart/2024/layout/BulletTimeline"/>
    <dgm:cxn modelId="{702725D4-8AF3-4995-B779-AFB98AF5FC92}" type="presParOf" srcId="{2673304C-B1E2-4C04-948D-38CF576E4326}" destId="{DA06457F-2C8D-4557-A479-E2AF38023F55}" srcOrd="0" destOrd="0" presId="urn:microsoft.com/office/officeart/2024/layout/BulletTimeline"/>
    <dgm:cxn modelId="{ACE1CF6A-267B-4C42-A330-40AFFFC3D666}" type="presParOf" srcId="{2673304C-B1E2-4C04-948D-38CF576E4326}" destId="{8FBAB501-E3BA-49CC-B7E5-9BA7B247FC4C}" srcOrd="1" destOrd="0" presId="urn:microsoft.com/office/officeart/2024/layout/BulletTimeline"/>
    <dgm:cxn modelId="{4AE33942-4D1D-4F62-A0B2-45CA0E6E9CE3}" type="presParOf" srcId="{7DD5840C-81BD-4286-9CF0-043F72621862}" destId="{D210BA5C-3D8B-46AE-8913-7670A2CCEB77}" srcOrd="1" destOrd="0" presId="urn:microsoft.com/office/officeart/2024/layout/BulletTimeline"/>
    <dgm:cxn modelId="{EB0BACB8-8AF2-4312-B1A0-0AB69EFE105C}" type="presParOf" srcId="{7DD5840C-81BD-4286-9CF0-043F72621862}" destId="{417A5E5E-E11C-4C7F-A333-E851C3F7C20F}" srcOrd="2" destOrd="0" presId="urn:microsoft.com/office/officeart/2024/layout/BulletTimeline"/>
    <dgm:cxn modelId="{A4578142-1352-4FFB-A723-6C559958E8C9}" type="presParOf" srcId="{7DD5840C-81BD-4286-9CF0-043F72621862}" destId="{B4D783B2-3652-46D4-B8B7-D9C493344CFA}" srcOrd="3" destOrd="0" presId="urn:microsoft.com/office/officeart/2024/layout/BulletTimeline"/>
    <dgm:cxn modelId="{517D340D-49B1-452F-A9A2-286418E37746}" type="presParOf" srcId="{7DD5840C-81BD-4286-9CF0-043F72621862}" destId="{5446D439-6512-4878-9FD4-B51E52AD3FE7}" srcOrd="4" destOrd="0" presId="urn:microsoft.com/office/officeart/2024/layout/BulletTimeline"/>
    <dgm:cxn modelId="{112E3A6F-CA88-41D3-B178-42BC691CBD48}" type="presParOf" srcId="{5446D439-6512-4878-9FD4-B51E52AD3FE7}" destId="{B3A6402B-DC2D-4A73-89B0-4C91FFF65850}" srcOrd="0" destOrd="0" presId="urn:microsoft.com/office/officeart/2024/layout/BulletTimeline"/>
    <dgm:cxn modelId="{690AABBB-979E-4E52-89BB-141E2D7CB31D}" type="presParOf" srcId="{7DD5840C-81BD-4286-9CF0-043F72621862}" destId="{0E14A7BF-F629-4577-9D30-89411D21B3AE}" srcOrd="5" destOrd="0" presId="urn:microsoft.com/office/officeart/2024/layout/BulletTimeline"/>
    <dgm:cxn modelId="{E3DE5F7D-16A5-4D70-BC21-A72EE430EF02}" type="presParOf" srcId="{01170754-920B-46BA-91EB-3B2F0B898D59}" destId="{DF880B6E-AA33-4712-8C5E-845639123FFE}" srcOrd="7" destOrd="0" presId="urn:microsoft.com/office/officeart/2024/layout/BulletTimeline"/>
    <dgm:cxn modelId="{954C66D6-0EA5-4C33-95FF-86953A46D6A7}" type="presParOf" srcId="{01170754-920B-46BA-91EB-3B2F0B898D59}" destId="{7D39C7B0-AA4F-4C54-8BAA-ECF80AC14287}" srcOrd="8" destOrd="0" presId="urn:microsoft.com/office/officeart/2024/layout/BulletTimeline"/>
    <dgm:cxn modelId="{26429821-6D7F-4B46-BC3F-B1C9C13FE109}" type="presParOf" srcId="{7D39C7B0-AA4F-4C54-8BAA-ECF80AC14287}" destId="{56251E40-9253-47FA-861C-AB6B601CD0B0}" srcOrd="0" destOrd="0" presId="urn:microsoft.com/office/officeart/2024/layout/BulletTimeline"/>
    <dgm:cxn modelId="{37739789-8EC7-4965-AD5F-8BFA5D8A1EAD}" type="presParOf" srcId="{56251E40-9253-47FA-861C-AB6B601CD0B0}" destId="{257228E6-F9F7-47FE-92D6-5CE8F92A1691}" srcOrd="0" destOrd="0" presId="urn:microsoft.com/office/officeart/2024/layout/BulletTimeline"/>
    <dgm:cxn modelId="{52AFCFA5-3B64-4667-A6A8-FF1B0FDEDA87}" type="presParOf" srcId="{56251E40-9253-47FA-861C-AB6B601CD0B0}" destId="{EEDD5975-D25C-427B-852F-09F337B68518}" srcOrd="1" destOrd="0" presId="urn:microsoft.com/office/officeart/2024/layout/BulletTimeline"/>
    <dgm:cxn modelId="{DB339B30-B9A9-4B03-BF35-47AF0BF7B043}" type="presParOf" srcId="{7D39C7B0-AA4F-4C54-8BAA-ECF80AC14287}" destId="{24EA71FD-3427-41FC-ACB1-0BA02DDE661B}" srcOrd="1" destOrd="0" presId="urn:microsoft.com/office/officeart/2024/layout/BulletTimeline"/>
    <dgm:cxn modelId="{36F3B4E8-50CE-4877-B70F-93D07BF65171}" type="presParOf" srcId="{7D39C7B0-AA4F-4C54-8BAA-ECF80AC14287}" destId="{49FBE82A-06CB-442F-A55A-3C8CF8CFFB99}" srcOrd="2" destOrd="0" presId="urn:microsoft.com/office/officeart/2024/layout/BulletTimeline"/>
    <dgm:cxn modelId="{3126015D-CCB8-4980-B6BA-832270DE8D24}" type="presParOf" srcId="{7D39C7B0-AA4F-4C54-8BAA-ECF80AC14287}" destId="{3B44261C-A47F-44AB-9BDF-8A62A186C84B}" srcOrd="3" destOrd="0" presId="urn:microsoft.com/office/officeart/2024/layout/BulletTimeline"/>
    <dgm:cxn modelId="{F2064B88-F347-4811-A006-7885D4EF8B97}" type="presParOf" srcId="{7D39C7B0-AA4F-4C54-8BAA-ECF80AC14287}" destId="{AA32B914-7282-4194-89F2-1153EF8A95E4}" srcOrd="4" destOrd="0" presId="urn:microsoft.com/office/officeart/2024/layout/BulletTimeline"/>
    <dgm:cxn modelId="{2C4746E5-544E-4CE9-806D-25E0D848F1BD}" type="presParOf" srcId="{AA32B914-7282-4194-89F2-1153EF8A95E4}" destId="{49F5A3B4-A5AF-4896-A174-6DA34BED8B7D}" srcOrd="0" destOrd="0" presId="urn:microsoft.com/office/officeart/2024/layout/BulletTimeline"/>
    <dgm:cxn modelId="{2EC48E0A-8B59-41BE-A5FD-858EF1F31431}" type="presParOf" srcId="{7D39C7B0-AA4F-4C54-8BAA-ECF80AC14287}" destId="{870FCD59-3FFA-465C-AC74-CA6E3901C525}" srcOrd="5" destOrd="0" presId="urn:microsoft.com/office/officeart/2024/layout/BulletTimeline"/>
    <dgm:cxn modelId="{305CFB20-C176-4B75-A9AB-5010A9533307}" type="presParOf" srcId="{01170754-920B-46BA-91EB-3B2F0B898D59}" destId="{5EEC0C6B-20F9-427B-A66A-0F4B70B9D8F5}" srcOrd="9" destOrd="0" presId="urn:microsoft.com/office/officeart/2024/layout/BulletTimeline"/>
    <dgm:cxn modelId="{DA0C40F1-024E-45DA-8B47-0297D75002A6}" type="presParOf" srcId="{01170754-920B-46BA-91EB-3B2F0B898D59}" destId="{CA767536-4006-4A7E-8DFD-BABEC35EF870}" srcOrd="10" destOrd="0" presId="urn:microsoft.com/office/officeart/2024/layout/BulletTimeline"/>
    <dgm:cxn modelId="{04E0ADAE-19E5-422F-B6A1-B674940B33E3}" type="presParOf" srcId="{CA767536-4006-4A7E-8DFD-BABEC35EF870}" destId="{637FAEC8-9218-461D-A508-4568243014BE}" srcOrd="0" destOrd="0" presId="urn:microsoft.com/office/officeart/2024/layout/BulletTimeline"/>
    <dgm:cxn modelId="{6FB6F2E6-6A64-46A9-ABC4-218866378C94}" type="presParOf" srcId="{637FAEC8-9218-461D-A508-4568243014BE}" destId="{7654D66A-B0CE-49B8-826F-C060E3738440}" srcOrd="0" destOrd="0" presId="urn:microsoft.com/office/officeart/2024/layout/BulletTimeline"/>
    <dgm:cxn modelId="{EB01D8B9-B1FF-453F-851D-B70466B94C91}" type="presParOf" srcId="{637FAEC8-9218-461D-A508-4568243014BE}" destId="{34B08D82-0E81-4943-B39A-AF3C445A090D}" srcOrd="1" destOrd="0" presId="urn:microsoft.com/office/officeart/2024/layout/BulletTimeline"/>
    <dgm:cxn modelId="{DA1B1B77-BB38-4F2B-A266-AF1437E95DA5}" type="presParOf" srcId="{CA767536-4006-4A7E-8DFD-BABEC35EF870}" destId="{D8C676FD-6399-4055-A2E2-D75B941FD43E}" srcOrd="1" destOrd="0" presId="urn:microsoft.com/office/officeart/2024/layout/BulletTimeline"/>
    <dgm:cxn modelId="{72D9D572-CBD7-4C9E-8A6E-F94D7E299B5D}" type="presParOf" srcId="{CA767536-4006-4A7E-8DFD-BABEC35EF870}" destId="{98BDC51C-D634-4E24-BF45-EF7AFA09227A}" srcOrd="2" destOrd="0" presId="urn:microsoft.com/office/officeart/2024/layout/BulletTimeline"/>
    <dgm:cxn modelId="{CEC48DD2-5C44-4DEB-8D82-7880C0E40E37}" type="presParOf" srcId="{CA767536-4006-4A7E-8DFD-BABEC35EF870}" destId="{62B00423-DF55-4B50-8BC8-D6442FBA8741}" srcOrd="3" destOrd="0" presId="urn:microsoft.com/office/officeart/2024/layout/BulletTimeline"/>
    <dgm:cxn modelId="{1991AEDD-EBB0-42F4-9C22-59FECC9FA065}" type="presParOf" srcId="{CA767536-4006-4A7E-8DFD-BABEC35EF870}" destId="{D85A5723-1FC9-48BA-BCED-C02E2782B4AB}" srcOrd="4" destOrd="0" presId="urn:microsoft.com/office/officeart/2024/layout/BulletTimeline"/>
    <dgm:cxn modelId="{9A7CB9CF-8077-41F9-9D1C-201F84291288}" type="presParOf" srcId="{D85A5723-1FC9-48BA-BCED-C02E2782B4AB}" destId="{7536693B-A800-4B4C-B8FD-75215A6C77F2}" srcOrd="0" destOrd="0" presId="urn:microsoft.com/office/officeart/2024/layout/BulletTimeline"/>
    <dgm:cxn modelId="{3D6B87F9-B1BA-4333-BC7E-2608B22CA60E}" type="presParOf" srcId="{CA767536-4006-4A7E-8DFD-BABEC35EF870}" destId="{3CC7E1C5-ACCB-4C9E-88C3-C5803BD7E8A3}" srcOrd="5" destOrd="0" presId="urn:microsoft.com/office/officeart/2024/layout/BulletTimeline"/>
    <dgm:cxn modelId="{B1F3B979-C410-4245-A142-A9E1EE4BBFDB}" type="presParOf" srcId="{01170754-920B-46BA-91EB-3B2F0B898D59}" destId="{CBC10A48-FD3E-4C15-A8BA-7948F8BD155D}" srcOrd="11" destOrd="0" presId="urn:microsoft.com/office/officeart/2024/layout/BulletTimeline"/>
    <dgm:cxn modelId="{FC866F05-EECB-4121-8CDE-0506D4DDB523}" type="presParOf" srcId="{01170754-920B-46BA-91EB-3B2F0B898D59}" destId="{1B8F3DC5-37C4-4DFE-82EC-DCF028E33A1E}" srcOrd="12" destOrd="0" presId="urn:microsoft.com/office/officeart/2024/layout/BulletTimeline"/>
    <dgm:cxn modelId="{69A40CEC-EC57-44E1-B71C-C227020C65B1}" type="presParOf" srcId="{1B8F3DC5-37C4-4DFE-82EC-DCF028E33A1E}" destId="{79163356-8FB1-4B1C-9D2A-5ACA5FA454F2}" srcOrd="0" destOrd="0" presId="urn:microsoft.com/office/officeart/2024/layout/BulletTimeline"/>
    <dgm:cxn modelId="{4CBA28FB-8343-4494-9312-59C933C3507F}" type="presParOf" srcId="{79163356-8FB1-4B1C-9D2A-5ACA5FA454F2}" destId="{56673656-04B4-4609-87DB-8B4CE6335D92}" srcOrd="0" destOrd="0" presId="urn:microsoft.com/office/officeart/2024/layout/BulletTimeline"/>
    <dgm:cxn modelId="{29394781-974F-4AF1-9CBF-F4AB063E1B8D}" type="presParOf" srcId="{79163356-8FB1-4B1C-9D2A-5ACA5FA454F2}" destId="{83EBB818-03E5-4BF3-B194-2A709A764B4D}" srcOrd="1" destOrd="0" presId="urn:microsoft.com/office/officeart/2024/layout/BulletTimeline"/>
    <dgm:cxn modelId="{9BB4BA18-68CC-45BB-BEB6-D6015325771A}" type="presParOf" srcId="{1B8F3DC5-37C4-4DFE-82EC-DCF028E33A1E}" destId="{364D3371-4F58-4C84-B754-1BB0C7D836F9}" srcOrd="1" destOrd="0" presId="urn:microsoft.com/office/officeart/2024/layout/BulletTimeline"/>
    <dgm:cxn modelId="{653F6CD3-1D3B-4D1E-9F28-D781C151ADF9}" type="presParOf" srcId="{1B8F3DC5-37C4-4DFE-82EC-DCF028E33A1E}" destId="{431F3110-2D21-4E8F-A269-A3431B3A4E70}" srcOrd="2" destOrd="0" presId="urn:microsoft.com/office/officeart/2024/layout/BulletTimeline"/>
    <dgm:cxn modelId="{4392AB98-300A-4E42-A91C-75A855F889CA}" type="presParOf" srcId="{1B8F3DC5-37C4-4DFE-82EC-DCF028E33A1E}" destId="{5F2EDE6B-41E9-4501-B344-89567BFEB294}" srcOrd="3" destOrd="0" presId="urn:microsoft.com/office/officeart/2024/layout/BulletTimeline"/>
    <dgm:cxn modelId="{B2BAD0F4-4840-4379-B39C-33A430523449}" type="presParOf" srcId="{1B8F3DC5-37C4-4DFE-82EC-DCF028E33A1E}" destId="{7DD17002-73F0-4AEF-A4B5-9F5BE8FC6DAE}" srcOrd="4" destOrd="0" presId="urn:microsoft.com/office/officeart/2024/layout/BulletTimeline"/>
    <dgm:cxn modelId="{81FB4F31-D0E4-4B21-AACC-1B5DBC917DC9}" type="presParOf" srcId="{7DD17002-73F0-4AEF-A4B5-9F5BE8FC6DAE}" destId="{BE01B24E-2FF8-40E5-84E9-35D2B2BBD3FB}" srcOrd="0" destOrd="0" presId="urn:microsoft.com/office/officeart/2024/layout/BulletTimeline"/>
    <dgm:cxn modelId="{62B76153-DD50-40E8-9E4F-B0AC8F8B62D3}" type="presParOf" srcId="{1B8F3DC5-37C4-4DFE-82EC-DCF028E33A1E}" destId="{F19F7817-33B8-482E-AC99-F33B703A5AF5}" srcOrd="5" destOrd="0" presId="urn:microsoft.com/office/officeart/2024/layout/BulletTimeline"/>
    <dgm:cxn modelId="{6F1528E3-802A-4B74-B8C7-B82402C2B9EB}" type="presParOf" srcId="{01170754-920B-46BA-91EB-3B2F0B898D59}" destId="{8EADC993-B11B-4353-AA05-5AB1FD5E3855}" srcOrd="13" destOrd="0" presId="urn:microsoft.com/office/officeart/2024/layout/BulletTimeline"/>
    <dgm:cxn modelId="{0DA4804B-552B-4CF5-8DED-9DD73D40030B}" type="presParOf" srcId="{01170754-920B-46BA-91EB-3B2F0B898D59}" destId="{03B6C8DF-AD78-482E-8E81-4BCF8AA7DF7C}" srcOrd="14" destOrd="0" presId="urn:microsoft.com/office/officeart/2024/layout/BulletTimeline"/>
    <dgm:cxn modelId="{DEA35553-AF18-4E61-A0BE-F18B80192457}" type="presParOf" srcId="{03B6C8DF-AD78-482E-8E81-4BCF8AA7DF7C}" destId="{45C03BEE-F4D3-4FAA-8014-E8F4E86307B8}" srcOrd="0" destOrd="0" presId="urn:microsoft.com/office/officeart/2024/layout/BulletTimeline"/>
    <dgm:cxn modelId="{34F90301-F675-4727-AE1D-178E24E8A7C8}" type="presParOf" srcId="{45C03BEE-F4D3-4FAA-8014-E8F4E86307B8}" destId="{E3178AAE-CD9B-4AD8-9130-B3663C597C37}" srcOrd="0" destOrd="0" presId="urn:microsoft.com/office/officeart/2024/layout/BulletTimeline"/>
    <dgm:cxn modelId="{F92FA883-3AF5-4042-AFB3-EA3959E6674C}" type="presParOf" srcId="{45C03BEE-F4D3-4FAA-8014-E8F4E86307B8}" destId="{B9E2354E-2AC2-4C27-816A-220F4B0087BB}" srcOrd="1" destOrd="0" presId="urn:microsoft.com/office/officeart/2024/layout/BulletTimeline"/>
    <dgm:cxn modelId="{75B4E706-CA8F-4E00-9FEE-6109BE1B3992}" type="presParOf" srcId="{03B6C8DF-AD78-482E-8E81-4BCF8AA7DF7C}" destId="{E66C740F-4D02-4B23-9DA8-AD764ECDCEEA}" srcOrd="1" destOrd="0" presId="urn:microsoft.com/office/officeart/2024/layout/BulletTimeline"/>
    <dgm:cxn modelId="{D5788743-B7B1-4077-B706-E3B4C0E2F0A1}" type="presParOf" srcId="{03B6C8DF-AD78-482E-8E81-4BCF8AA7DF7C}" destId="{FF405F8D-58C8-450B-AB0F-BFF5A9FF1FE4}" srcOrd="2" destOrd="0" presId="urn:microsoft.com/office/officeart/2024/layout/BulletTimeline"/>
    <dgm:cxn modelId="{5960C10F-4241-49D9-8570-272B6C977A1E}" type="presParOf" srcId="{03B6C8DF-AD78-482E-8E81-4BCF8AA7DF7C}" destId="{6E7CA71C-E7A9-48E1-B545-B103884F224D}" srcOrd="3" destOrd="0" presId="urn:microsoft.com/office/officeart/2024/layout/BulletTimeline"/>
    <dgm:cxn modelId="{B9F98A27-59A8-4228-AEF9-4B2AEDEDC73B}" type="presParOf" srcId="{03B6C8DF-AD78-482E-8E81-4BCF8AA7DF7C}" destId="{98F7C994-3BC4-4224-BE12-2C5A71D1F2A7}" srcOrd="4" destOrd="0" presId="urn:microsoft.com/office/officeart/2024/layout/BulletTimeline"/>
    <dgm:cxn modelId="{3D4F4CA5-A429-401A-B550-70ADDF31B38F}" type="presParOf" srcId="{98F7C994-3BC4-4224-BE12-2C5A71D1F2A7}" destId="{418DD926-2C35-434C-890A-52F78EC709BD}" srcOrd="0" destOrd="0" presId="urn:microsoft.com/office/officeart/2024/layout/BulletTimeline"/>
    <dgm:cxn modelId="{B541A641-AF19-4B64-A8A0-CE3B6B5530FC}" type="presParOf" srcId="{03B6C8DF-AD78-482E-8E81-4BCF8AA7DF7C}" destId="{967CE296-89C5-46A0-87FA-F1EC13FB4BA1}" srcOrd="5" destOrd="0" presId="urn:microsoft.com/office/officeart/2024/layout/Bullet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13C4A3-AE00-4CA1-BAA1-81D678A61849}" type="doc">
      <dgm:prSet loTypeId="urn:microsoft.com/office/officeart/2024/layout/BulletTimeline" loCatId="timeline" qsTypeId="urn:microsoft.com/office/officeart/2005/8/quickstyle/simple1" qsCatId="simple" csTypeId="urn:microsoft.com/office/officeart/2005/8/colors/accent1_2" csCatId="accent1" phldr="1"/>
      <dgm:spPr/>
      <dgm:t>
        <a:bodyPr/>
        <a:lstStyle/>
        <a:p>
          <a:endParaRPr lang="nb-NO"/>
        </a:p>
      </dgm:t>
    </dgm:pt>
    <dgm:pt modelId="{76082EF3-EF57-4489-9DF9-4081FD56BC2B}">
      <dgm:prSet phldrT="Add an event" phldr="0"/>
      <dgm:spPr/>
      <dgm:t>
        <a:bodyPr/>
        <a:lstStyle/>
        <a:p>
          <a:pPr>
            <a:defRPr b="1"/>
          </a:pPr>
          <a:r>
            <a:rPr lang="nb-NO" i="1" dirty="0">
              <a:solidFill>
                <a:srgbClr val="FF0000"/>
              </a:solidFill>
            </a:rPr>
            <a:t>Library Reform</a:t>
          </a:r>
          <a:r>
            <a:rPr lang="nb-NO" dirty="0">
              <a:solidFill>
                <a:srgbClr val="FF0000"/>
              </a:solidFill>
            </a:rPr>
            <a:t> </a:t>
          </a:r>
          <a:r>
            <a:rPr lang="nb-NO" i="1" dirty="0">
              <a:solidFill>
                <a:srgbClr val="FF0000"/>
              </a:solidFill>
            </a:rPr>
            <a:t>2014</a:t>
          </a:r>
          <a:r>
            <a:rPr lang="nb-NO" dirty="0">
              <a:solidFill>
                <a:srgbClr val="FF0000"/>
              </a:solidFill>
            </a:rPr>
            <a:t> (2006)</a:t>
          </a:r>
        </a:p>
      </dgm:t>
    </dgm:pt>
    <dgm:pt modelId="{B4F746E2-4549-45A6-8435-8C7252FE584B}" type="parTrans" cxnId="{A72E9EEC-6D93-4904-AB1F-15671FEC5123}">
      <dgm:prSet/>
      <dgm:spPr/>
      <dgm:t>
        <a:bodyPr/>
        <a:lstStyle/>
        <a:p>
          <a:endParaRPr lang="nb-NO"/>
        </a:p>
      </dgm:t>
    </dgm:pt>
    <dgm:pt modelId="{655909C4-3231-454D-971D-5C3AD5C55DAA}" type="sibTrans" cxnId="{A72E9EEC-6D93-4904-AB1F-15671FEC5123}">
      <dgm:prSet/>
      <dgm:spPr/>
      <dgm:t>
        <a:bodyPr/>
        <a:lstStyle/>
        <a:p>
          <a:endParaRPr lang="nb-NO"/>
        </a:p>
      </dgm:t>
    </dgm:pt>
    <dgm:pt modelId="{75D98280-93F2-4986-A21C-398D8C08B75B}">
      <dgm:prSet phldrT="Write a description of the significance of this event" phldr="1"/>
      <dgm:spPr/>
      <dgm:t>
        <a:bodyPr/>
        <a:lstStyle/>
        <a:p>
          <a:endParaRPr lang="nb-NO"/>
        </a:p>
      </dgm:t>
    </dgm:pt>
    <dgm:pt modelId="{801DA95F-AE7D-4405-8391-69F00B0A6CDB}" type="parTrans" cxnId="{B0AAEF46-A055-405A-9C88-8810FA71DE26}">
      <dgm:prSet/>
      <dgm:spPr/>
      <dgm:t>
        <a:bodyPr/>
        <a:lstStyle/>
        <a:p>
          <a:endParaRPr lang="nb-NO"/>
        </a:p>
      </dgm:t>
    </dgm:pt>
    <dgm:pt modelId="{5A446061-5DFC-4CE1-8696-A2AED3673962}" type="sibTrans" cxnId="{B0AAEF46-A055-405A-9C88-8810FA71DE26}">
      <dgm:prSet/>
      <dgm:spPr/>
      <dgm:t>
        <a:bodyPr/>
        <a:lstStyle/>
        <a:p>
          <a:endParaRPr lang="nb-NO"/>
        </a:p>
      </dgm:t>
    </dgm:pt>
    <dgm:pt modelId="{81B37432-59EC-4CD2-8335-AD0C1A69D45E}">
      <dgm:prSet phldrT="Add an event" phldr="0"/>
      <dgm:spPr/>
      <dgm:t>
        <a:bodyPr/>
        <a:lstStyle/>
        <a:p>
          <a:pPr>
            <a:defRPr b="1"/>
          </a:pPr>
          <a:r>
            <a:rPr lang="nb-NO" dirty="0">
              <a:solidFill>
                <a:srgbClr val="FF0000"/>
              </a:solidFill>
            </a:rPr>
            <a:t>White Paper </a:t>
          </a:r>
          <a:r>
            <a:rPr lang="nb-NO" dirty="0" err="1">
              <a:solidFill>
                <a:srgbClr val="FF0000"/>
              </a:solidFill>
            </a:rPr>
            <a:t>on</a:t>
          </a:r>
          <a:r>
            <a:rPr lang="nb-NO" dirty="0">
              <a:solidFill>
                <a:srgbClr val="FF0000"/>
              </a:solidFill>
            </a:rPr>
            <a:t> </a:t>
          </a:r>
          <a:r>
            <a:rPr lang="nb-NO" dirty="0" err="1">
              <a:solidFill>
                <a:srgbClr val="FF0000"/>
              </a:solidFill>
            </a:rPr>
            <a:t>public</a:t>
          </a:r>
          <a:r>
            <a:rPr lang="nb-NO" dirty="0">
              <a:solidFill>
                <a:srgbClr val="FF0000"/>
              </a:solidFill>
            </a:rPr>
            <a:t> </a:t>
          </a:r>
          <a:r>
            <a:rPr lang="nb-NO" dirty="0" err="1">
              <a:solidFill>
                <a:srgbClr val="FF0000"/>
              </a:solidFill>
            </a:rPr>
            <a:t>libraries</a:t>
          </a:r>
          <a:r>
            <a:rPr lang="nb-NO" dirty="0">
              <a:solidFill>
                <a:srgbClr val="FF0000"/>
              </a:solidFill>
            </a:rPr>
            <a:t> (2009)</a:t>
          </a:r>
        </a:p>
      </dgm:t>
    </dgm:pt>
    <dgm:pt modelId="{2CB8F21E-CC7E-4045-A461-3891DE7CD515}" type="parTrans" cxnId="{4BD066CB-9A43-4A8D-AF13-11A3FED3D02A}">
      <dgm:prSet/>
      <dgm:spPr/>
      <dgm:t>
        <a:bodyPr/>
        <a:lstStyle/>
        <a:p>
          <a:endParaRPr lang="nb-NO"/>
        </a:p>
      </dgm:t>
    </dgm:pt>
    <dgm:pt modelId="{F08F08DE-2D0E-49AB-B157-936021C1CD73}" type="sibTrans" cxnId="{4BD066CB-9A43-4A8D-AF13-11A3FED3D02A}">
      <dgm:prSet/>
      <dgm:spPr/>
      <dgm:t>
        <a:bodyPr/>
        <a:lstStyle/>
        <a:p>
          <a:endParaRPr lang="nb-NO"/>
        </a:p>
      </dgm:t>
    </dgm:pt>
    <dgm:pt modelId="{AF24FDD3-7983-41F9-A540-B71D10F6690B}">
      <dgm:prSet phldrT="Write a description of the significance of this event" phldr="1"/>
      <dgm:spPr/>
      <dgm:t>
        <a:bodyPr/>
        <a:lstStyle/>
        <a:p>
          <a:endParaRPr lang="nb-NO"/>
        </a:p>
      </dgm:t>
    </dgm:pt>
    <dgm:pt modelId="{A36A3869-2251-40E1-8AC3-DA069597D3F4}" type="parTrans" cxnId="{114B0C65-9A22-4E7F-8508-A53DCFC92A83}">
      <dgm:prSet/>
      <dgm:spPr/>
      <dgm:t>
        <a:bodyPr/>
        <a:lstStyle/>
        <a:p>
          <a:endParaRPr lang="nb-NO"/>
        </a:p>
      </dgm:t>
    </dgm:pt>
    <dgm:pt modelId="{A3FA7713-C294-4B5D-A6F4-852CBC64DBB3}" type="sibTrans" cxnId="{114B0C65-9A22-4E7F-8508-A53DCFC92A83}">
      <dgm:prSet/>
      <dgm:spPr/>
      <dgm:t>
        <a:bodyPr/>
        <a:lstStyle/>
        <a:p>
          <a:endParaRPr lang="nb-NO"/>
        </a:p>
      </dgm:t>
    </dgm:pt>
    <dgm:pt modelId="{6491188F-6223-4302-B19A-C21174B098A2}">
      <dgm:prSet phldrT="Add an event" phldr="0"/>
      <dgm:spPr/>
      <dgm:t>
        <a:bodyPr/>
        <a:lstStyle/>
        <a:p>
          <a:pPr>
            <a:defRPr b="1"/>
          </a:pPr>
          <a:r>
            <a:rPr lang="nb-NO" dirty="0">
              <a:solidFill>
                <a:srgbClr val="FF0000"/>
              </a:solidFill>
            </a:rPr>
            <a:t>New </a:t>
          </a:r>
          <a:r>
            <a:rPr lang="nb-NO" dirty="0" err="1">
              <a:solidFill>
                <a:srgbClr val="FF0000"/>
              </a:solidFill>
            </a:rPr>
            <a:t>mandate</a:t>
          </a:r>
          <a:r>
            <a:rPr lang="nb-NO" dirty="0">
              <a:solidFill>
                <a:srgbClr val="FF0000"/>
              </a:solidFill>
            </a:rPr>
            <a:t> for National Library (2010)</a:t>
          </a:r>
        </a:p>
      </dgm:t>
    </dgm:pt>
    <dgm:pt modelId="{F0E914BE-7A94-46A3-AF83-15788B02A830}" type="parTrans" cxnId="{1A598715-B500-4E67-AD73-95C950BE48BD}">
      <dgm:prSet/>
      <dgm:spPr/>
      <dgm:t>
        <a:bodyPr/>
        <a:lstStyle/>
        <a:p>
          <a:endParaRPr lang="nb-NO"/>
        </a:p>
      </dgm:t>
    </dgm:pt>
    <dgm:pt modelId="{290B4B9E-46D2-4F7C-88C8-2AC624B97D1E}" type="sibTrans" cxnId="{1A598715-B500-4E67-AD73-95C950BE48BD}">
      <dgm:prSet/>
      <dgm:spPr/>
      <dgm:t>
        <a:bodyPr/>
        <a:lstStyle/>
        <a:p>
          <a:endParaRPr lang="nb-NO"/>
        </a:p>
      </dgm:t>
    </dgm:pt>
    <dgm:pt modelId="{42A9FDC0-96E3-4308-B886-85CB56FCCA96}">
      <dgm:prSet phldrT="Write a description of the significance of this event" phldr="1"/>
      <dgm:spPr/>
      <dgm:t>
        <a:bodyPr/>
        <a:lstStyle/>
        <a:p>
          <a:endParaRPr lang="nb-NO"/>
        </a:p>
      </dgm:t>
    </dgm:pt>
    <dgm:pt modelId="{AA98840B-B3D7-4C72-B4EB-A8920D789A2E}" type="parTrans" cxnId="{C56D59A2-DBA7-4A89-A792-BEAA06AC0B5A}">
      <dgm:prSet/>
      <dgm:spPr/>
      <dgm:t>
        <a:bodyPr/>
        <a:lstStyle/>
        <a:p>
          <a:endParaRPr lang="nb-NO"/>
        </a:p>
      </dgm:t>
    </dgm:pt>
    <dgm:pt modelId="{411DB039-C43B-444E-8F5C-CC0DACD54B76}" type="sibTrans" cxnId="{C56D59A2-DBA7-4A89-A792-BEAA06AC0B5A}">
      <dgm:prSet/>
      <dgm:spPr/>
      <dgm:t>
        <a:bodyPr/>
        <a:lstStyle/>
        <a:p>
          <a:endParaRPr lang="nb-NO"/>
        </a:p>
      </dgm:t>
    </dgm:pt>
    <dgm:pt modelId="{AE45E2B2-8B5B-4E45-90AE-EA38D46EEB1C}">
      <dgm:prSet phldrT="Add an event" phldr="0"/>
      <dgm:spPr/>
      <dgm:t>
        <a:bodyPr/>
        <a:lstStyle/>
        <a:p>
          <a:pPr>
            <a:defRPr b="1"/>
          </a:pPr>
          <a:r>
            <a:rPr lang="nb-NO" dirty="0" err="1"/>
            <a:t>Amended</a:t>
          </a:r>
          <a:r>
            <a:rPr lang="nb-NO" dirty="0"/>
            <a:t> Library </a:t>
          </a:r>
          <a:r>
            <a:rPr lang="nb-NO" dirty="0" err="1"/>
            <a:t>Act</a:t>
          </a:r>
          <a:r>
            <a:rPr lang="nb-NO" dirty="0"/>
            <a:t> (2014)</a:t>
          </a:r>
        </a:p>
      </dgm:t>
    </dgm:pt>
    <dgm:pt modelId="{DFC2A492-3623-428C-9BCB-BCD883B2D58C}" type="parTrans" cxnId="{4987D725-630C-4924-83C7-80894D2F078B}">
      <dgm:prSet/>
      <dgm:spPr/>
      <dgm:t>
        <a:bodyPr/>
        <a:lstStyle/>
        <a:p>
          <a:endParaRPr lang="nb-NO"/>
        </a:p>
      </dgm:t>
    </dgm:pt>
    <dgm:pt modelId="{A97225E0-282A-4D0B-8B97-6ECE5B83409B}" type="sibTrans" cxnId="{4987D725-630C-4924-83C7-80894D2F078B}">
      <dgm:prSet/>
      <dgm:spPr/>
      <dgm:t>
        <a:bodyPr/>
        <a:lstStyle/>
        <a:p>
          <a:endParaRPr lang="nb-NO"/>
        </a:p>
      </dgm:t>
    </dgm:pt>
    <dgm:pt modelId="{70DCB484-7D07-4F4B-8883-8A42DDB5322F}">
      <dgm:prSet phldrT="Write a description of the significance of this event" phldr="1"/>
      <dgm:spPr/>
      <dgm:t>
        <a:bodyPr/>
        <a:lstStyle/>
        <a:p>
          <a:endParaRPr lang="nb-NO"/>
        </a:p>
      </dgm:t>
    </dgm:pt>
    <dgm:pt modelId="{5810805F-324C-4E0D-9467-9E2BDF5071CC}" type="parTrans" cxnId="{E66981E7-FECB-4CF5-9323-857A5A5DA649}">
      <dgm:prSet/>
      <dgm:spPr/>
      <dgm:t>
        <a:bodyPr/>
        <a:lstStyle/>
        <a:p>
          <a:endParaRPr lang="nb-NO"/>
        </a:p>
      </dgm:t>
    </dgm:pt>
    <dgm:pt modelId="{75B0F82A-22CE-434B-9146-3561BB2CD74E}" type="sibTrans" cxnId="{E66981E7-FECB-4CF5-9323-857A5A5DA649}">
      <dgm:prSet/>
      <dgm:spPr/>
      <dgm:t>
        <a:bodyPr/>
        <a:lstStyle/>
        <a:p>
          <a:endParaRPr lang="nb-NO"/>
        </a:p>
      </dgm:t>
    </dgm:pt>
    <dgm:pt modelId="{1CB9752A-56B9-495A-B9C5-C0EBD119CCF9}">
      <dgm:prSet phldrT="Add an event" phldr="0"/>
      <dgm:spPr/>
      <dgm:t>
        <a:bodyPr/>
        <a:lstStyle/>
        <a:p>
          <a:pPr>
            <a:defRPr b="1"/>
          </a:pPr>
          <a:r>
            <a:rPr lang="nb-NO" dirty="0"/>
            <a:t>Library </a:t>
          </a:r>
          <a:r>
            <a:rPr lang="nb-NO" dirty="0" err="1"/>
            <a:t>Strategy</a:t>
          </a:r>
          <a:r>
            <a:rPr lang="nb-NO" dirty="0"/>
            <a:t> 2015-2018</a:t>
          </a:r>
        </a:p>
      </dgm:t>
    </dgm:pt>
    <dgm:pt modelId="{51989C11-A1DE-4B41-A9FC-04FB38A4C9C5}" type="parTrans" cxnId="{7100D408-99D6-405D-8DA7-4B998B46016F}">
      <dgm:prSet/>
      <dgm:spPr/>
      <dgm:t>
        <a:bodyPr/>
        <a:lstStyle/>
        <a:p>
          <a:endParaRPr lang="nb-NO"/>
        </a:p>
      </dgm:t>
    </dgm:pt>
    <dgm:pt modelId="{E44ED20C-C671-4D9E-ABE0-E251834F9077}" type="sibTrans" cxnId="{7100D408-99D6-405D-8DA7-4B998B46016F}">
      <dgm:prSet/>
      <dgm:spPr/>
      <dgm:t>
        <a:bodyPr/>
        <a:lstStyle/>
        <a:p>
          <a:endParaRPr lang="nb-NO"/>
        </a:p>
      </dgm:t>
    </dgm:pt>
    <dgm:pt modelId="{B3ECAE2F-00F1-4939-9259-84D0694CF19D}">
      <dgm:prSet phldrT="Write a description of the significance of this event" phldr="1"/>
      <dgm:spPr/>
      <dgm:t>
        <a:bodyPr/>
        <a:lstStyle/>
        <a:p>
          <a:endParaRPr lang="nb-NO"/>
        </a:p>
      </dgm:t>
    </dgm:pt>
    <dgm:pt modelId="{D0038D65-73FE-4BF4-A892-255A8BCCA4EF}" type="parTrans" cxnId="{0B2B137D-B907-462E-8D9F-6B219EFECB97}">
      <dgm:prSet/>
      <dgm:spPr/>
      <dgm:t>
        <a:bodyPr/>
        <a:lstStyle/>
        <a:p>
          <a:endParaRPr lang="nb-NO"/>
        </a:p>
      </dgm:t>
    </dgm:pt>
    <dgm:pt modelId="{61EADE88-DFA0-4096-A0A7-6C9248B28DB4}" type="sibTrans" cxnId="{0B2B137D-B907-462E-8D9F-6B219EFECB97}">
      <dgm:prSet/>
      <dgm:spPr/>
      <dgm:t>
        <a:bodyPr/>
        <a:lstStyle/>
        <a:p>
          <a:endParaRPr lang="nb-NO"/>
        </a:p>
      </dgm:t>
    </dgm:pt>
    <dgm:pt modelId="{EE7BD67C-192E-41BD-884B-A29AA2585F00}">
      <dgm:prSet phldrT="Add an event" phldr="0"/>
      <dgm:spPr/>
      <dgm:t>
        <a:bodyPr/>
        <a:lstStyle/>
        <a:p>
          <a:pPr>
            <a:defRPr b="1"/>
          </a:pPr>
          <a:r>
            <a:rPr lang="nb-NO" dirty="0"/>
            <a:t>Library </a:t>
          </a:r>
          <a:r>
            <a:rPr lang="nb-NO" dirty="0" err="1"/>
            <a:t>Strategy</a:t>
          </a:r>
          <a:r>
            <a:rPr lang="nb-NO" dirty="0"/>
            <a:t> 2020-2023</a:t>
          </a:r>
        </a:p>
      </dgm:t>
    </dgm:pt>
    <dgm:pt modelId="{20507903-FE52-4300-974F-D176EECC4FD2}" type="parTrans" cxnId="{AF539CD5-CA0D-440E-8452-8D43BAB0368B}">
      <dgm:prSet/>
      <dgm:spPr/>
      <dgm:t>
        <a:bodyPr/>
        <a:lstStyle/>
        <a:p>
          <a:endParaRPr lang="nb-NO"/>
        </a:p>
      </dgm:t>
    </dgm:pt>
    <dgm:pt modelId="{AAD88A45-D7AA-4207-A6BA-43EDB3FACAF6}" type="sibTrans" cxnId="{AF539CD5-CA0D-440E-8452-8D43BAB0368B}">
      <dgm:prSet/>
      <dgm:spPr/>
      <dgm:t>
        <a:bodyPr/>
        <a:lstStyle/>
        <a:p>
          <a:endParaRPr lang="nb-NO"/>
        </a:p>
      </dgm:t>
    </dgm:pt>
    <dgm:pt modelId="{370CD51A-855B-46CA-99B6-09025761108D}">
      <dgm:prSet phldrT="Write a description of the significance of this event" phldr="1"/>
      <dgm:spPr/>
      <dgm:t>
        <a:bodyPr/>
        <a:lstStyle/>
        <a:p>
          <a:endParaRPr lang="nb-NO"/>
        </a:p>
      </dgm:t>
    </dgm:pt>
    <dgm:pt modelId="{010700D5-378C-46DD-BD48-DA288FB08E1A}" type="parTrans" cxnId="{7BD01B13-6C7F-43E2-B87C-CD60B5928395}">
      <dgm:prSet/>
      <dgm:spPr/>
      <dgm:t>
        <a:bodyPr/>
        <a:lstStyle/>
        <a:p>
          <a:endParaRPr lang="nb-NO"/>
        </a:p>
      </dgm:t>
    </dgm:pt>
    <dgm:pt modelId="{E2ADBB55-2BA7-416E-BB7D-E38B72846720}" type="sibTrans" cxnId="{7BD01B13-6C7F-43E2-B87C-CD60B5928395}">
      <dgm:prSet/>
      <dgm:spPr/>
      <dgm:t>
        <a:bodyPr/>
        <a:lstStyle/>
        <a:p>
          <a:endParaRPr lang="nb-NO"/>
        </a:p>
      </dgm:t>
    </dgm:pt>
    <dgm:pt modelId="{AF3779EC-B816-40C9-A040-2E1FC76129A1}">
      <dgm:prSet phldrT="Add an event" phldr="0"/>
      <dgm:spPr/>
      <dgm:t>
        <a:bodyPr/>
        <a:lstStyle/>
        <a:p>
          <a:pPr>
            <a:defRPr b="1"/>
          </a:pPr>
          <a:r>
            <a:rPr lang="nb-NO" dirty="0" err="1"/>
            <a:t>Expanded</a:t>
          </a:r>
          <a:r>
            <a:rPr lang="nb-NO" dirty="0"/>
            <a:t> Library </a:t>
          </a:r>
          <a:r>
            <a:rPr lang="nb-NO" dirty="0" err="1"/>
            <a:t>Strategy</a:t>
          </a:r>
          <a:r>
            <a:rPr lang="nb-NO" dirty="0"/>
            <a:t> 2024-2025</a:t>
          </a:r>
        </a:p>
      </dgm:t>
    </dgm:pt>
    <dgm:pt modelId="{FEEF77A2-A8B7-4317-92E9-9C8D9C44329B}" type="parTrans" cxnId="{A3FA5AFB-01A3-467B-AA00-91E42B6134BB}">
      <dgm:prSet/>
      <dgm:spPr/>
      <dgm:t>
        <a:bodyPr/>
        <a:lstStyle/>
        <a:p>
          <a:endParaRPr lang="nb-NO"/>
        </a:p>
      </dgm:t>
    </dgm:pt>
    <dgm:pt modelId="{9547CF5C-DCA8-4092-A39B-CBD5A0536F52}" type="sibTrans" cxnId="{A3FA5AFB-01A3-467B-AA00-91E42B6134BB}">
      <dgm:prSet/>
      <dgm:spPr/>
      <dgm:t>
        <a:bodyPr/>
        <a:lstStyle/>
        <a:p>
          <a:endParaRPr lang="nb-NO"/>
        </a:p>
      </dgm:t>
    </dgm:pt>
    <dgm:pt modelId="{CCA5D245-C005-4058-A583-740650CA3F02}">
      <dgm:prSet phldrT="Write a description of the significance of this event" phldr="1"/>
      <dgm:spPr/>
      <dgm:t>
        <a:bodyPr/>
        <a:lstStyle/>
        <a:p>
          <a:endParaRPr lang="nb-NO"/>
        </a:p>
      </dgm:t>
    </dgm:pt>
    <dgm:pt modelId="{CD3CF0E4-D7D3-43CE-B32A-A7C60F1F2694}" type="parTrans" cxnId="{00FE1794-A256-451E-ABFA-C3C53A3B337B}">
      <dgm:prSet/>
      <dgm:spPr/>
      <dgm:t>
        <a:bodyPr/>
        <a:lstStyle/>
        <a:p>
          <a:endParaRPr lang="nb-NO"/>
        </a:p>
      </dgm:t>
    </dgm:pt>
    <dgm:pt modelId="{A3BAAB14-E1D1-4D7F-9F1F-AA510614A443}" type="sibTrans" cxnId="{00FE1794-A256-451E-ABFA-C3C53A3B337B}">
      <dgm:prSet/>
      <dgm:spPr/>
      <dgm:t>
        <a:bodyPr/>
        <a:lstStyle/>
        <a:p>
          <a:endParaRPr lang="nb-NO"/>
        </a:p>
      </dgm:t>
    </dgm:pt>
    <dgm:pt modelId="{281F0BEE-CA0F-449B-9A0F-6E00E59237D5}">
      <dgm:prSet phldrT="Add an event" phldr="0"/>
      <dgm:spPr/>
      <dgm:t>
        <a:bodyPr/>
        <a:lstStyle/>
        <a:p>
          <a:pPr>
            <a:defRPr b="1"/>
          </a:pPr>
          <a:r>
            <a:rPr lang="nb-NO" dirty="0"/>
            <a:t>Evaluation (2026)</a:t>
          </a:r>
        </a:p>
      </dgm:t>
    </dgm:pt>
    <dgm:pt modelId="{D64889E5-5FF8-4C1A-9E9E-A58B0E3AC57E}" type="parTrans" cxnId="{F28C70A2-8A9E-4C54-A839-95D3FABA38CD}">
      <dgm:prSet/>
      <dgm:spPr/>
      <dgm:t>
        <a:bodyPr/>
        <a:lstStyle/>
        <a:p>
          <a:endParaRPr lang="nb-NO"/>
        </a:p>
      </dgm:t>
    </dgm:pt>
    <dgm:pt modelId="{8567F87C-0C3B-457C-BD52-4C8ED7130A27}" type="sibTrans" cxnId="{F28C70A2-8A9E-4C54-A839-95D3FABA38CD}">
      <dgm:prSet/>
      <dgm:spPr/>
      <dgm:t>
        <a:bodyPr/>
        <a:lstStyle/>
        <a:p>
          <a:endParaRPr lang="nb-NO"/>
        </a:p>
      </dgm:t>
    </dgm:pt>
    <dgm:pt modelId="{D3D30132-A3BB-4F86-906D-04DF66EBE43E}">
      <dgm:prSet phldrT="Write a description of the significance of this event" phldr="1"/>
      <dgm:spPr/>
      <dgm:t>
        <a:bodyPr/>
        <a:lstStyle/>
        <a:p>
          <a:endParaRPr lang="nb-NO"/>
        </a:p>
      </dgm:t>
    </dgm:pt>
    <dgm:pt modelId="{02BBEDE8-B949-48A0-B8F3-BAAF2DB3984E}" type="parTrans" cxnId="{52185EE7-1271-4618-A5B2-E8576E5E97C9}">
      <dgm:prSet/>
      <dgm:spPr/>
      <dgm:t>
        <a:bodyPr/>
        <a:lstStyle/>
        <a:p>
          <a:endParaRPr lang="nb-NO"/>
        </a:p>
      </dgm:t>
    </dgm:pt>
    <dgm:pt modelId="{510C2267-0C2F-4C90-ABD6-63DAB178FF44}" type="sibTrans" cxnId="{52185EE7-1271-4618-A5B2-E8576E5E97C9}">
      <dgm:prSet/>
      <dgm:spPr/>
      <dgm:t>
        <a:bodyPr/>
        <a:lstStyle/>
        <a:p>
          <a:endParaRPr lang="nb-NO"/>
        </a:p>
      </dgm:t>
    </dgm:pt>
    <dgm:pt modelId="{27F6A3A5-4336-45C7-925F-D41A8D63A9C0}" type="pres">
      <dgm:prSet presAssocID="{5013C4A3-AE00-4CA1-BAA1-81D678A61849}" presName="root" presStyleCnt="0">
        <dgm:presLayoutVars>
          <dgm:dir/>
          <dgm:animLvl val="lvl"/>
        </dgm:presLayoutVars>
      </dgm:prSet>
      <dgm:spPr/>
    </dgm:pt>
    <dgm:pt modelId="{DE2E7B96-4371-47A9-A51E-A0C1193AA4A4}" type="pres">
      <dgm:prSet presAssocID="{5013C4A3-AE00-4CA1-BAA1-81D678A61849}" presName="divider" presStyleCnt="0"/>
      <dgm:spPr/>
    </dgm:pt>
    <dgm:pt modelId="{6BF98B31-98EB-4986-8E42-08164AC52F61}" type="pres">
      <dgm:prSet presAssocID="{5013C4A3-AE00-4CA1-BAA1-81D678A61849}" presName="rectBar" presStyleLbl="dkBgShp" presStyleIdx="0" presStyleCnt="10"/>
      <dgm:spPr>
        <a:gradFill rotWithShape="0">
          <a:gsLst>
            <a:gs pos="0">
              <a:schemeClr val="accent1">
                <a:tint val="76000"/>
              </a:schemeClr>
            </a:gs>
            <a:gs pos="100000">
              <a:schemeClr val="accent1">
                <a:tint val="76000"/>
              </a:schemeClr>
            </a:gs>
          </a:gsLst>
          <a:lin ang="0" scaled="0"/>
        </a:gradFill>
        <a:ln>
          <a:noFill/>
        </a:ln>
        <a:effectLst/>
      </dgm:spPr>
    </dgm:pt>
    <dgm:pt modelId="{0EE0546C-50B5-4D5D-AAD4-DDA9134A2FE3}" type="pres">
      <dgm:prSet presAssocID="{5013C4A3-AE00-4CA1-BAA1-81D678A61849}" presName="chevronArrow" presStyleLbl="dkBgShp" presStyleIdx="1" presStyleCnt="10"/>
      <dgm:spPr>
        <a:gradFill rotWithShape="0">
          <a:gsLst>
            <a:gs pos="0">
              <a:schemeClr val="accent1">
                <a:tint val="76000"/>
              </a:schemeClr>
            </a:gs>
            <a:gs pos="100000">
              <a:schemeClr val="accent1">
                <a:tint val="76000"/>
              </a:schemeClr>
            </a:gs>
          </a:gsLst>
          <a:lin ang="0" scaled="0"/>
        </a:gradFill>
        <a:ln>
          <a:noFill/>
        </a:ln>
        <a:effectLst/>
      </dgm:spPr>
    </dgm:pt>
    <dgm:pt modelId="{01170754-920B-46BA-91EB-3B2F0B898D59}" type="pres">
      <dgm:prSet presAssocID="{5013C4A3-AE00-4CA1-BAA1-81D678A61849}" presName="nodes" presStyleCnt="0">
        <dgm:presLayoutVars>
          <dgm:chMax/>
          <dgm:chPref/>
          <dgm:animLvl val="lvl"/>
        </dgm:presLayoutVars>
      </dgm:prSet>
      <dgm:spPr/>
    </dgm:pt>
    <dgm:pt modelId="{A6827BFC-2EC1-43CB-BDBC-57CA00A26F22}" type="pres">
      <dgm:prSet presAssocID="{76082EF3-EF57-4489-9DF9-4081FD56BC2B}" presName="composite" presStyleCnt="0"/>
      <dgm:spPr/>
    </dgm:pt>
    <dgm:pt modelId="{61A82EA7-1A70-4EBF-BDB9-81FA09BD3D0B}" type="pres">
      <dgm:prSet presAssocID="{76082EF3-EF57-4489-9DF9-4081FD56BC2B}" presName="DropPinPlaceHolder" presStyleCnt="0"/>
      <dgm:spPr/>
    </dgm:pt>
    <dgm:pt modelId="{678D57B6-599B-4985-9CD4-BB701FAEC526}" type="pres">
      <dgm:prSet presAssocID="{76082EF3-EF57-4489-9DF9-4081FD56BC2B}" presName="DropPin" presStyleLbl="alignNode1" presStyleIdx="0" presStyleCnt="8"/>
      <dgm:spPr/>
    </dgm:pt>
    <dgm:pt modelId="{161227A6-6474-401B-8C75-D6DF59BDAF42}" type="pres">
      <dgm:prSet presAssocID="{76082EF3-EF57-4489-9DF9-4081FD56BC2B}" presName="Ellipse" presStyleLbl="fgAcc1" presStyleIdx="0" presStyleCnt="8"/>
      <dgm:spPr/>
    </dgm:pt>
    <dgm:pt modelId="{1E41A2BF-28A3-469C-8114-FD38AFD29486}" type="pres">
      <dgm:prSet presAssocID="{76082EF3-EF57-4489-9DF9-4081FD56BC2B}" presName="L2TextContainer" presStyleLbl="revTx" presStyleIdx="0" presStyleCnt="16">
        <dgm:presLayoutVars>
          <dgm:bulletEnabled val="1"/>
        </dgm:presLayoutVars>
      </dgm:prSet>
      <dgm:spPr/>
    </dgm:pt>
    <dgm:pt modelId="{A0848FE0-7CE6-4B67-AB1D-D4A3C6FE597C}" type="pres">
      <dgm:prSet presAssocID="{76082EF3-EF57-4489-9DF9-4081FD56BC2B}" presName="L1TextContainer" presStyleLbl="revTx" presStyleIdx="1" presStyleCnt="16">
        <dgm:presLayoutVars>
          <dgm:chMax val="1"/>
          <dgm:chPref val="1"/>
          <dgm:bulletEnabled val="1"/>
        </dgm:presLayoutVars>
      </dgm:prSet>
      <dgm:spPr/>
    </dgm:pt>
    <dgm:pt modelId="{2B0760A3-3B74-44D6-95C2-099B5671FF40}" type="pres">
      <dgm:prSet presAssocID="{76082EF3-EF57-4489-9DF9-4081FD56BC2B}" presName="ConnectLine" presStyleLbl="dkBgShp" presStyleIdx="2" presStyleCnt="10"/>
      <dgm:spPr/>
    </dgm:pt>
    <dgm:pt modelId="{13CDA517-305B-4D52-93E4-6D90126C7CFE}" type="pres">
      <dgm:prSet presAssocID="{76082EF3-EF57-4489-9DF9-4081FD56BC2B}" presName="ConnectorPoint" presStyleCnt="0"/>
      <dgm:spPr/>
    </dgm:pt>
    <dgm:pt modelId="{36636DDC-FE80-463B-9F67-D9790BCD0303}" type="pres">
      <dgm:prSet presAssocID="{76082EF3-EF57-4489-9DF9-4081FD56BC2B}" presName="Bullet" presStyleLbl="lnNode1" presStyleIdx="0" presStyleCnt="8"/>
      <dgm:spPr/>
    </dgm:pt>
    <dgm:pt modelId="{2AA76B0E-6219-46B4-855E-DE6C91F900A8}" type="pres">
      <dgm:prSet presAssocID="{76082EF3-EF57-4489-9DF9-4081FD56BC2B}" presName="EmptyPlaceHolder" presStyleCnt="0"/>
      <dgm:spPr/>
    </dgm:pt>
    <dgm:pt modelId="{2FE38530-453B-43C3-8D42-3420535EA13F}" type="pres">
      <dgm:prSet presAssocID="{655909C4-3231-454D-971D-5C3AD5C55DAA}" presName="spaceBetweenRectangles" presStyleCnt="0"/>
      <dgm:spPr/>
    </dgm:pt>
    <dgm:pt modelId="{70F5DDA9-C057-4740-A2F8-3A9914692757}" type="pres">
      <dgm:prSet presAssocID="{81B37432-59EC-4CD2-8335-AD0C1A69D45E}" presName="composite" presStyleCnt="0"/>
      <dgm:spPr/>
    </dgm:pt>
    <dgm:pt modelId="{75C37F60-B932-4692-B952-F65277A12C10}" type="pres">
      <dgm:prSet presAssocID="{81B37432-59EC-4CD2-8335-AD0C1A69D45E}" presName="DropPinPlaceHolder" presStyleCnt="0"/>
      <dgm:spPr/>
    </dgm:pt>
    <dgm:pt modelId="{17A4A05B-A361-425D-AD88-9494FDFC39F0}" type="pres">
      <dgm:prSet presAssocID="{81B37432-59EC-4CD2-8335-AD0C1A69D45E}" presName="DropPin" presStyleLbl="alignNode1" presStyleIdx="1" presStyleCnt="8"/>
      <dgm:spPr/>
    </dgm:pt>
    <dgm:pt modelId="{0DC441B5-967E-4C22-A597-3E4C1CB4CB21}" type="pres">
      <dgm:prSet presAssocID="{81B37432-59EC-4CD2-8335-AD0C1A69D45E}" presName="Ellipse" presStyleLbl="fgAcc1" presStyleIdx="1" presStyleCnt="8"/>
      <dgm:spPr/>
    </dgm:pt>
    <dgm:pt modelId="{B066574C-914A-48BD-B264-E5B357530C2D}" type="pres">
      <dgm:prSet presAssocID="{81B37432-59EC-4CD2-8335-AD0C1A69D45E}" presName="L2TextContainer" presStyleLbl="revTx" presStyleIdx="2" presStyleCnt="16">
        <dgm:presLayoutVars>
          <dgm:bulletEnabled val="1"/>
        </dgm:presLayoutVars>
      </dgm:prSet>
      <dgm:spPr/>
    </dgm:pt>
    <dgm:pt modelId="{70E6A4DF-0419-4D72-AEEA-4BBAB7545A8F}" type="pres">
      <dgm:prSet presAssocID="{81B37432-59EC-4CD2-8335-AD0C1A69D45E}" presName="L1TextContainer" presStyleLbl="revTx" presStyleIdx="3" presStyleCnt="16">
        <dgm:presLayoutVars>
          <dgm:chMax val="1"/>
          <dgm:chPref val="1"/>
          <dgm:bulletEnabled val="1"/>
        </dgm:presLayoutVars>
      </dgm:prSet>
      <dgm:spPr/>
    </dgm:pt>
    <dgm:pt modelId="{AA11A688-AD33-4223-A47B-F3A233CBF7FE}" type="pres">
      <dgm:prSet presAssocID="{81B37432-59EC-4CD2-8335-AD0C1A69D45E}" presName="ConnectLine" presStyleLbl="dkBgShp" presStyleIdx="3" presStyleCnt="10"/>
      <dgm:spPr/>
    </dgm:pt>
    <dgm:pt modelId="{F384B203-DB61-4EC9-843C-F5445724AC2F}" type="pres">
      <dgm:prSet presAssocID="{81B37432-59EC-4CD2-8335-AD0C1A69D45E}" presName="ConnectorPoint" presStyleCnt="0"/>
      <dgm:spPr/>
    </dgm:pt>
    <dgm:pt modelId="{38D6B86D-F9B2-4BEC-B211-4FC55540540B}" type="pres">
      <dgm:prSet presAssocID="{81B37432-59EC-4CD2-8335-AD0C1A69D45E}" presName="Bullet" presStyleLbl="lnNode1" presStyleIdx="1" presStyleCnt="8"/>
      <dgm:spPr/>
    </dgm:pt>
    <dgm:pt modelId="{6137ACD0-464E-4564-A4AC-B800C16BADF1}" type="pres">
      <dgm:prSet presAssocID="{81B37432-59EC-4CD2-8335-AD0C1A69D45E}" presName="EmptyPlaceHolder" presStyleCnt="0"/>
      <dgm:spPr/>
    </dgm:pt>
    <dgm:pt modelId="{3348022C-38F9-4BB0-840A-CAE906F2D59E}" type="pres">
      <dgm:prSet presAssocID="{F08F08DE-2D0E-49AB-B157-936021C1CD73}" presName="spaceBetweenRectangles" presStyleCnt="0"/>
      <dgm:spPr/>
    </dgm:pt>
    <dgm:pt modelId="{2828CB3A-6BF9-4E4E-B501-F26CDB719376}" type="pres">
      <dgm:prSet presAssocID="{6491188F-6223-4302-B19A-C21174B098A2}" presName="composite" presStyleCnt="0"/>
      <dgm:spPr/>
    </dgm:pt>
    <dgm:pt modelId="{5F7C8D2F-8646-4658-9321-30B478BDB83F}" type="pres">
      <dgm:prSet presAssocID="{6491188F-6223-4302-B19A-C21174B098A2}" presName="DropPinPlaceHolder" presStyleCnt="0"/>
      <dgm:spPr/>
    </dgm:pt>
    <dgm:pt modelId="{CB174AB3-0671-4793-BDB9-A076DA048BBD}" type="pres">
      <dgm:prSet presAssocID="{6491188F-6223-4302-B19A-C21174B098A2}" presName="DropPin" presStyleLbl="alignNode1" presStyleIdx="2" presStyleCnt="8"/>
      <dgm:spPr/>
    </dgm:pt>
    <dgm:pt modelId="{FC855693-12A3-4321-AC80-2A08FD88AF98}" type="pres">
      <dgm:prSet presAssocID="{6491188F-6223-4302-B19A-C21174B098A2}" presName="Ellipse" presStyleLbl="fgAcc1" presStyleIdx="2" presStyleCnt="8"/>
      <dgm:spPr/>
    </dgm:pt>
    <dgm:pt modelId="{01200EAC-CDE6-453B-86FD-CD96BDD7DD38}" type="pres">
      <dgm:prSet presAssocID="{6491188F-6223-4302-B19A-C21174B098A2}" presName="L2TextContainer" presStyleLbl="revTx" presStyleIdx="4" presStyleCnt="16">
        <dgm:presLayoutVars>
          <dgm:bulletEnabled val="1"/>
        </dgm:presLayoutVars>
      </dgm:prSet>
      <dgm:spPr/>
    </dgm:pt>
    <dgm:pt modelId="{919066ED-84E2-44C5-B66C-D0ED459714AF}" type="pres">
      <dgm:prSet presAssocID="{6491188F-6223-4302-B19A-C21174B098A2}" presName="L1TextContainer" presStyleLbl="revTx" presStyleIdx="5" presStyleCnt="16">
        <dgm:presLayoutVars>
          <dgm:chMax val="1"/>
          <dgm:chPref val="1"/>
          <dgm:bulletEnabled val="1"/>
        </dgm:presLayoutVars>
      </dgm:prSet>
      <dgm:spPr/>
    </dgm:pt>
    <dgm:pt modelId="{161B3DB4-5421-4F1E-8769-97EEC676E867}" type="pres">
      <dgm:prSet presAssocID="{6491188F-6223-4302-B19A-C21174B098A2}" presName="ConnectLine" presStyleLbl="dkBgShp" presStyleIdx="4" presStyleCnt="10"/>
      <dgm:spPr/>
    </dgm:pt>
    <dgm:pt modelId="{6C55403C-B62D-42ED-AA9E-13E138924138}" type="pres">
      <dgm:prSet presAssocID="{6491188F-6223-4302-B19A-C21174B098A2}" presName="ConnectorPoint" presStyleCnt="0"/>
      <dgm:spPr/>
    </dgm:pt>
    <dgm:pt modelId="{AD5D12F2-EF7D-4C96-9D48-0E95C1A9B055}" type="pres">
      <dgm:prSet presAssocID="{6491188F-6223-4302-B19A-C21174B098A2}" presName="Bullet" presStyleLbl="lnNode1" presStyleIdx="2" presStyleCnt="8"/>
      <dgm:spPr/>
    </dgm:pt>
    <dgm:pt modelId="{A12A12F2-E559-45D3-82FB-7AECF2E8B488}" type="pres">
      <dgm:prSet presAssocID="{6491188F-6223-4302-B19A-C21174B098A2}" presName="EmptyPlaceHolder" presStyleCnt="0"/>
      <dgm:spPr/>
    </dgm:pt>
    <dgm:pt modelId="{B7656D19-66A0-4976-B1B4-E176C270116C}" type="pres">
      <dgm:prSet presAssocID="{290B4B9E-46D2-4F7C-88C8-2AC624B97D1E}" presName="spaceBetweenRectangles" presStyleCnt="0"/>
      <dgm:spPr/>
    </dgm:pt>
    <dgm:pt modelId="{7DD5840C-81BD-4286-9CF0-043F72621862}" type="pres">
      <dgm:prSet presAssocID="{AE45E2B2-8B5B-4E45-90AE-EA38D46EEB1C}" presName="composite" presStyleCnt="0"/>
      <dgm:spPr/>
    </dgm:pt>
    <dgm:pt modelId="{2673304C-B1E2-4C04-948D-38CF576E4326}" type="pres">
      <dgm:prSet presAssocID="{AE45E2B2-8B5B-4E45-90AE-EA38D46EEB1C}" presName="DropPinPlaceHolder" presStyleCnt="0"/>
      <dgm:spPr/>
    </dgm:pt>
    <dgm:pt modelId="{DA06457F-2C8D-4557-A479-E2AF38023F55}" type="pres">
      <dgm:prSet presAssocID="{AE45E2B2-8B5B-4E45-90AE-EA38D46EEB1C}" presName="DropPin" presStyleLbl="alignNode1" presStyleIdx="3" presStyleCnt="8"/>
      <dgm:spPr/>
    </dgm:pt>
    <dgm:pt modelId="{8FBAB501-E3BA-49CC-B7E5-9BA7B247FC4C}" type="pres">
      <dgm:prSet presAssocID="{AE45E2B2-8B5B-4E45-90AE-EA38D46EEB1C}" presName="Ellipse" presStyleLbl="fgAcc1" presStyleIdx="3" presStyleCnt="8"/>
      <dgm:spPr/>
    </dgm:pt>
    <dgm:pt modelId="{D210BA5C-3D8B-46AE-8913-7670A2CCEB77}" type="pres">
      <dgm:prSet presAssocID="{AE45E2B2-8B5B-4E45-90AE-EA38D46EEB1C}" presName="L2TextContainer" presStyleLbl="revTx" presStyleIdx="6" presStyleCnt="16">
        <dgm:presLayoutVars>
          <dgm:bulletEnabled val="1"/>
        </dgm:presLayoutVars>
      </dgm:prSet>
      <dgm:spPr/>
    </dgm:pt>
    <dgm:pt modelId="{417A5E5E-E11C-4C7F-A333-E851C3F7C20F}" type="pres">
      <dgm:prSet presAssocID="{AE45E2B2-8B5B-4E45-90AE-EA38D46EEB1C}" presName="L1TextContainer" presStyleLbl="revTx" presStyleIdx="7" presStyleCnt="16">
        <dgm:presLayoutVars>
          <dgm:chMax val="1"/>
          <dgm:chPref val="1"/>
          <dgm:bulletEnabled val="1"/>
        </dgm:presLayoutVars>
      </dgm:prSet>
      <dgm:spPr/>
    </dgm:pt>
    <dgm:pt modelId="{B4D783B2-3652-46D4-B8B7-D9C493344CFA}" type="pres">
      <dgm:prSet presAssocID="{AE45E2B2-8B5B-4E45-90AE-EA38D46EEB1C}" presName="ConnectLine" presStyleLbl="dkBgShp" presStyleIdx="5" presStyleCnt="10"/>
      <dgm:spPr/>
    </dgm:pt>
    <dgm:pt modelId="{5446D439-6512-4878-9FD4-B51E52AD3FE7}" type="pres">
      <dgm:prSet presAssocID="{AE45E2B2-8B5B-4E45-90AE-EA38D46EEB1C}" presName="ConnectorPoint" presStyleCnt="0"/>
      <dgm:spPr/>
    </dgm:pt>
    <dgm:pt modelId="{B3A6402B-DC2D-4A73-89B0-4C91FFF65850}" type="pres">
      <dgm:prSet presAssocID="{AE45E2B2-8B5B-4E45-90AE-EA38D46EEB1C}" presName="Bullet" presStyleLbl="lnNode1" presStyleIdx="3" presStyleCnt="8"/>
      <dgm:spPr/>
    </dgm:pt>
    <dgm:pt modelId="{0E14A7BF-F629-4577-9D30-89411D21B3AE}" type="pres">
      <dgm:prSet presAssocID="{AE45E2B2-8B5B-4E45-90AE-EA38D46EEB1C}" presName="EmptyPlaceHolder" presStyleCnt="0"/>
      <dgm:spPr/>
    </dgm:pt>
    <dgm:pt modelId="{DF880B6E-AA33-4712-8C5E-845639123FFE}" type="pres">
      <dgm:prSet presAssocID="{A97225E0-282A-4D0B-8B97-6ECE5B83409B}" presName="spaceBetweenRectangles" presStyleCnt="0"/>
      <dgm:spPr/>
    </dgm:pt>
    <dgm:pt modelId="{7D39C7B0-AA4F-4C54-8BAA-ECF80AC14287}" type="pres">
      <dgm:prSet presAssocID="{1CB9752A-56B9-495A-B9C5-C0EBD119CCF9}" presName="composite" presStyleCnt="0"/>
      <dgm:spPr/>
    </dgm:pt>
    <dgm:pt modelId="{56251E40-9253-47FA-861C-AB6B601CD0B0}" type="pres">
      <dgm:prSet presAssocID="{1CB9752A-56B9-495A-B9C5-C0EBD119CCF9}" presName="DropPinPlaceHolder" presStyleCnt="0"/>
      <dgm:spPr/>
    </dgm:pt>
    <dgm:pt modelId="{257228E6-F9F7-47FE-92D6-5CE8F92A1691}" type="pres">
      <dgm:prSet presAssocID="{1CB9752A-56B9-495A-B9C5-C0EBD119CCF9}" presName="DropPin" presStyleLbl="alignNode1" presStyleIdx="4" presStyleCnt="8"/>
      <dgm:spPr/>
    </dgm:pt>
    <dgm:pt modelId="{EEDD5975-D25C-427B-852F-09F337B68518}" type="pres">
      <dgm:prSet presAssocID="{1CB9752A-56B9-495A-B9C5-C0EBD119CCF9}" presName="Ellipse" presStyleLbl="fgAcc1" presStyleIdx="4" presStyleCnt="8"/>
      <dgm:spPr/>
    </dgm:pt>
    <dgm:pt modelId="{24EA71FD-3427-41FC-ACB1-0BA02DDE661B}" type="pres">
      <dgm:prSet presAssocID="{1CB9752A-56B9-495A-B9C5-C0EBD119CCF9}" presName="L2TextContainer" presStyleLbl="revTx" presStyleIdx="8" presStyleCnt="16">
        <dgm:presLayoutVars>
          <dgm:bulletEnabled val="1"/>
        </dgm:presLayoutVars>
      </dgm:prSet>
      <dgm:spPr/>
    </dgm:pt>
    <dgm:pt modelId="{49FBE82A-06CB-442F-A55A-3C8CF8CFFB99}" type="pres">
      <dgm:prSet presAssocID="{1CB9752A-56B9-495A-B9C5-C0EBD119CCF9}" presName="L1TextContainer" presStyleLbl="revTx" presStyleIdx="9" presStyleCnt="16">
        <dgm:presLayoutVars>
          <dgm:chMax val="1"/>
          <dgm:chPref val="1"/>
          <dgm:bulletEnabled val="1"/>
        </dgm:presLayoutVars>
      </dgm:prSet>
      <dgm:spPr/>
    </dgm:pt>
    <dgm:pt modelId="{3B44261C-A47F-44AB-9BDF-8A62A186C84B}" type="pres">
      <dgm:prSet presAssocID="{1CB9752A-56B9-495A-B9C5-C0EBD119CCF9}" presName="ConnectLine" presStyleLbl="dkBgShp" presStyleIdx="6" presStyleCnt="10"/>
      <dgm:spPr/>
    </dgm:pt>
    <dgm:pt modelId="{AA32B914-7282-4194-89F2-1153EF8A95E4}" type="pres">
      <dgm:prSet presAssocID="{1CB9752A-56B9-495A-B9C5-C0EBD119CCF9}" presName="ConnectorPoint" presStyleCnt="0"/>
      <dgm:spPr/>
    </dgm:pt>
    <dgm:pt modelId="{49F5A3B4-A5AF-4896-A174-6DA34BED8B7D}" type="pres">
      <dgm:prSet presAssocID="{1CB9752A-56B9-495A-B9C5-C0EBD119CCF9}" presName="Bullet" presStyleLbl="lnNode1" presStyleIdx="4" presStyleCnt="8"/>
      <dgm:spPr/>
    </dgm:pt>
    <dgm:pt modelId="{870FCD59-3FFA-465C-AC74-CA6E3901C525}" type="pres">
      <dgm:prSet presAssocID="{1CB9752A-56B9-495A-B9C5-C0EBD119CCF9}" presName="EmptyPlaceHolder" presStyleCnt="0"/>
      <dgm:spPr/>
    </dgm:pt>
    <dgm:pt modelId="{5EEC0C6B-20F9-427B-A66A-0F4B70B9D8F5}" type="pres">
      <dgm:prSet presAssocID="{E44ED20C-C671-4D9E-ABE0-E251834F9077}" presName="spaceBetweenRectangles" presStyleCnt="0"/>
      <dgm:spPr/>
    </dgm:pt>
    <dgm:pt modelId="{CA767536-4006-4A7E-8DFD-BABEC35EF870}" type="pres">
      <dgm:prSet presAssocID="{EE7BD67C-192E-41BD-884B-A29AA2585F00}" presName="composite" presStyleCnt="0"/>
      <dgm:spPr/>
    </dgm:pt>
    <dgm:pt modelId="{637FAEC8-9218-461D-A508-4568243014BE}" type="pres">
      <dgm:prSet presAssocID="{EE7BD67C-192E-41BD-884B-A29AA2585F00}" presName="DropPinPlaceHolder" presStyleCnt="0"/>
      <dgm:spPr/>
    </dgm:pt>
    <dgm:pt modelId="{7654D66A-B0CE-49B8-826F-C060E3738440}" type="pres">
      <dgm:prSet presAssocID="{EE7BD67C-192E-41BD-884B-A29AA2585F00}" presName="DropPin" presStyleLbl="alignNode1" presStyleIdx="5" presStyleCnt="8"/>
      <dgm:spPr/>
    </dgm:pt>
    <dgm:pt modelId="{34B08D82-0E81-4943-B39A-AF3C445A090D}" type="pres">
      <dgm:prSet presAssocID="{EE7BD67C-192E-41BD-884B-A29AA2585F00}" presName="Ellipse" presStyleLbl="fgAcc1" presStyleIdx="5" presStyleCnt="8"/>
      <dgm:spPr/>
    </dgm:pt>
    <dgm:pt modelId="{D8C676FD-6399-4055-A2E2-D75B941FD43E}" type="pres">
      <dgm:prSet presAssocID="{EE7BD67C-192E-41BD-884B-A29AA2585F00}" presName="L2TextContainer" presStyleLbl="revTx" presStyleIdx="10" presStyleCnt="16">
        <dgm:presLayoutVars>
          <dgm:bulletEnabled val="1"/>
        </dgm:presLayoutVars>
      </dgm:prSet>
      <dgm:spPr/>
    </dgm:pt>
    <dgm:pt modelId="{98BDC51C-D634-4E24-BF45-EF7AFA09227A}" type="pres">
      <dgm:prSet presAssocID="{EE7BD67C-192E-41BD-884B-A29AA2585F00}" presName="L1TextContainer" presStyleLbl="revTx" presStyleIdx="11" presStyleCnt="16">
        <dgm:presLayoutVars>
          <dgm:chMax val="1"/>
          <dgm:chPref val="1"/>
          <dgm:bulletEnabled val="1"/>
        </dgm:presLayoutVars>
      </dgm:prSet>
      <dgm:spPr/>
    </dgm:pt>
    <dgm:pt modelId="{62B00423-DF55-4B50-8BC8-D6442FBA8741}" type="pres">
      <dgm:prSet presAssocID="{EE7BD67C-192E-41BD-884B-A29AA2585F00}" presName="ConnectLine" presStyleLbl="dkBgShp" presStyleIdx="7" presStyleCnt="10"/>
      <dgm:spPr/>
    </dgm:pt>
    <dgm:pt modelId="{D85A5723-1FC9-48BA-BCED-C02E2782B4AB}" type="pres">
      <dgm:prSet presAssocID="{EE7BD67C-192E-41BD-884B-A29AA2585F00}" presName="ConnectorPoint" presStyleCnt="0"/>
      <dgm:spPr/>
    </dgm:pt>
    <dgm:pt modelId="{7536693B-A800-4B4C-B8FD-75215A6C77F2}" type="pres">
      <dgm:prSet presAssocID="{EE7BD67C-192E-41BD-884B-A29AA2585F00}" presName="Bullet" presStyleLbl="lnNode1" presStyleIdx="5" presStyleCnt="8"/>
      <dgm:spPr/>
    </dgm:pt>
    <dgm:pt modelId="{3CC7E1C5-ACCB-4C9E-88C3-C5803BD7E8A3}" type="pres">
      <dgm:prSet presAssocID="{EE7BD67C-192E-41BD-884B-A29AA2585F00}" presName="EmptyPlaceHolder" presStyleCnt="0"/>
      <dgm:spPr/>
    </dgm:pt>
    <dgm:pt modelId="{CBC10A48-FD3E-4C15-A8BA-7948F8BD155D}" type="pres">
      <dgm:prSet presAssocID="{AAD88A45-D7AA-4207-A6BA-43EDB3FACAF6}" presName="spaceBetweenRectangles" presStyleCnt="0"/>
      <dgm:spPr/>
    </dgm:pt>
    <dgm:pt modelId="{1B8F3DC5-37C4-4DFE-82EC-DCF028E33A1E}" type="pres">
      <dgm:prSet presAssocID="{AF3779EC-B816-40C9-A040-2E1FC76129A1}" presName="composite" presStyleCnt="0"/>
      <dgm:spPr/>
    </dgm:pt>
    <dgm:pt modelId="{79163356-8FB1-4B1C-9D2A-5ACA5FA454F2}" type="pres">
      <dgm:prSet presAssocID="{AF3779EC-B816-40C9-A040-2E1FC76129A1}" presName="DropPinPlaceHolder" presStyleCnt="0"/>
      <dgm:spPr/>
    </dgm:pt>
    <dgm:pt modelId="{56673656-04B4-4609-87DB-8B4CE6335D92}" type="pres">
      <dgm:prSet presAssocID="{AF3779EC-B816-40C9-A040-2E1FC76129A1}" presName="DropPin" presStyleLbl="alignNode1" presStyleIdx="6" presStyleCnt="8"/>
      <dgm:spPr/>
    </dgm:pt>
    <dgm:pt modelId="{83EBB818-03E5-4BF3-B194-2A709A764B4D}" type="pres">
      <dgm:prSet presAssocID="{AF3779EC-B816-40C9-A040-2E1FC76129A1}" presName="Ellipse" presStyleLbl="fgAcc1" presStyleIdx="6" presStyleCnt="8"/>
      <dgm:spPr/>
    </dgm:pt>
    <dgm:pt modelId="{364D3371-4F58-4C84-B754-1BB0C7D836F9}" type="pres">
      <dgm:prSet presAssocID="{AF3779EC-B816-40C9-A040-2E1FC76129A1}" presName="L2TextContainer" presStyleLbl="revTx" presStyleIdx="12" presStyleCnt="16">
        <dgm:presLayoutVars>
          <dgm:bulletEnabled val="1"/>
        </dgm:presLayoutVars>
      </dgm:prSet>
      <dgm:spPr/>
    </dgm:pt>
    <dgm:pt modelId="{431F3110-2D21-4E8F-A269-A3431B3A4E70}" type="pres">
      <dgm:prSet presAssocID="{AF3779EC-B816-40C9-A040-2E1FC76129A1}" presName="L1TextContainer" presStyleLbl="revTx" presStyleIdx="13" presStyleCnt="16">
        <dgm:presLayoutVars>
          <dgm:chMax val="1"/>
          <dgm:chPref val="1"/>
          <dgm:bulletEnabled val="1"/>
        </dgm:presLayoutVars>
      </dgm:prSet>
      <dgm:spPr/>
    </dgm:pt>
    <dgm:pt modelId="{5F2EDE6B-41E9-4501-B344-89567BFEB294}" type="pres">
      <dgm:prSet presAssocID="{AF3779EC-B816-40C9-A040-2E1FC76129A1}" presName="ConnectLine" presStyleLbl="dkBgShp" presStyleIdx="8" presStyleCnt="10"/>
      <dgm:spPr/>
    </dgm:pt>
    <dgm:pt modelId="{7DD17002-73F0-4AEF-A4B5-9F5BE8FC6DAE}" type="pres">
      <dgm:prSet presAssocID="{AF3779EC-B816-40C9-A040-2E1FC76129A1}" presName="ConnectorPoint" presStyleCnt="0"/>
      <dgm:spPr/>
    </dgm:pt>
    <dgm:pt modelId="{BE01B24E-2FF8-40E5-84E9-35D2B2BBD3FB}" type="pres">
      <dgm:prSet presAssocID="{AF3779EC-B816-40C9-A040-2E1FC76129A1}" presName="Bullet" presStyleLbl="lnNode1" presStyleIdx="6" presStyleCnt="8"/>
      <dgm:spPr/>
    </dgm:pt>
    <dgm:pt modelId="{F19F7817-33B8-482E-AC99-F33B703A5AF5}" type="pres">
      <dgm:prSet presAssocID="{AF3779EC-B816-40C9-A040-2E1FC76129A1}" presName="EmptyPlaceHolder" presStyleCnt="0"/>
      <dgm:spPr/>
    </dgm:pt>
    <dgm:pt modelId="{8EADC993-B11B-4353-AA05-5AB1FD5E3855}" type="pres">
      <dgm:prSet presAssocID="{9547CF5C-DCA8-4092-A39B-CBD5A0536F52}" presName="spaceBetweenRectangles" presStyleCnt="0"/>
      <dgm:spPr/>
    </dgm:pt>
    <dgm:pt modelId="{03B6C8DF-AD78-482E-8E81-4BCF8AA7DF7C}" type="pres">
      <dgm:prSet presAssocID="{281F0BEE-CA0F-449B-9A0F-6E00E59237D5}" presName="composite" presStyleCnt="0"/>
      <dgm:spPr/>
    </dgm:pt>
    <dgm:pt modelId="{45C03BEE-F4D3-4FAA-8014-E8F4E86307B8}" type="pres">
      <dgm:prSet presAssocID="{281F0BEE-CA0F-449B-9A0F-6E00E59237D5}" presName="DropPinPlaceHolder" presStyleCnt="0"/>
      <dgm:spPr/>
    </dgm:pt>
    <dgm:pt modelId="{E3178AAE-CD9B-4AD8-9130-B3663C597C37}" type="pres">
      <dgm:prSet presAssocID="{281F0BEE-CA0F-449B-9A0F-6E00E59237D5}" presName="DropPin" presStyleLbl="alignNode1" presStyleIdx="7" presStyleCnt="8"/>
      <dgm:spPr/>
    </dgm:pt>
    <dgm:pt modelId="{B9E2354E-2AC2-4C27-816A-220F4B0087BB}" type="pres">
      <dgm:prSet presAssocID="{281F0BEE-CA0F-449B-9A0F-6E00E59237D5}" presName="Ellipse" presStyleLbl="fgAcc1" presStyleIdx="7" presStyleCnt="8"/>
      <dgm:spPr/>
    </dgm:pt>
    <dgm:pt modelId="{E66C740F-4D02-4B23-9DA8-AD764ECDCEEA}" type="pres">
      <dgm:prSet presAssocID="{281F0BEE-CA0F-449B-9A0F-6E00E59237D5}" presName="L2TextContainer" presStyleLbl="revTx" presStyleIdx="14" presStyleCnt="16">
        <dgm:presLayoutVars>
          <dgm:bulletEnabled val="1"/>
        </dgm:presLayoutVars>
      </dgm:prSet>
      <dgm:spPr/>
    </dgm:pt>
    <dgm:pt modelId="{FF405F8D-58C8-450B-AB0F-BFF5A9FF1FE4}" type="pres">
      <dgm:prSet presAssocID="{281F0BEE-CA0F-449B-9A0F-6E00E59237D5}" presName="L1TextContainer" presStyleLbl="revTx" presStyleIdx="15" presStyleCnt="16">
        <dgm:presLayoutVars>
          <dgm:chMax val="1"/>
          <dgm:chPref val="1"/>
          <dgm:bulletEnabled val="1"/>
        </dgm:presLayoutVars>
      </dgm:prSet>
      <dgm:spPr/>
    </dgm:pt>
    <dgm:pt modelId="{6E7CA71C-E7A9-48E1-B545-B103884F224D}" type="pres">
      <dgm:prSet presAssocID="{281F0BEE-CA0F-449B-9A0F-6E00E59237D5}" presName="ConnectLine" presStyleLbl="dkBgShp" presStyleIdx="9" presStyleCnt="10"/>
      <dgm:spPr/>
    </dgm:pt>
    <dgm:pt modelId="{98F7C994-3BC4-4224-BE12-2C5A71D1F2A7}" type="pres">
      <dgm:prSet presAssocID="{281F0BEE-CA0F-449B-9A0F-6E00E59237D5}" presName="ConnectorPoint" presStyleCnt="0"/>
      <dgm:spPr/>
    </dgm:pt>
    <dgm:pt modelId="{418DD926-2C35-434C-890A-52F78EC709BD}" type="pres">
      <dgm:prSet presAssocID="{281F0BEE-CA0F-449B-9A0F-6E00E59237D5}" presName="Bullet" presStyleLbl="lnNode1" presStyleIdx="7" presStyleCnt="8"/>
      <dgm:spPr/>
    </dgm:pt>
    <dgm:pt modelId="{967CE296-89C5-46A0-87FA-F1EC13FB4BA1}" type="pres">
      <dgm:prSet presAssocID="{281F0BEE-CA0F-449B-9A0F-6E00E59237D5}" presName="EmptyPlaceHolder" presStyleCnt="0"/>
      <dgm:spPr/>
    </dgm:pt>
  </dgm:ptLst>
  <dgm:cxnLst>
    <dgm:cxn modelId="{0DE95108-837C-4107-B46D-A45E4629063E}" type="presOf" srcId="{42A9FDC0-96E3-4308-B886-85CB56FCCA96}" destId="{01200EAC-CDE6-453B-86FD-CD96BDD7DD38}" srcOrd="0" destOrd="0" presId="urn:microsoft.com/office/officeart/2024/layout/BulletTimeline"/>
    <dgm:cxn modelId="{7100D408-99D6-405D-8DA7-4B998B46016F}" srcId="{5013C4A3-AE00-4CA1-BAA1-81D678A61849}" destId="{1CB9752A-56B9-495A-B9C5-C0EBD119CCF9}" srcOrd="4" destOrd="0" parTransId="{51989C11-A1DE-4B41-A9FC-04FB38A4C9C5}" sibTransId="{E44ED20C-C671-4D9E-ABE0-E251834F9077}"/>
    <dgm:cxn modelId="{7BD01B13-6C7F-43E2-B87C-CD60B5928395}" srcId="{EE7BD67C-192E-41BD-884B-A29AA2585F00}" destId="{370CD51A-855B-46CA-99B6-09025761108D}" srcOrd="0" destOrd="0" parTransId="{010700D5-378C-46DD-BD48-DA288FB08E1A}" sibTransId="{E2ADBB55-2BA7-416E-BB7D-E38B72846720}"/>
    <dgm:cxn modelId="{1A598715-B500-4E67-AD73-95C950BE48BD}" srcId="{5013C4A3-AE00-4CA1-BAA1-81D678A61849}" destId="{6491188F-6223-4302-B19A-C21174B098A2}" srcOrd="2" destOrd="0" parTransId="{F0E914BE-7A94-46A3-AF83-15788B02A830}" sibTransId="{290B4B9E-46D2-4F7C-88C8-2AC624B97D1E}"/>
    <dgm:cxn modelId="{4987D725-630C-4924-83C7-80894D2F078B}" srcId="{5013C4A3-AE00-4CA1-BAA1-81D678A61849}" destId="{AE45E2B2-8B5B-4E45-90AE-EA38D46EEB1C}" srcOrd="3" destOrd="0" parTransId="{DFC2A492-3623-428C-9BCB-BCD883B2D58C}" sibTransId="{A97225E0-282A-4D0B-8B97-6ECE5B83409B}"/>
    <dgm:cxn modelId="{E9643F33-B422-4F68-9226-01C6619E4D60}" type="presOf" srcId="{CCA5D245-C005-4058-A583-740650CA3F02}" destId="{364D3371-4F58-4C84-B754-1BB0C7D836F9}" srcOrd="0" destOrd="0" presId="urn:microsoft.com/office/officeart/2024/layout/BulletTimeline"/>
    <dgm:cxn modelId="{DA7F433E-CFCC-472D-8A08-6ACFF1A10354}" type="presOf" srcId="{75D98280-93F2-4986-A21C-398D8C08B75B}" destId="{1E41A2BF-28A3-469C-8114-FD38AFD29486}" srcOrd="0" destOrd="0" presId="urn:microsoft.com/office/officeart/2024/layout/BulletTimeline"/>
    <dgm:cxn modelId="{114B0C65-9A22-4E7F-8508-A53DCFC92A83}" srcId="{81B37432-59EC-4CD2-8335-AD0C1A69D45E}" destId="{AF24FDD3-7983-41F9-A540-B71D10F6690B}" srcOrd="0" destOrd="0" parTransId="{A36A3869-2251-40E1-8AC3-DA069597D3F4}" sibTransId="{A3FA7713-C294-4B5D-A6F4-852CBC64DBB3}"/>
    <dgm:cxn modelId="{F2A88645-008E-40B0-A400-70CE167B4629}" type="presOf" srcId="{1CB9752A-56B9-495A-B9C5-C0EBD119CCF9}" destId="{49FBE82A-06CB-442F-A55A-3C8CF8CFFB99}" srcOrd="0" destOrd="0" presId="urn:microsoft.com/office/officeart/2024/layout/BulletTimeline"/>
    <dgm:cxn modelId="{B0AAEF46-A055-405A-9C88-8810FA71DE26}" srcId="{76082EF3-EF57-4489-9DF9-4081FD56BC2B}" destId="{75D98280-93F2-4986-A21C-398D8C08B75B}" srcOrd="0" destOrd="0" parTransId="{801DA95F-AE7D-4405-8391-69F00B0A6CDB}" sibTransId="{5A446061-5DFC-4CE1-8696-A2AED3673962}"/>
    <dgm:cxn modelId="{EEB45768-A764-4A32-A17E-125B6C2CEE71}" type="presOf" srcId="{76082EF3-EF57-4489-9DF9-4081FD56BC2B}" destId="{A0848FE0-7CE6-4B67-AB1D-D4A3C6FE597C}" srcOrd="0" destOrd="0" presId="urn:microsoft.com/office/officeart/2024/layout/BulletTimeline"/>
    <dgm:cxn modelId="{23234D52-4F29-4308-A018-D555924881F9}" type="presOf" srcId="{AE45E2B2-8B5B-4E45-90AE-EA38D46EEB1C}" destId="{417A5E5E-E11C-4C7F-A333-E851C3F7C20F}" srcOrd="0" destOrd="0" presId="urn:microsoft.com/office/officeart/2024/layout/BulletTimeline"/>
    <dgm:cxn modelId="{3EFD6E73-ADFA-401A-B2BD-626C85C8DA1A}" type="presOf" srcId="{5013C4A3-AE00-4CA1-BAA1-81D678A61849}" destId="{27F6A3A5-4336-45C7-925F-D41A8D63A9C0}" srcOrd="0" destOrd="0" presId="urn:microsoft.com/office/officeart/2024/layout/BulletTimeline"/>
    <dgm:cxn modelId="{DFBA877C-66C4-47E9-B1F4-5080B99A0C51}" type="presOf" srcId="{AF24FDD3-7983-41F9-A540-B71D10F6690B}" destId="{B066574C-914A-48BD-B264-E5B357530C2D}" srcOrd="0" destOrd="0" presId="urn:microsoft.com/office/officeart/2024/layout/BulletTimeline"/>
    <dgm:cxn modelId="{0B2B137D-B907-462E-8D9F-6B219EFECB97}" srcId="{1CB9752A-56B9-495A-B9C5-C0EBD119CCF9}" destId="{B3ECAE2F-00F1-4939-9259-84D0694CF19D}" srcOrd="0" destOrd="0" parTransId="{D0038D65-73FE-4BF4-A892-255A8BCCA4EF}" sibTransId="{61EADE88-DFA0-4096-A0A7-6C9248B28DB4}"/>
    <dgm:cxn modelId="{5263417D-0434-4CC9-9B7A-4EA57FD44C2F}" type="presOf" srcId="{EE7BD67C-192E-41BD-884B-A29AA2585F00}" destId="{98BDC51C-D634-4E24-BF45-EF7AFA09227A}" srcOrd="0" destOrd="0" presId="urn:microsoft.com/office/officeart/2024/layout/BulletTimeline"/>
    <dgm:cxn modelId="{9F438490-6204-4CFC-8116-DA5664C85712}" type="presOf" srcId="{D3D30132-A3BB-4F86-906D-04DF66EBE43E}" destId="{E66C740F-4D02-4B23-9DA8-AD764ECDCEEA}" srcOrd="0" destOrd="0" presId="urn:microsoft.com/office/officeart/2024/layout/BulletTimeline"/>
    <dgm:cxn modelId="{00FE1794-A256-451E-ABFA-C3C53A3B337B}" srcId="{AF3779EC-B816-40C9-A040-2E1FC76129A1}" destId="{CCA5D245-C005-4058-A583-740650CA3F02}" srcOrd="0" destOrd="0" parTransId="{CD3CF0E4-D7D3-43CE-B32A-A7C60F1F2694}" sibTransId="{A3BAAB14-E1D1-4D7F-9F1F-AA510614A443}"/>
    <dgm:cxn modelId="{F28C70A2-8A9E-4C54-A839-95D3FABA38CD}" srcId="{5013C4A3-AE00-4CA1-BAA1-81D678A61849}" destId="{281F0BEE-CA0F-449B-9A0F-6E00E59237D5}" srcOrd="7" destOrd="0" parTransId="{D64889E5-5FF8-4C1A-9E9E-A58B0E3AC57E}" sibTransId="{8567F87C-0C3B-457C-BD52-4C8ED7130A27}"/>
    <dgm:cxn modelId="{C56D59A2-DBA7-4A89-A792-BEAA06AC0B5A}" srcId="{6491188F-6223-4302-B19A-C21174B098A2}" destId="{42A9FDC0-96E3-4308-B886-85CB56FCCA96}" srcOrd="0" destOrd="0" parTransId="{AA98840B-B3D7-4C72-B4EB-A8920D789A2E}" sibTransId="{411DB039-C43B-444E-8F5C-CC0DACD54B76}"/>
    <dgm:cxn modelId="{D151E3BB-D4C9-4E4E-9EA3-F8DB396A8508}" type="presOf" srcId="{281F0BEE-CA0F-449B-9A0F-6E00E59237D5}" destId="{FF405F8D-58C8-450B-AB0F-BFF5A9FF1FE4}" srcOrd="0" destOrd="0" presId="urn:microsoft.com/office/officeart/2024/layout/BulletTimeline"/>
    <dgm:cxn modelId="{38FB19BF-ED24-4D26-ACEE-46497BF468E7}" type="presOf" srcId="{370CD51A-855B-46CA-99B6-09025761108D}" destId="{D8C676FD-6399-4055-A2E2-D75B941FD43E}" srcOrd="0" destOrd="0" presId="urn:microsoft.com/office/officeart/2024/layout/BulletTimeline"/>
    <dgm:cxn modelId="{4BD066CB-9A43-4A8D-AF13-11A3FED3D02A}" srcId="{5013C4A3-AE00-4CA1-BAA1-81D678A61849}" destId="{81B37432-59EC-4CD2-8335-AD0C1A69D45E}" srcOrd="1" destOrd="0" parTransId="{2CB8F21E-CC7E-4045-A461-3891DE7CD515}" sibTransId="{F08F08DE-2D0E-49AB-B157-936021C1CD73}"/>
    <dgm:cxn modelId="{3565B1CC-AB39-4CA6-A842-80E7FF3C066F}" type="presOf" srcId="{70DCB484-7D07-4F4B-8883-8A42DDB5322F}" destId="{D210BA5C-3D8B-46AE-8913-7670A2CCEB77}" srcOrd="0" destOrd="0" presId="urn:microsoft.com/office/officeart/2024/layout/BulletTimeline"/>
    <dgm:cxn modelId="{70AD6ED2-5E26-4859-A119-4807A0D3D957}" type="presOf" srcId="{AF3779EC-B816-40C9-A040-2E1FC76129A1}" destId="{431F3110-2D21-4E8F-A269-A3431B3A4E70}" srcOrd="0" destOrd="0" presId="urn:microsoft.com/office/officeart/2024/layout/BulletTimeline"/>
    <dgm:cxn modelId="{AF539CD5-CA0D-440E-8452-8D43BAB0368B}" srcId="{5013C4A3-AE00-4CA1-BAA1-81D678A61849}" destId="{EE7BD67C-192E-41BD-884B-A29AA2585F00}" srcOrd="5" destOrd="0" parTransId="{20507903-FE52-4300-974F-D176EECC4FD2}" sibTransId="{AAD88A45-D7AA-4207-A6BA-43EDB3FACAF6}"/>
    <dgm:cxn modelId="{52185EE7-1271-4618-A5B2-E8576E5E97C9}" srcId="{281F0BEE-CA0F-449B-9A0F-6E00E59237D5}" destId="{D3D30132-A3BB-4F86-906D-04DF66EBE43E}" srcOrd="0" destOrd="0" parTransId="{02BBEDE8-B949-48A0-B8F3-BAAF2DB3984E}" sibTransId="{510C2267-0C2F-4C90-ABD6-63DAB178FF44}"/>
    <dgm:cxn modelId="{E66981E7-FECB-4CF5-9323-857A5A5DA649}" srcId="{AE45E2B2-8B5B-4E45-90AE-EA38D46EEB1C}" destId="{70DCB484-7D07-4F4B-8883-8A42DDB5322F}" srcOrd="0" destOrd="0" parTransId="{5810805F-324C-4E0D-9467-9E2BDF5071CC}" sibTransId="{75B0F82A-22CE-434B-9146-3561BB2CD74E}"/>
    <dgm:cxn modelId="{A72E9EEC-6D93-4904-AB1F-15671FEC5123}" srcId="{5013C4A3-AE00-4CA1-BAA1-81D678A61849}" destId="{76082EF3-EF57-4489-9DF9-4081FD56BC2B}" srcOrd="0" destOrd="0" parTransId="{B4F746E2-4549-45A6-8435-8C7252FE584B}" sibTransId="{655909C4-3231-454D-971D-5C3AD5C55DAA}"/>
    <dgm:cxn modelId="{F0B09AF8-FB60-40EC-844F-8E374F261BAF}" type="presOf" srcId="{81B37432-59EC-4CD2-8335-AD0C1A69D45E}" destId="{70E6A4DF-0419-4D72-AEEA-4BBAB7545A8F}" srcOrd="0" destOrd="0" presId="urn:microsoft.com/office/officeart/2024/layout/BulletTimeline"/>
    <dgm:cxn modelId="{A352ABF8-EB6B-44B2-B9B1-4243C486A0CB}" type="presOf" srcId="{B3ECAE2F-00F1-4939-9259-84D0694CF19D}" destId="{24EA71FD-3427-41FC-ACB1-0BA02DDE661B}" srcOrd="0" destOrd="0" presId="urn:microsoft.com/office/officeart/2024/layout/BulletTimeline"/>
    <dgm:cxn modelId="{A3FA5AFB-01A3-467B-AA00-91E42B6134BB}" srcId="{5013C4A3-AE00-4CA1-BAA1-81D678A61849}" destId="{AF3779EC-B816-40C9-A040-2E1FC76129A1}" srcOrd="6" destOrd="0" parTransId="{FEEF77A2-A8B7-4317-92E9-9C8D9C44329B}" sibTransId="{9547CF5C-DCA8-4092-A39B-CBD5A0536F52}"/>
    <dgm:cxn modelId="{EBAE60FD-4AAC-43B2-B1EE-2BCE0D19AFE5}" type="presOf" srcId="{6491188F-6223-4302-B19A-C21174B098A2}" destId="{919066ED-84E2-44C5-B66C-D0ED459714AF}" srcOrd="0" destOrd="0" presId="urn:microsoft.com/office/officeart/2024/layout/BulletTimeline"/>
    <dgm:cxn modelId="{8722F078-E178-4EC7-8FF7-FEA38407D643}" type="presParOf" srcId="{27F6A3A5-4336-45C7-925F-D41A8D63A9C0}" destId="{DE2E7B96-4371-47A9-A51E-A0C1193AA4A4}" srcOrd="0" destOrd="0" presId="urn:microsoft.com/office/officeart/2024/layout/BulletTimeline"/>
    <dgm:cxn modelId="{317CC02F-CF8C-4E9D-AA15-97FDEC63ED42}" type="presParOf" srcId="{DE2E7B96-4371-47A9-A51E-A0C1193AA4A4}" destId="{6BF98B31-98EB-4986-8E42-08164AC52F61}" srcOrd="0" destOrd="0" presId="urn:microsoft.com/office/officeart/2024/layout/BulletTimeline"/>
    <dgm:cxn modelId="{8665476B-8BF1-415E-BFA7-E58E6A0E559A}" type="presParOf" srcId="{DE2E7B96-4371-47A9-A51E-A0C1193AA4A4}" destId="{0EE0546C-50B5-4D5D-AAD4-DDA9134A2FE3}" srcOrd="1" destOrd="0" presId="urn:microsoft.com/office/officeart/2024/layout/BulletTimeline"/>
    <dgm:cxn modelId="{37A03958-D41F-43EE-8F47-038C158AD87D}" type="presParOf" srcId="{27F6A3A5-4336-45C7-925F-D41A8D63A9C0}" destId="{01170754-920B-46BA-91EB-3B2F0B898D59}" srcOrd="1" destOrd="0" presId="urn:microsoft.com/office/officeart/2024/layout/BulletTimeline"/>
    <dgm:cxn modelId="{4EEDF578-BC0A-45A4-A03A-5DE678721D2B}" type="presParOf" srcId="{01170754-920B-46BA-91EB-3B2F0B898D59}" destId="{A6827BFC-2EC1-43CB-BDBC-57CA00A26F22}" srcOrd="0" destOrd="0" presId="urn:microsoft.com/office/officeart/2024/layout/BulletTimeline"/>
    <dgm:cxn modelId="{E7A18875-7E52-4CAD-B3EE-1821B8B88240}" type="presParOf" srcId="{A6827BFC-2EC1-43CB-BDBC-57CA00A26F22}" destId="{61A82EA7-1A70-4EBF-BDB9-81FA09BD3D0B}" srcOrd="0" destOrd="0" presId="urn:microsoft.com/office/officeart/2024/layout/BulletTimeline"/>
    <dgm:cxn modelId="{2E680B87-E4F9-49A6-AB7D-8C03A212A0DB}" type="presParOf" srcId="{61A82EA7-1A70-4EBF-BDB9-81FA09BD3D0B}" destId="{678D57B6-599B-4985-9CD4-BB701FAEC526}" srcOrd="0" destOrd="0" presId="urn:microsoft.com/office/officeart/2024/layout/BulletTimeline"/>
    <dgm:cxn modelId="{61FF4070-BEB0-4D4D-9D4F-A4682E4A426C}" type="presParOf" srcId="{61A82EA7-1A70-4EBF-BDB9-81FA09BD3D0B}" destId="{161227A6-6474-401B-8C75-D6DF59BDAF42}" srcOrd="1" destOrd="0" presId="urn:microsoft.com/office/officeart/2024/layout/BulletTimeline"/>
    <dgm:cxn modelId="{9BD326DA-3E47-4E36-B0E2-70F396605CAF}" type="presParOf" srcId="{A6827BFC-2EC1-43CB-BDBC-57CA00A26F22}" destId="{1E41A2BF-28A3-469C-8114-FD38AFD29486}" srcOrd="1" destOrd="0" presId="urn:microsoft.com/office/officeart/2024/layout/BulletTimeline"/>
    <dgm:cxn modelId="{8768D2C2-F123-4460-8FE8-BA0B0E88C832}" type="presParOf" srcId="{A6827BFC-2EC1-43CB-BDBC-57CA00A26F22}" destId="{A0848FE0-7CE6-4B67-AB1D-D4A3C6FE597C}" srcOrd="2" destOrd="0" presId="urn:microsoft.com/office/officeart/2024/layout/BulletTimeline"/>
    <dgm:cxn modelId="{DDA70E65-0221-49C4-9C89-2C108CF16F2C}" type="presParOf" srcId="{A6827BFC-2EC1-43CB-BDBC-57CA00A26F22}" destId="{2B0760A3-3B74-44D6-95C2-099B5671FF40}" srcOrd="3" destOrd="0" presId="urn:microsoft.com/office/officeart/2024/layout/BulletTimeline"/>
    <dgm:cxn modelId="{4F630106-5B07-40AA-BC85-A1733E25BC86}" type="presParOf" srcId="{A6827BFC-2EC1-43CB-BDBC-57CA00A26F22}" destId="{13CDA517-305B-4D52-93E4-6D90126C7CFE}" srcOrd="4" destOrd="0" presId="urn:microsoft.com/office/officeart/2024/layout/BulletTimeline"/>
    <dgm:cxn modelId="{C4B768B9-AE88-434D-8647-14027AD452CF}" type="presParOf" srcId="{13CDA517-305B-4D52-93E4-6D90126C7CFE}" destId="{36636DDC-FE80-463B-9F67-D9790BCD0303}" srcOrd="0" destOrd="0" presId="urn:microsoft.com/office/officeart/2024/layout/BulletTimeline"/>
    <dgm:cxn modelId="{FFB43512-DE40-43AC-BEB1-79E91E5A349F}" type="presParOf" srcId="{A6827BFC-2EC1-43CB-BDBC-57CA00A26F22}" destId="{2AA76B0E-6219-46B4-855E-DE6C91F900A8}" srcOrd="5" destOrd="0" presId="urn:microsoft.com/office/officeart/2024/layout/BulletTimeline"/>
    <dgm:cxn modelId="{475CC687-D7B6-49D6-984A-EF5305071C8D}" type="presParOf" srcId="{01170754-920B-46BA-91EB-3B2F0B898D59}" destId="{2FE38530-453B-43C3-8D42-3420535EA13F}" srcOrd="1" destOrd="0" presId="urn:microsoft.com/office/officeart/2024/layout/BulletTimeline"/>
    <dgm:cxn modelId="{79166EE9-68B6-4E20-8719-F511E59C4A76}" type="presParOf" srcId="{01170754-920B-46BA-91EB-3B2F0B898D59}" destId="{70F5DDA9-C057-4740-A2F8-3A9914692757}" srcOrd="2" destOrd="0" presId="urn:microsoft.com/office/officeart/2024/layout/BulletTimeline"/>
    <dgm:cxn modelId="{BBA192AE-E705-41CB-832B-FCB8A40F4F61}" type="presParOf" srcId="{70F5DDA9-C057-4740-A2F8-3A9914692757}" destId="{75C37F60-B932-4692-B952-F65277A12C10}" srcOrd="0" destOrd="0" presId="urn:microsoft.com/office/officeart/2024/layout/BulletTimeline"/>
    <dgm:cxn modelId="{17CCCD56-5943-4982-9F1C-4DF3436432DF}" type="presParOf" srcId="{75C37F60-B932-4692-B952-F65277A12C10}" destId="{17A4A05B-A361-425D-AD88-9494FDFC39F0}" srcOrd="0" destOrd="0" presId="urn:microsoft.com/office/officeart/2024/layout/BulletTimeline"/>
    <dgm:cxn modelId="{9F629134-C622-4BD9-8E17-90FE85AE29BD}" type="presParOf" srcId="{75C37F60-B932-4692-B952-F65277A12C10}" destId="{0DC441B5-967E-4C22-A597-3E4C1CB4CB21}" srcOrd="1" destOrd="0" presId="urn:microsoft.com/office/officeart/2024/layout/BulletTimeline"/>
    <dgm:cxn modelId="{BF1D383B-BF69-4DCE-B507-78BFEAE3ED5A}" type="presParOf" srcId="{70F5DDA9-C057-4740-A2F8-3A9914692757}" destId="{B066574C-914A-48BD-B264-E5B357530C2D}" srcOrd="1" destOrd="0" presId="urn:microsoft.com/office/officeart/2024/layout/BulletTimeline"/>
    <dgm:cxn modelId="{93C4128D-8346-4FAC-8F91-860478EBA7CC}" type="presParOf" srcId="{70F5DDA9-C057-4740-A2F8-3A9914692757}" destId="{70E6A4DF-0419-4D72-AEEA-4BBAB7545A8F}" srcOrd="2" destOrd="0" presId="urn:microsoft.com/office/officeart/2024/layout/BulletTimeline"/>
    <dgm:cxn modelId="{B4946F4B-210A-4780-987F-B410FE98C6C2}" type="presParOf" srcId="{70F5DDA9-C057-4740-A2F8-3A9914692757}" destId="{AA11A688-AD33-4223-A47B-F3A233CBF7FE}" srcOrd="3" destOrd="0" presId="urn:microsoft.com/office/officeart/2024/layout/BulletTimeline"/>
    <dgm:cxn modelId="{7B2FA765-8988-4266-84A3-1AA550784AA0}" type="presParOf" srcId="{70F5DDA9-C057-4740-A2F8-3A9914692757}" destId="{F384B203-DB61-4EC9-843C-F5445724AC2F}" srcOrd="4" destOrd="0" presId="urn:microsoft.com/office/officeart/2024/layout/BulletTimeline"/>
    <dgm:cxn modelId="{2D473A4E-5D59-4F84-A09F-FE1B57812AAD}" type="presParOf" srcId="{F384B203-DB61-4EC9-843C-F5445724AC2F}" destId="{38D6B86D-F9B2-4BEC-B211-4FC55540540B}" srcOrd="0" destOrd="0" presId="urn:microsoft.com/office/officeart/2024/layout/BulletTimeline"/>
    <dgm:cxn modelId="{A50D598A-2A61-47BF-9572-49A21767847E}" type="presParOf" srcId="{70F5DDA9-C057-4740-A2F8-3A9914692757}" destId="{6137ACD0-464E-4564-A4AC-B800C16BADF1}" srcOrd="5" destOrd="0" presId="urn:microsoft.com/office/officeart/2024/layout/BulletTimeline"/>
    <dgm:cxn modelId="{6278F243-B3F2-4887-9545-1529A6A78CFF}" type="presParOf" srcId="{01170754-920B-46BA-91EB-3B2F0B898D59}" destId="{3348022C-38F9-4BB0-840A-CAE906F2D59E}" srcOrd="3" destOrd="0" presId="urn:microsoft.com/office/officeart/2024/layout/BulletTimeline"/>
    <dgm:cxn modelId="{53BA503B-6433-489B-B266-878637C1C9F6}" type="presParOf" srcId="{01170754-920B-46BA-91EB-3B2F0B898D59}" destId="{2828CB3A-6BF9-4E4E-B501-F26CDB719376}" srcOrd="4" destOrd="0" presId="urn:microsoft.com/office/officeart/2024/layout/BulletTimeline"/>
    <dgm:cxn modelId="{C492829D-FB1E-4F07-BBCD-F98463C8A038}" type="presParOf" srcId="{2828CB3A-6BF9-4E4E-B501-F26CDB719376}" destId="{5F7C8D2F-8646-4658-9321-30B478BDB83F}" srcOrd="0" destOrd="0" presId="urn:microsoft.com/office/officeart/2024/layout/BulletTimeline"/>
    <dgm:cxn modelId="{ACB8B0FB-D9AF-4A94-A2A4-827C0163C994}" type="presParOf" srcId="{5F7C8D2F-8646-4658-9321-30B478BDB83F}" destId="{CB174AB3-0671-4793-BDB9-A076DA048BBD}" srcOrd="0" destOrd="0" presId="urn:microsoft.com/office/officeart/2024/layout/BulletTimeline"/>
    <dgm:cxn modelId="{BA3D9CB2-32E7-4555-8773-EDAFC37A4471}" type="presParOf" srcId="{5F7C8D2F-8646-4658-9321-30B478BDB83F}" destId="{FC855693-12A3-4321-AC80-2A08FD88AF98}" srcOrd="1" destOrd="0" presId="urn:microsoft.com/office/officeart/2024/layout/BulletTimeline"/>
    <dgm:cxn modelId="{2D152632-4E60-4BDF-9BC1-0FC1B4DB74D5}" type="presParOf" srcId="{2828CB3A-6BF9-4E4E-B501-F26CDB719376}" destId="{01200EAC-CDE6-453B-86FD-CD96BDD7DD38}" srcOrd="1" destOrd="0" presId="urn:microsoft.com/office/officeart/2024/layout/BulletTimeline"/>
    <dgm:cxn modelId="{4D57B6E6-ABB0-4AFC-BB2D-F95DA1B95831}" type="presParOf" srcId="{2828CB3A-6BF9-4E4E-B501-F26CDB719376}" destId="{919066ED-84E2-44C5-B66C-D0ED459714AF}" srcOrd="2" destOrd="0" presId="urn:microsoft.com/office/officeart/2024/layout/BulletTimeline"/>
    <dgm:cxn modelId="{A0775BA6-AAD4-47C9-8FA3-9548F5D25FD9}" type="presParOf" srcId="{2828CB3A-6BF9-4E4E-B501-F26CDB719376}" destId="{161B3DB4-5421-4F1E-8769-97EEC676E867}" srcOrd="3" destOrd="0" presId="urn:microsoft.com/office/officeart/2024/layout/BulletTimeline"/>
    <dgm:cxn modelId="{3AE51075-E47E-427F-8088-02801E2354F9}" type="presParOf" srcId="{2828CB3A-6BF9-4E4E-B501-F26CDB719376}" destId="{6C55403C-B62D-42ED-AA9E-13E138924138}" srcOrd="4" destOrd="0" presId="urn:microsoft.com/office/officeart/2024/layout/BulletTimeline"/>
    <dgm:cxn modelId="{582409E9-7616-43AA-A175-B8044AFA96E5}" type="presParOf" srcId="{6C55403C-B62D-42ED-AA9E-13E138924138}" destId="{AD5D12F2-EF7D-4C96-9D48-0E95C1A9B055}" srcOrd="0" destOrd="0" presId="urn:microsoft.com/office/officeart/2024/layout/BulletTimeline"/>
    <dgm:cxn modelId="{434A7049-166B-4B24-9EA1-B4D5999DFDF8}" type="presParOf" srcId="{2828CB3A-6BF9-4E4E-B501-F26CDB719376}" destId="{A12A12F2-E559-45D3-82FB-7AECF2E8B488}" srcOrd="5" destOrd="0" presId="urn:microsoft.com/office/officeart/2024/layout/BulletTimeline"/>
    <dgm:cxn modelId="{BF90A670-71AC-4068-A8C1-49B08D1E6457}" type="presParOf" srcId="{01170754-920B-46BA-91EB-3B2F0B898D59}" destId="{B7656D19-66A0-4976-B1B4-E176C270116C}" srcOrd="5" destOrd="0" presId="urn:microsoft.com/office/officeart/2024/layout/BulletTimeline"/>
    <dgm:cxn modelId="{74DC025A-FBB8-4C5B-B9EF-72C76F162D4D}" type="presParOf" srcId="{01170754-920B-46BA-91EB-3B2F0B898D59}" destId="{7DD5840C-81BD-4286-9CF0-043F72621862}" srcOrd="6" destOrd="0" presId="urn:microsoft.com/office/officeart/2024/layout/BulletTimeline"/>
    <dgm:cxn modelId="{78FA06FC-6407-4720-B594-C0768A38117A}" type="presParOf" srcId="{7DD5840C-81BD-4286-9CF0-043F72621862}" destId="{2673304C-B1E2-4C04-948D-38CF576E4326}" srcOrd="0" destOrd="0" presId="urn:microsoft.com/office/officeart/2024/layout/BulletTimeline"/>
    <dgm:cxn modelId="{702725D4-8AF3-4995-B779-AFB98AF5FC92}" type="presParOf" srcId="{2673304C-B1E2-4C04-948D-38CF576E4326}" destId="{DA06457F-2C8D-4557-A479-E2AF38023F55}" srcOrd="0" destOrd="0" presId="urn:microsoft.com/office/officeart/2024/layout/BulletTimeline"/>
    <dgm:cxn modelId="{ACE1CF6A-267B-4C42-A330-40AFFFC3D666}" type="presParOf" srcId="{2673304C-B1E2-4C04-948D-38CF576E4326}" destId="{8FBAB501-E3BA-49CC-B7E5-9BA7B247FC4C}" srcOrd="1" destOrd="0" presId="urn:microsoft.com/office/officeart/2024/layout/BulletTimeline"/>
    <dgm:cxn modelId="{4AE33942-4D1D-4F62-A0B2-45CA0E6E9CE3}" type="presParOf" srcId="{7DD5840C-81BD-4286-9CF0-043F72621862}" destId="{D210BA5C-3D8B-46AE-8913-7670A2CCEB77}" srcOrd="1" destOrd="0" presId="urn:microsoft.com/office/officeart/2024/layout/BulletTimeline"/>
    <dgm:cxn modelId="{EB0BACB8-8AF2-4312-B1A0-0AB69EFE105C}" type="presParOf" srcId="{7DD5840C-81BD-4286-9CF0-043F72621862}" destId="{417A5E5E-E11C-4C7F-A333-E851C3F7C20F}" srcOrd="2" destOrd="0" presId="urn:microsoft.com/office/officeart/2024/layout/BulletTimeline"/>
    <dgm:cxn modelId="{A4578142-1352-4FFB-A723-6C559958E8C9}" type="presParOf" srcId="{7DD5840C-81BD-4286-9CF0-043F72621862}" destId="{B4D783B2-3652-46D4-B8B7-D9C493344CFA}" srcOrd="3" destOrd="0" presId="urn:microsoft.com/office/officeart/2024/layout/BulletTimeline"/>
    <dgm:cxn modelId="{517D340D-49B1-452F-A9A2-286418E37746}" type="presParOf" srcId="{7DD5840C-81BD-4286-9CF0-043F72621862}" destId="{5446D439-6512-4878-9FD4-B51E52AD3FE7}" srcOrd="4" destOrd="0" presId="urn:microsoft.com/office/officeart/2024/layout/BulletTimeline"/>
    <dgm:cxn modelId="{112E3A6F-CA88-41D3-B178-42BC691CBD48}" type="presParOf" srcId="{5446D439-6512-4878-9FD4-B51E52AD3FE7}" destId="{B3A6402B-DC2D-4A73-89B0-4C91FFF65850}" srcOrd="0" destOrd="0" presId="urn:microsoft.com/office/officeart/2024/layout/BulletTimeline"/>
    <dgm:cxn modelId="{690AABBB-979E-4E52-89BB-141E2D7CB31D}" type="presParOf" srcId="{7DD5840C-81BD-4286-9CF0-043F72621862}" destId="{0E14A7BF-F629-4577-9D30-89411D21B3AE}" srcOrd="5" destOrd="0" presId="urn:microsoft.com/office/officeart/2024/layout/BulletTimeline"/>
    <dgm:cxn modelId="{E3DE5F7D-16A5-4D70-BC21-A72EE430EF02}" type="presParOf" srcId="{01170754-920B-46BA-91EB-3B2F0B898D59}" destId="{DF880B6E-AA33-4712-8C5E-845639123FFE}" srcOrd="7" destOrd="0" presId="urn:microsoft.com/office/officeart/2024/layout/BulletTimeline"/>
    <dgm:cxn modelId="{954C66D6-0EA5-4C33-95FF-86953A46D6A7}" type="presParOf" srcId="{01170754-920B-46BA-91EB-3B2F0B898D59}" destId="{7D39C7B0-AA4F-4C54-8BAA-ECF80AC14287}" srcOrd="8" destOrd="0" presId="urn:microsoft.com/office/officeart/2024/layout/BulletTimeline"/>
    <dgm:cxn modelId="{26429821-6D7F-4B46-BC3F-B1C9C13FE109}" type="presParOf" srcId="{7D39C7B0-AA4F-4C54-8BAA-ECF80AC14287}" destId="{56251E40-9253-47FA-861C-AB6B601CD0B0}" srcOrd="0" destOrd="0" presId="urn:microsoft.com/office/officeart/2024/layout/BulletTimeline"/>
    <dgm:cxn modelId="{37739789-8EC7-4965-AD5F-8BFA5D8A1EAD}" type="presParOf" srcId="{56251E40-9253-47FA-861C-AB6B601CD0B0}" destId="{257228E6-F9F7-47FE-92D6-5CE8F92A1691}" srcOrd="0" destOrd="0" presId="urn:microsoft.com/office/officeart/2024/layout/BulletTimeline"/>
    <dgm:cxn modelId="{52AFCFA5-3B64-4667-A6A8-FF1B0FDEDA87}" type="presParOf" srcId="{56251E40-9253-47FA-861C-AB6B601CD0B0}" destId="{EEDD5975-D25C-427B-852F-09F337B68518}" srcOrd="1" destOrd="0" presId="urn:microsoft.com/office/officeart/2024/layout/BulletTimeline"/>
    <dgm:cxn modelId="{DB339B30-B9A9-4B03-BF35-47AF0BF7B043}" type="presParOf" srcId="{7D39C7B0-AA4F-4C54-8BAA-ECF80AC14287}" destId="{24EA71FD-3427-41FC-ACB1-0BA02DDE661B}" srcOrd="1" destOrd="0" presId="urn:microsoft.com/office/officeart/2024/layout/BulletTimeline"/>
    <dgm:cxn modelId="{36F3B4E8-50CE-4877-B70F-93D07BF65171}" type="presParOf" srcId="{7D39C7B0-AA4F-4C54-8BAA-ECF80AC14287}" destId="{49FBE82A-06CB-442F-A55A-3C8CF8CFFB99}" srcOrd="2" destOrd="0" presId="urn:microsoft.com/office/officeart/2024/layout/BulletTimeline"/>
    <dgm:cxn modelId="{3126015D-CCB8-4980-B6BA-832270DE8D24}" type="presParOf" srcId="{7D39C7B0-AA4F-4C54-8BAA-ECF80AC14287}" destId="{3B44261C-A47F-44AB-9BDF-8A62A186C84B}" srcOrd="3" destOrd="0" presId="urn:microsoft.com/office/officeart/2024/layout/BulletTimeline"/>
    <dgm:cxn modelId="{F2064B88-F347-4811-A006-7885D4EF8B97}" type="presParOf" srcId="{7D39C7B0-AA4F-4C54-8BAA-ECF80AC14287}" destId="{AA32B914-7282-4194-89F2-1153EF8A95E4}" srcOrd="4" destOrd="0" presId="urn:microsoft.com/office/officeart/2024/layout/BulletTimeline"/>
    <dgm:cxn modelId="{2C4746E5-544E-4CE9-806D-25E0D848F1BD}" type="presParOf" srcId="{AA32B914-7282-4194-89F2-1153EF8A95E4}" destId="{49F5A3B4-A5AF-4896-A174-6DA34BED8B7D}" srcOrd="0" destOrd="0" presId="urn:microsoft.com/office/officeart/2024/layout/BulletTimeline"/>
    <dgm:cxn modelId="{2EC48E0A-8B59-41BE-A5FD-858EF1F31431}" type="presParOf" srcId="{7D39C7B0-AA4F-4C54-8BAA-ECF80AC14287}" destId="{870FCD59-3FFA-465C-AC74-CA6E3901C525}" srcOrd="5" destOrd="0" presId="urn:microsoft.com/office/officeart/2024/layout/BulletTimeline"/>
    <dgm:cxn modelId="{305CFB20-C176-4B75-A9AB-5010A9533307}" type="presParOf" srcId="{01170754-920B-46BA-91EB-3B2F0B898D59}" destId="{5EEC0C6B-20F9-427B-A66A-0F4B70B9D8F5}" srcOrd="9" destOrd="0" presId="urn:microsoft.com/office/officeart/2024/layout/BulletTimeline"/>
    <dgm:cxn modelId="{DA0C40F1-024E-45DA-8B47-0297D75002A6}" type="presParOf" srcId="{01170754-920B-46BA-91EB-3B2F0B898D59}" destId="{CA767536-4006-4A7E-8DFD-BABEC35EF870}" srcOrd="10" destOrd="0" presId="urn:microsoft.com/office/officeart/2024/layout/BulletTimeline"/>
    <dgm:cxn modelId="{04E0ADAE-19E5-422F-B6A1-B674940B33E3}" type="presParOf" srcId="{CA767536-4006-4A7E-8DFD-BABEC35EF870}" destId="{637FAEC8-9218-461D-A508-4568243014BE}" srcOrd="0" destOrd="0" presId="urn:microsoft.com/office/officeart/2024/layout/BulletTimeline"/>
    <dgm:cxn modelId="{6FB6F2E6-6A64-46A9-ABC4-218866378C94}" type="presParOf" srcId="{637FAEC8-9218-461D-A508-4568243014BE}" destId="{7654D66A-B0CE-49B8-826F-C060E3738440}" srcOrd="0" destOrd="0" presId="urn:microsoft.com/office/officeart/2024/layout/BulletTimeline"/>
    <dgm:cxn modelId="{EB01D8B9-B1FF-453F-851D-B70466B94C91}" type="presParOf" srcId="{637FAEC8-9218-461D-A508-4568243014BE}" destId="{34B08D82-0E81-4943-B39A-AF3C445A090D}" srcOrd="1" destOrd="0" presId="urn:microsoft.com/office/officeart/2024/layout/BulletTimeline"/>
    <dgm:cxn modelId="{DA1B1B77-BB38-4F2B-A266-AF1437E95DA5}" type="presParOf" srcId="{CA767536-4006-4A7E-8DFD-BABEC35EF870}" destId="{D8C676FD-6399-4055-A2E2-D75B941FD43E}" srcOrd="1" destOrd="0" presId="urn:microsoft.com/office/officeart/2024/layout/BulletTimeline"/>
    <dgm:cxn modelId="{72D9D572-CBD7-4C9E-8A6E-F94D7E299B5D}" type="presParOf" srcId="{CA767536-4006-4A7E-8DFD-BABEC35EF870}" destId="{98BDC51C-D634-4E24-BF45-EF7AFA09227A}" srcOrd="2" destOrd="0" presId="urn:microsoft.com/office/officeart/2024/layout/BulletTimeline"/>
    <dgm:cxn modelId="{CEC48DD2-5C44-4DEB-8D82-7880C0E40E37}" type="presParOf" srcId="{CA767536-4006-4A7E-8DFD-BABEC35EF870}" destId="{62B00423-DF55-4B50-8BC8-D6442FBA8741}" srcOrd="3" destOrd="0" presId="urn:microsoft.com/office/officeart/2024/layout/BulletTimeline"/>
    <dgm:cxn modelId="{1991AEDD-EBB0-42F4-9C22-59FECC9FA065}" type="presParOf" srcId="{CA767536-4006-4A7E-8DFD-BABEC35EF870}" destId="{D85A5723-1FC9-48BA-BCED-C02E2782B4AB}" srcOrd="4" destOrd="0" presId="urn:microsoft.com/office/officeart/2024/layout/BulletTimeline"/>
    <dgm:cxn modelId="{9A7CB9CF-8077-41F9-9D1C-201F84291288}" type="presParOf" srcId="{D85A5723-1FC9-48BA-BCED-C02E2782B4AB}" destId="{7536693B-A800-4B4C-B8FD-75215A6C77F2}" srcOrd="0" destOrd="0" presId="urn:microsoft.com/office/officeart/2024/layout/BulletTimeline"/>
    <dgm:cxn modelId="{3D6B87F9-B1BA-4333-BC7E-2608B22CA60E}" type="presParOf" srcId="{CA767536-4006-4A7E-8DFD-BABEC35EF870}" destId="{3CC7E1C5-ACCB-4C9E-88C3-C5803BD7E8A3}" srcOrd="5" destOrd="0" presId="urn:microsoft.com/office/officeart/2024/layout/BulletTimeline"/>
    <dgm:cxn modelId="{B1F3B979-C410-4245-A142-A9E1EE4BBFDB}" type="presParOf" srcId="{01170754-920B-46BA-91EB-3B2F0B898D59}" destId="{CBC10A48-FD3E-4C15-A8BA-7948F8BD155D}" srcOrd="11" destOrd="0" presId="urn:microsoft.com/office/officeart/2024/layout/BulletTimeline"/>
    <dgm:cxn modelId="{FC866F05-EECB-4121-8CDE-0506D4DDB523}" type="presParOf" srcId="{01170754-920B-46BA-91EB-3B2F0B898D59}" destId="{1B8F3DC5-37C4-4DFE-82EC-DCF028E33A1E}" srcOrd="12" destOrd="0" presId="urn:microsoft.com/office/officeart/2024/layout/BulletTimeline"/>
    <dgm:cxn modelId="{69A40CEC-EC57-44E1-B71C-C227020C65B1}" type="presParOf" srcId="{1B8F3DC5-37C4-4DFE-82EC-DCF028E33A1E}" destId="{79163356-8FB1-4B1C-9D2A-5ACA5FA454F2}" srcOrd="0" destOrd="0" presId="urn:microsoft.com/office/officeart/2024/layout/BulletTimeline"/>
    <dgm:cxn modelId="{4CBA28FB-8343-4494-9312-59C933C3507F}" type="presParOf" srcId="{79163356-8FB1-4B1C-9D2A-5ACA5FA454F2}" destId="{56673656-04B4-4609-87DB-8B4CE6335D92}" srcOrd="0" destOrd="0" presId="urn:microsoft.com/office/officeart/2024/layout/BulletTimeline"/>
    <dgm:cxn modelId="{29394781-974F-4AF1-9CBF-F4AB063E1B8D}" type="presParOf" srcId="{79163356-8FB1-4B1C-9D2A-5ACA5FA454F2}" destId="{83EBB818-03E5-4BF3-B194-2A709A764B4D}" srcOrd="1" destOrd="0" presId="urn:microsoft.com/office/officeart/2024/layout/BulletTimeline"/>
    <dgm:cxn modelId="{9BB4BA18-68CC-45BB-BEB6-D6015325771A}" type="presParOf" srcId="{1B8F3DC5-37C4-4DFE-82EC-DCF028E33A1E}" destId="{364D3371-4F58-4C84-B754-1BB0C7D836F9}" srcOrd="1" destOrd="0" presId="urn:microsoft.com/office/officeart/2024/layout/BulletTimeline"/>
    <dgm:cxn modelId="{653F6CD3-1D3B-4D1E-9F28-D781C151ADF9}" type="presParOf" srcId="{1B8F3DC5-37C4-4DFE-82EC-DCF028E33A1E}" destId="{431F3110-2D21-4E8F-A269-A3431B3A4E70}" srcOrd="2" destOrd="0" presId="urn:microsoft.com/office/officeart/2024/layout/BulletTimeline"/>
    <dgm:cxn modelId="{4392AB98-300A-4E42-A91C-75A855F889CA}" type="presParOf" srcId="{1B8F3DC5-37C4-4DFE-82EC-DCF028E33A1E}" destId="{5F2EDE6B-41E9-4501-B344-89567BFEB294}" srcOrd="3" destOrd="0" presId="urn:microsoft.com/office/officeart/2024/layout/BulletTimeline"/>
    <dgm:cxn modelId="{B2BAD0F4-4840-4379-B39C-33A430523449}" type="presParOf" srcId="{1B8F3DC5-37C4-4DFE-82EC-DCF028E33A1E}" destId="{7DD17002-73F0-4AEF-A4B5-9F5BE8FC6DAE}" srcOrd="4" destOrd="0" presId="urn:microsoft.com/office/officeart/2024/layout/BulletTimeline"/>
    <dgm:cxn modelId="{81FB4F31-D0E4-4B21-AACC-1B5DBC917DC9}" type="presParOf" srcId="{7DD17002-73F0-4AEF-A4B5-9F5BE8FC6DAE}" destId="{BE01B24E-2FF8-40E5-84E9-35D2B2BBD3FB}" srcOrd="0" destOrd="0" presId="urn:microsoft.com/office/officeart/2024/layout/BulletTimeline"/>
    <dgm:cxn modelId="{62B76153-DD50-40E8-9E4F-B0AC8F8B62D3}" type="presParOf" srcId="{1B8F3DC5-37C4-4DFE-82EC-DCF028E33A1E}" destId="{F19F7817-33B8-482E-AC99-F33B703A5AF5}" srcOrd="5" destOrd="0" presId="urn:microsoft.com/office/officeart/2024/layout/BulletTimeline"/>
    <dgm:cxn modelId="{6F1528E3-802A-4B74-B8C7-B82402C2B9EB}" type="presParOf" srcId="{01170754-920B-46BA-91EB-3B2F0B898D59}" destId="{8EADC993-B11B-4353-AA05-5AB1FD5E3855}" srcOrd="13" destOrd="0" presId="urn:microsoft.com/office/officeart/2024/layout/BulletTimeline"/>
    <dgm:cxn modelId="{0DA4804B-552B-4CF5-8DED-9DD73D40030B}" type="presParOf" srcId="{01170754-920B-46BA-91EB-3B2F0B898D59}" destId="{03B6C8DF-AD78-482E-8E81-4BCF8AA7DF7C}" srcOrd="14" destOrd="0" presId="urn:microsoft.com/office/officeart/2024/layout/BulletTimeline"/>
    <dgm:cxn modelId="{DEA35553-AF18-4E61-A0BE-F18B80192457}" type="presParOf" srcId="{03B6C8DF-AD78-482E-8E81-4BCF8AA7DF7C}" destId="{45C03BEE-F4D3-4FAA-8014-E8F4E86307B8}" srcOrd="0" destOrd="0" presId="urn:microsoft.com/office/officeart/2024/layout/BulletTimeline"/>
    <dgm:cxn modelId="{34F90301-F675-4727-AE1D-178E24E8A7C8}" type="presParOf" srcId="{45C03BEE-F4D3-4FAA-8014-E8F4E86307B8}" destId="{E3178AAE-CD9B-4AD8-9130-B3663C597C37}" srcOrd="0" destOrd="0" presId="urn:microsoft.com/office/officeart/2024/layout/BulletTimeline"/>
    <dgm:cxn modelId="{F92FA883-3AF5-4042-AFB3-EA3959E6674C}" type="presParOf" srcId="{45C03BEE-F4D3-4FAA-8014-E8F4E86307B8}" destId="{B9E2354E-2AC2-4C27-816A-220F4B0087BB}" srcOrd="1" destOrd="0" presId="urn:microsoft.com/office/officeart/2024/layout/BulletTimeline"/>
    <dgm:cxn modelId="{75B4E706-CA8F-4E00-9FEE-6109BE1B3992}" type="presParOf" srcId="{03B6C8DF-AD78-482E-8E81-4BCF8AA7DF7C}" destId="{E66C740F-4D02-4B23-9DA8-AD764ECDCEEA}" srcOrd="1" destOrd="0" presId="urn:microsoft.com/office/officeart/2024/layout/BulletTimeline"/>
    <dgm:cxn modelId="{D5788743-B7B1-4077-B706-E3B4C0E2F0A1}" type="presParOf" srcId="{03B6C8DF-AD78-482E-8E81-4BCF8AA7DF7C}" destId="{FF405F8D-58C8-450B-AB0F-BFF5A9FF1FE4}" srcOrd="2" destOrd="0" presId="urn:microsoft.com/office/officeart/2024/layout/BulletTimeline"/>
    <dgm:cxn modelId="{5960C10F-4241-49D9-8570-272B6C977A1E}" type="presParOf" srcId="{03B6C8DF-AD78-482E-8E81-4BCF8AA7DF7C}" destId="{6E7CA71C-E7A9-48E1-B545-B103884F224D}" srcOrd="3" destOrd="0" presId="urn:microsoft.com/office/officeart/2024/layout/BulletTimeline"/>
    <dgm:cxn modelId="{B9F98A27-59A8-4228-AEF9-4B2AEDEDC73B}" type="presParOf" srcId="{03B6C8DF-AD78-482E-8E81-4BCF8AA7DF7C}" destId="{98F7C994-3BC4-4224-BE12-2C5A71D1F2A7}" srcOrd="4" destOrd="0" presId="urn:microsoft.com/office/officeart/2024/layout/BulletTimeline"/>
    <dgm:cxn modelId="{3D4F4CA5-A429-401A-B550-70ADDF31B38F}" type="presParOf" srcId="{98F7C994-3BC4-4224-BE12-2C5A71D1F2A7}" destId="{418DD926-2C35-434C-890A-52F78EC709BD}" srcOrd="0" destOrd="0" presId="urn:microsoft.com/office/officeart/2024/layout/BulletTimeline"/>
    <dgm:cxn modelId="{B541A641-AF19-4B64-A8A0-CE3B6B5530FC}" type="presParOf" srcId="{03B6C8DF-AD78-482E-8E81-4BCF8AA7DF7C}" destId="{967CE296-89C5-46A0-87FA-F1EC13FB4BA1}" srcOrd="5" destOrd="0" presId="urn:microsoft.com/office/officeart/2024/layout/Bullet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013C4A3-AE00-4CA1-BAA1-81D678A61849}" type="doc">
      <dgm:prSet loTypeId="urn:microsoft.com/office/officeart/2024/layout/BulletTimeline" loCatId="timeline" qsTypeId="urn:microsoft.com/office/officeart/2005/8/quickstyle/simple1" qsCatId="simple" csTypeId="urn:microsoft.com/office/officeart/2005/8/colors/accent1_2" csCatId="accent1" phldr="1"/>
      <dgm:spPr/>
      <dgm:t>
        <a:bodyPr/>
        <a:lstStyle/>
        <a:p>
          <a:endParaRPr lang="nb-NO"/>
        </a:p>
      </dgm:t>
    </dgm:pt>
    <dgm:pt modelId="{76082EF3-EF57-4489-9DF9-4081FD56BC2B}">
      <dgm:prSet phldrT="Add an event" phldr="0"/>
      <dgm:spPr/>
      <dgm:t>
        <a:bodyPr/>
        <a:lstStyle/>
        <a:p>
          <a:pPr>
            <a:defRPr b="1"/>
          </a:pPr>
          <a:r>
            <a:rPr lang="nb-NO" i="1" dirty="0">
              <a:solidFill>
                <a:srgbClr val="FF0000"/>
              </a:solidFill>
            </a:rPr>
            <a:t>Library Reform</a:t>
          </a:r>
          <a:r>
            <a:rPr lang="nb-NO" dirty="0">
              <a:solidFill>
                <a:srgbClr val="FF0000"/>
              </a:solidFill>
            </a:rPr>
            <a:t> </a:t>
          </a:r>
          <a:r>
            <a:rPr lang="nb-NO" i="1" dirty="0">
              <a:solidFill>
                <a:srgbClr val="FF0000"/>
              </a:solidFill>
            </a:rPr>
            <a:t>2014</a:t>
          </a:r>
          <a:r>
            <a:rPr lang="nb-NO" dirty="0">
              <a:solidFill>
                <a:srgbClr val="FF0000"/>
              </a:solidFill>
            </a:rPr>
            <a:t> (2006)</a:t>
          </a:r>
        </a:p>
      </dgm:t>
    </dgm:pt>
    <dgm:pt modelId="{B4F746E2-4549-45A6-8435-8C7252FE584B}" type="parTrans" cxnId="{A72E9EEC-6D93-4904-AB1F-15671FEC5123}">
      <dgm:prSet/>
      <dgm:spPr/>
      <dgm:t>
        <a:bodyPr/>
        <a:lstStyle/>
        <a:p>
          <a:endParaRPr lang="nb-NO"/>
        </a:p>
      </dgm:t>
    </dgm:pt>
    <dgm:pt modelId="{655909C4-3231-454D-971D-5C3AD5C55DAA}" type="sibTrans" cxnId="{A72E9EEC-6D93-4904-AB1F-15671FEC5123}">
      <dgm:prSet/>
      <dgm:spPr/>
      <dgm:t>
        <a:bodyPr/>
        <a:lstStyle/>
        <a:p>
          <a:endParaRPr lang="nb-NO"/>
        </a:p>
      </dgm:t>
    </dgm:pt>
    <dgm:pt modelId="{75D98280-93F2-4986-A21C-398D8C08B75B}">
      <dgm:prSet phldrT="Write a description of the significance of this event" phldr="1"/>
      <dgm:spPr/>
      <dgm:t>
        <a:bodyPr/>
        <a:lstStyle/>
        <a:p>
          <a:endParaRPr lang="nb-NO"/>
        </a:p>
      </dgm:t>
    </dgm:pt>
    <dgm:pt modelId="{801DA95F-AE7D-4405-8391-69F00B0A6CDB}" type="parTrans" cxnId="{B0AAEF46-A055-405A-9C88-8810FA71DE26}">
      <dgm:prSet/>
      <dgm:spPr/>
      <dgm:t>
        <a:bodyPr/>
        <a:lstStyle/>
        <a:p>
          <a:endParaRPr lang="nb-NO"/>
        </a:p>
      </dgm:t>
    </dgm:pt>
    <dgm:pt modelId="{5A446061-5DFC-4CE1-8696-A2AED3673962}" type="sibTrans" cxnId="{B0AAEF46-A055-405A-9C88-8810FA71DE26}">
      <dgm:prSet/>
      <dgm:spPr/>
      <dgm:t>
        <a:bodyPr/>
        <a:lstStyle/>
        <a:p>
          <a:endParaRPr lang="nb-NO"/>
        </a:p>
      </dgm:t>
    </dgm:pt>
    <dgm:pt modelId="{81B37432-59EC-4CD2-8335-AD0C1A69D45E}">
      <dgm:prSet phldrT="Add an event" phldr="0"/>
      <dgm:spPr/>
      <dgm:t>
        <a:bodyPr/>
        <a:lstStyle/>
        <a:p>
          <a:pPr>
            <a:defRPr b="1"/>
          </a:pPr>
          <a:r>
            <a:rPr lang="nb-NO" dirty="0">
              <a:solidFill>
                <a:srgbClr val="FF0000"/>
              </a:solidFill>
            </a:rPr>
            <a:t>White Paper </a:t>
          </a:r>
          <a:r>
            <a:rPr lang="nb-NO" dirty="0" err="1">
              <a:solidFill>
                <a:srgbClr val="FF0000"/>
              </a:solidFill>
            </a:rPr>
            <a:t>on</a:t>
          </a:r>
          <a:r>
            <a:rPr lang="nb-NO" dirty="0">
              <a:solidFill>
                <a:srgbClr val="FF0000"/>
              </a:solidFill>
            </a:rPr>
            <a:t> </a:t>
          </a:r>
          <a:r>
            <a:rPr lang="nb-NO" dirty="0" err="1">
              <a:solidFill>
                <a:srgbClr val="FF0000"/>
              </a:solidFill>
            </a:rPr>
            <a:t>public</a:t>
          </a:r>
          <a:r>
            <a:rPr lang="nb-NO" dirty="0">
              <a:solidFill>
                <a:srgbClr val="FF0000"/>
              </a:solidFill>
            </a:rPr>
            <a:t> </a:t>
          </a:r>
          <a:r>
            <a:rPr lang="nb-NO" dirty="0" err="1">
              <a:solidFill>
                <a:srgbClr val="FF0000"/>
              </a:solidFill>
            </a:rPr>
            <a:t>libraries</a:t>
          </a:r>
          <a:r>
            <a:rPr lang="nb-NO" dirty="0">
              <a:solidFill>
                <a:srgbClr val="FF0000"/>
              </a:solidFill>
            </a:rPr>
            <a:t> (2009)</a:t>
          </a:r>
        </a:p>
      </dgm:t>
    </dgm:pt>
    <dgm:pt modelId="{2CB8F21E-CC7E-4045-A461-3891DE7CD515}" type="parTrans" cxnId="{4BD066CB-9A43-4A8D-AF13-11A3FED3D02A}">
      <dgm:prSet/>
      <dgm:spPr/>
      <dgm:t>
        <a:bodyPr/>
        <a:lstStyle/>
        <a:p>
          <a:endParaRPr lang="nb-NO"/>
        </a:p>
      </dgm:t>
    </dgm:pt>
    <dgm:pt modelId="{F08F08DE-2D0E-49AB-B157-936021C1CD73}" type="sibTrans" cxnId="{4BD066CB-9A43-4A8D-AF13-11A3FED3D02A}">
      <dgm:prSet/>
      <dgm:spPr/>
      <dgm:t>
        <a:bodyPr/>
        <a:lstStyle/>
        <a:p>
          <a:endParaRPr lang="nb-NO"/>
        </a:p>
      </dgm:t>
    </dgm:pt>
    <dgm:pt modelId="{AF24FDD3-7983-41F9-A540-B71D10F6690B}">
      <dgm:prSet phldrT="Write a description of the significance of this event" phldr="1"/>
      <dgm:spPr/>
      <dgm:t>
        <a:bodyPr/>
        <a:lstStyle/>
        <a:p>
          <a:endParaRPr lang="nb-NO"/>
        </a:p>
      </dgm:t>
    </dgm:pt>
    <dgm:pt modelId="{A36A3869-2251-40E1-8AC3-DA069597D3F4}" type="parTrans" cxnId="{114B0C65-9A22-4E7F-8508-A53DCFC92A83}">
      <dgm:prSet/>
      <dgm:spPr/>
      <dgm:t>
        <a:bodyPr/>
        <a:lstStyle/>
        <a:p>
          <a:endParaRPr lang="nb-NO"/>
        </a:p>
      </dgm:t>
    </dgm:pt>
    <dgm:pt modelId="{A3FA7713-C294-4B5D-A6F4-852CBC64DBB3}" type="sibTrans" cxnId="{114B0C65-9A22-4E7F-8508-A53DCFC92A83}">
      <dgm:prSet/>
      <dgm:spPr/>
      <dgm:t>
        <a:bodyPr/>
        <a:lstStyle/>
        <a:p>
          <a:endParaRPr lang="nb-NO"/>
        </a:p>
      </dgm:t>
    </dgm:pt>
    <dgm:pt modelId="{6491188F-6223-4302-B19A-C21174B098A2}">
      <dgm:prSet phldrT="Add an event" phldr="0"/>
      <dgm:spPr/>
      <dgm:t>
        <a:bodyPr/>
        <a:lstStyle/>
        <a:p>
          <a:pPr>
            <a:defRPr b="1"/>
          </a:pPr>
          <a:r>
            <a:rPr lang="nb-NO" dirty="0">
              <a:solidFill>
                <a:srgbClr val="FF0000"/>
              </a:solidFill>
            </a:rPr>
            <a:t>New </a:t>
          </a:r>
          <a:r>
            <a:rPr lang="nb-NO" dirty="0" err="1">
              <a:solidFill>
                <a:srgbClr val="FF0000"/>
              </a:solidFill>
            </a:rPr>
            <a:t>mandate</a:t>
          </a:r>
          <a:r>
            <a:rPr lang="nb-NO" dirty="0">
              <a:solidFill>
                <a:srgbClr val="FF0000"/>
              </a:solidFill>
            </a:rPr>
            <a:t> for National Library (2010)</a:t>
          </a:r>
        </a:p>
      </dgm:t>
    </dgm:pt>
    <dgm:pt modelId="{F0E914BE-7A94-46A3-AF83-15788B02A830}" type="parTrans" cxnId="{1A598715-B500-4E67-AD73-95C950BE48BD}">
      <dgm:prSet/>
      <dgm:spPr/>
      <dgm:t>
        <a:bodyPr/>
        <a:lstStyle/>
        <a:p>
          <a:endParaRPr lang="nb-NO"/>
        </a:p>
      </dgm:t>
    </dgm:pt>
    <dgm:pt modelId="{290B4B9E-46D2-4F7C-88C8-2AC624B97D1E}" type="sibTrans" cxnId="{1A598715-B500-4E67-AD73-95C950BE48BD}">
      <dgm:prSet/>
      <dgm:spPr/>
      <dgm:t>
        <a:bodyPr/>
        <a:lstStyle/>
        <a:p>
          <a:endParaRPr lang="nb-NO"/>
        </a:p>
      </dgm:t>
    </dgm:pt>
    <dgm:pt modelId="{42A9FDC0-96E3-4308-B886-85CB56FCCA96}">
      <dgm:prSet phldrT="Write a description of the significance of this event" phldr="1"/>
      <dgm:spPr/>
      <dgm:t>
        <a:bodyPr/>
        <a:lstStyle/>
        <a:p>
          <a:endParaRPr lang="nb-NO"/>
        </a:p>
      </dgm:t>
    </dgm:pt>
    <dgm:pt modelId="{AA98840B-B3D7-4C72-B4EB-A8920D789A2E}" type="parTrans" cxnId="{C56D59A2-DBA7-4A89-A792-BEAA06AC0B5A}">
      <dgm:prSet/>
      <dgm:spPr/>
      <dgm:t>
        <a:bodyPr/>
        <a:lstStyle/>
        <a:p>
          <a:endParaRPr lang="nb-NO"/>
        </a:p>
      </dgm:t>
    </dgm:pt>
    <dgm:pt modelId="{411DB039-C43B-444E-8F5C-CC0DACD54B76}" type="sibTrans" cxnId="{C56D59A2-DBA7-4A89-A792-BEAA06AC0B5A}">
      <dgm:prSet/>
      <dgm:spPr/>
      <dgm:t>
        <a:bodyPr/>
        <a:lstStyle/>
        <a:p>
          <a:endParaRPr lang="nb-NO"/>
        </a:p>
      </dgm:t>
    </dgm:pt>
    <dgm:pt modelId="{AE45E2B2-8B5B-4E45-90AE-EA38D46EEB1C}">
      <dgm:prSet phldrT="Add an event" phldr="0"/>
      <dgm:spPr/>
      <dgm:t>
        <a:bodyPr/>
        <a:lstStyle/>
        <a:p>
          <a:pPr>
            <a:defRPr b="1"/>
          </a:pPr>
          <a:r>
            <a:rPr lang="nb-NO" dirty="0" err="1">
              <a:solidFill>
                <a:srgbClr val="FF0000"/>
              </a:solidFill>
            </a:rPr>
            <a:t>Amended</a:t>
          </a:r>
          <a:r>
            <a:rPr lang="nb-NO" dirty="0">
              <a:solidFill>
                <a:srgbClr val="FF0000"/>
              </a:solidFill>
            </a:rPr>
            <a:t> Library </a:t>
          </a:r>
          <a:r>
            <a:rPr lang="nb-NO" dirty="0" err="1">
              <a:solidFill>
                <a:srgbClr val="FF0000"/>
              </a:solidFill>
            </a:rPr>
            <a:t>Act</a:t>
          </a:r>
          <a:r>
            <a:rPr lang="nb-NO" dirty="0">
              <a:solidFill>
                <a:srgbClr val="FF0000"/>
              </a:solidFill>
            </a:rPr>
            <a:t> (2014)</a:t>
          </a:r>
        </a:p>
      </dgm:t>
    </dgm:pt>
    <dgm:pt modelId="{DFC2A492-3623-428C-9BCB-BCD883B2D58C}" type="parTrans" cxnId="{4987D725-630C-4924-83C7-80894D2F078B}">
      <dgm:prSet/>
      <dgm:spPr/>
      <dgm:t>
        <a:bodyPr/>
        <a:lstStyle/>
        <a:p>
          <a:endParaRPr lang="nb-NO"/>
        </a:p>
      </dgm:t>
    </dgm:pt>
    <dgm:pt modelId="{A97225E0-282A-4D0B-8B97-6ECE5B83409B}" type="sibTrans" cxnId="{4987D725-630C-4924-83C7-80894D2F078B}">
      <dgm:prSet/>
      <dgm:spPr/>
      <dgm:t>
        <a:bodyPr/>
        <a:lstStyle/>
        <a:p>
          <a:endParaRPr lang="nb-NO"/>
        </a:p>
      </dgm:t>
    </dgm:pt>
    <dgm:pt modelId="{70DCB484-7D07-4F4B-8883-8A42DDB5322F}">
      <dgm:prSet phldrT="Write a description of the significance of this event" phldr="1"/>
      <dgm:spPr/>
      <dgm:t>
        <a:bodyPr/>
        <a:lstStyle/>
        <a:p>
          <a:endParaRPr lang="nb-NO"/>
        </a:p>
      </dgm:t>
    </dgm:pt>
    <dgm:pt modelId="{5810805F-324C-4E0D-9467-9E2BDF5071CC}" type="parTrans" cxnId="{E66981E7-FECB-4CF5-9323-857A5A5DA649}">
      <dgm:prSet/>
      <dgm:spPr/>
      <dgm:t>
        <a:bodyPr/>
        <a:lstStyle/>
        <a:p>
          <a:endParaRPr lang="nb-NO"/>
        </a:p>
      </dgm:t>
    </dgm:pt>
    <dgm:pt modelId="{75B0F82A-22CE-434B-9146-3561BB2CD74E}" type="sibTrans" cxnId="{E66981E7-FECB-4CF5-9323-857A5A5DA649}">
      <dgm:prSet/>
      <dgm:spPr/>
      <dgm:t>
        <a:bodyPr/>
        <a:lstStyle/>
        <a:p>
          <a:endParaRPr lang="nb-NO"/>
        </a:p>
      </dgm:t>
    </dgm:pt>
    <dgm:pt modelId="{1CB9752A-56B9-495A-B9C5-C0EBD119CCF9}">
      <dgm:prSet phldrT="Add an event" phldr="0"/>
      <dgm:spPr/>
      <dgm:t>
        <a:bodyPr/>
        <a:lstStyle/>
        <a:p>
          <a:pPr>
            <a:defRPr b="1"/>
          </a:pPr>
          <a:r>
            <a:rPr lang="nb-NO" dirty="0"/>
            <a:t>Library </a:t>
          </a:r>
          <a:r>
            <a:rPr lang="nb-NO" dirty="0" err="1"/>
            <a:t>Strategy</a:t>
          </a:r>
          <a:r>
            <a:rPr lang="nb-NO" dirty="0"/>
            <a:t> 2015-2018</a:t>
          </a:r>
        </a:p>
      </dgm:t>
    </dgm:pt>
    <dgm:pt modelId="{51989C11-A1DE-4B41-A9FC-04FB38A4C9C5}" type="parTrans" cxnId="{7100D408-99D6-405D-8DA7-4B998B46016F}">
      <dgm:prSet/>
      <dgm:spPr/>
      <dgm:t>
        <a:bodyPr/>
        <a:lstStyle/>
        <a:p>
          <a:endParaRPr lang="nb-NO"/>
        </a:p>
      </dgm:t>
    </dgm:pt>
    <dgm:pt modelId="{E44ED20C-C671-4D9E-ABE0-E251834F9077}" type="sibTrans" cxnId="{7100D408-99D6-405D-8DA7-4B998B46016F}">
      <dgm:prSet/>
      <dgm:spPr/>
      <dgm:t>
        <a:bodyPr/>
        <a:lstStyle/>
        <a:p>
          <a:endParaRPr lang="nb-NO"/>
        </a:p>
      </dgm:t>
    </dgm:pt>
    <dgm:pt modelId="{B3ECAE2F-00F1-4939-9259-84D0694CF19D}">
      <dgm:prSet phldrT="Write a description of the significance of this event" phldr="1"/>
      <dgm:spPr/>
      <dgm:t>
        <a:bodyPr/>
        <a:lstStyle/>
        <a:p>
          <a:endParaRPr lang="nb-NO"/>
        </a:p>
      </dgm:t>
    </dgm:pt>
    <dgm:pt modelId="{D0038D65-73FE-4BF4-A892-255A8BCCA4EF}" type="parTrans" cxnId="{0B2B137D-B907-462E-8D9F-6B219EFECB97}">
      <dgm:prSet/>
      <dgm:spPr/>
      <dgm:t>
        <a:bodyPr/>
        <a:lstStyle/>
        <a:p>
          <a:endParaRPr lang="nb-NO"/>
        </a:p>
      </dgm:t>
    </dgm:pt>
    <dgm:pt modelId="{61EADE88-DFA0-4096-A0A7-6C9248B28DB4}" type="sibTrans" cxnId="{0B2B137D-B907-462E-8D9F-6B219EFECB97}">
      <dgm:prSet/>
      <dgm:spPr/>
      <dgm:t>
        <a:bodyPr/>
        <a:lstStyle/>
        <a:p>
          <a:endParaRPr lang="nb-NO"/>
        </a:p>
      </dgm:t>
    </dgm:pt>
    <dgm:pt modelId="{EE7BD67C-192E-41BD-884B-A29AA2585F00}">
      <dgm:prSet phldrT="Add an event" phldr="0"/>
      <dgm:spPr/>
      <dgm:t>
        <a:bodyPr/>
        <a:lstStyle/>
        <a:p>
          <a:pPr>
            <a:defRPr b="1"/>
          </a:pPr>
          <a:r>
            <a:rPr lang="nb-NO" dirty="0"/>
            <a:t>Library </a:t>
          </a:r>
          <a:r>
            <a:rPr lang="nb-NO" dirty="0" err="1"/>
            <a:t>Strategy</a:t>
          </a:r>
          <a:r>
            <a:rPr lang="nb-NO" dirty="0"/>
            <a:t> 2020-2023</a:t>
          </a:r>
        </a:p>
      </dgm:t>
    </dgm:pt>
    <dgm:pt modelId="{20507903-FE52-4300-974F-D176EECC4FD2}" type="parTrans" cxnId="{AF539CD5-CA0D-440E-8452-8D43BAB0368B}">
      <dgm:prSet/>
      <dgm:spPr/>
      <dgm:t>
        <a:bodyPr/>
        <a:lstStyle/>
        <a:p>
          <a:endParaRPr lang="nb-NO"/>
        </a:p>
      </dgm:t>
    </dgm:pt>
    <dgm:pt modelId="{AAD88A45-D7AA-4207-A6BA-43EDB3FACAF6}" type="sibTrans" cxnId="{AF539CD5-CA0D-440E-8452-8D43BAB0368B}">
      <dgm:prSet/>
      <dgm:spPr/>
      <dgm:t>
        <a:bodyPr/>
        <a:lstStyle/>
        <a:p>
          <a:endParaRPr lang="nb-NO"/>
        </a:p>
      </dgm:t>
    </dgm:pt>
    <dgm:pt modelId="{370CD51A-855B-46CA-99B6-09025761108D}">
      <dgm:prSet phldrT="Write a description of the significance of this event" phldr="1"/>
      <dgm:spPr/>
      <dgm:t>
        <a:bodyPr/>
        <a:lstStyle/>
        <a:p>
          <a:endParaRPr lang="nb-NO"/>
        </a:p>
      </dgm:t>
    </dgm:pt>
    <dgm:pt modelId="{010700D5-378C-46DD-BD48-DA288FB08E1A}" type="parTrans" cxnId="{7BD01B13-6C7F-43E2-B87C-CD60B5928395}">
      <dgm:prSet/>
      <dgm:spPr/>
      <dgm:t>
        <a:bodyPr/>
        <a:lstStyle/>
        <a:p>
          <a:endParaRPr lang="nb-NO"/>
        </a:p>
      </dgm:t>
    </dgm:pt>
    <dgm:pt modelId="{E2ADBB55-2BA7-416E-BB7D-E38B72846720}" type="sibTrans" cxnId="{7BD01B13-6C7F-43E2-B87C-CD60B5928395}">
      <dgm:prSet/>
      <dgm:spPr/>
      <dgm:t>
        <a:bodyPr/>
        <a:lstStyle/>
        <a:p>
          <a:endParaRPr lang="nb-NO"/>
        </a:p>
      </dgm:t>
    </dgm:pt>
    <dgm:pt modelId="{AF3779EC-B816-40C9-A040-2E1FC76129A1}">
      <dgm:prSet phldrT="Add an event" phldr="0"/>
      <dgm:spPr/>
      <dgm:t>
        <a:bodyPr/>
        <a:lstStyle/>
        <a:p>
          <a:pPr>
            <a:defRPr b="1"/>
          </a:pPr>
          <a:r>
            <a:rPr lang="nb-NO" dirty="0" err="1"/>
            <a:t>Expanded</a:t>
          </a:r>
          <a:r>
            <a:rPr lang="nb-NO" dirty="0"/>
            <a:t> Library </a:t>
          </a:r>
          <a:r>
            <a:rPr lang="nb-NO" dirty="0" err="1"/>
            <a:t>Strategy</a:t>
          </a:r>
          <a:r>
            <a:rPr lang="nb-NO" dirty="0"/>
            <a:t> 2024-2025</a:t>
          </a:r>
        </a:p>
      </dgm:t>
    </dgm:pt>
    <dgm:pt modelId="{FEEF77A2-A8B7-4317-92E9-9C8D9C44329B}" type="parTrans" cxnId="{A3FA5AFB-01A3-467B-AA00-91E42B6134BB}">
      <dgm:prSet/>
      <dgm:spPr/>
      <dgm:t>
        <a:bodyPr/>
        <a:lstStyle/>
        <a:p>
          <a:endParaRPr lang="nb-NO"/>
        </a:p>
      </dgm:t>
    </dgm:pt>
    <dgm:pt modelId="{9547CF5C-DCA8-4092-A39B-CBD5A0536F52}" type="sibTrans" cxnId="{A3FA5AFB-01A3-467B-AA00-91E42B6134BB}">
      <dgm:prSet/>
      <dgm:spPr/>
      <dgm:t>
        <a:bodyPr/>
        <a:lstStyle/>
        <a:p>
          <a:endParaRPr lang="nb-NO"/>
        </a:p>
      </dgm:t>
    </dgm:pt>
    <dgm:pt modelId="{CCA5D245-C005-4058-A583-740650CA3F02}">
      <dgm:prSet phldrT="Write a description of the significance of this event" phldr="1"/>
      <dgm:spPr/>
      <dgm:t>
        <a:bodyPr/>
        <a:lstStyle/>
        <a:p>
          <a:endParaRPr lang="nb-NO"/>
        </a:p>
      </dgm:t>
    </dgm:pt>
    <dgm:pt modelId="{CD3CF0E4-D7D3-43CE-B32A-A7C60F1F2694}" type="parTrans" cxnId="{00FE1794-A256-451E-ABFA-C3C53A3B337B}">
      <dgm:prSet/>
      <dgm:spPr/>
      <dgm:t>
        <a:bodyPr/>
        <a:lstStyle/>
        <a:p>
          <a:endParaRPr lang="nb-NO"/>
        </a:p>
      </dgm:t>
    </dgm:pt>
    <dgm:pt modelId="{A3BAAB14-E1D1-4D7F-9F1F-AA510614A443}" type="sibTrans" cxnId="{00FE1794-A256-451E-ABFA-C3C53A3B337B}">
      <dgm:prSet/>
      <dgm:spPr/>
      <dgm:t>
        <a:bodyPr/>
        <a:lstStyle/>
        <a:p>
          <a:endParaRPr lang="nb-NO"/>
        </a:p>
      </dgm:t>
    </dgm:pt>
    <dgm:pt modelId="{281F0BEE-CA0F-449B-9A0F-6E00E59237D5}">
      <dgm:prSet phldrT="Add an event" phldr="0"/>
      <dgm:spPr/>
      <dgm:t>
        <a:bodyPr/>
        <a:lstStyle/>
        <a:p>
          <a:pPr>
            <a:defRPr b="1"/>
          </a:pPr>
          <a:r>
            <a:rPr lang="nb-NO" dirty="0"/>
            <a:t>Evaluation (2026)</a:t>
          </a:r>
        </a:p>
      </dgm:t>
    </dgm:pt>
    <dgm:pt modelId="{D64889E5-5FF8-4C1A-9E9E-A58B0E3AC57E}" type="parTrans" cxnId="{F28C70A2-8A9E-4C54-A839-95D3FABA38CD}">
      <dgm:prSet/>
      <dgm:spPr/>
      <dgm:t>
        <a:bodyPr/>
        <a:lstStyle/>
        <a:p>
          <a:endParaRPr lang="nb-NO"/>
        </a:p>
      </dgm:t>
    </dgm:pt>
    <dgm:pt modelId="{8567F87C-0C3B-457C-BD52-4C8ED7130A27}" type="sibTrans" cxnId="{F28C70A2-8A9E-4C54-A839-95D3FABA38CD}">
      <dgm:prSet/>
      <dgm:spPr/>
      <dgm:t>
        <a:bodyPr/>
        <a:lstStyle/>
        <a:p>
          <a:endParaRPr lang="nb-NO"/>
        </a:p>
      </dgm:t>
    </dgm:pt>
    <dgm:pt modelId="{D3D30132-A3BB-4F86-906D-04DF66EBE43E}">
      <dgm:prSet phldrT="Write a description of the significance of this event" phldr="1"/>
      <dgm:spPr/>
      <dgm:t>
        <a:bodyPr/>
        <a:lstStyle/>
        <a:p>
          <a:endParaRPr lang="nb-NO"/>
        </a:p>
      </dgm:t>
    </dgm:pt>
    <dgm:pt modelId="{02BBEDE8-B949-48A0-B8F3-BAAF2DB3984E}" type="parTrans" cxnId="{52185EE7-1271-4618-A5B2-E8576E5E97C9}">
      <dgm:prSet/>
      <dgm:spPr/>
      <dgm:t>
        <a:bodyPr/>
        <a:lstStyle/>
        <a:p>
          <a:endParaRPr lang="nb-NO"/>
        </a:p>
      </dgm:t>
    </dgm:pt>
    <dgm:pt modelId="{510C2267-0C2F-4C90-ABD6-63DAB178FF44}" type="sibTrans" cxnId="{52185EE7-1271-4618-A5B2-E8576E5E97C9}">
      <dgm:prSet/>
      <dgm:spPr/>
      <dgm:t>
        <a:bodyPr/>
        <a:lstStyle/>
        <a:p>
          <a:endParaRPr lang="nb-NO"/>
        </a:p>
      </dgm:t>
    </dgm:pt>
    <dgm:pt modelId="{27F6A3A5-4336-45C7-925F-D41A8D63A9C0}" type="pres">
      <dgm:prSet presAssocID="{5013C4A3-AE00-4CA1-BAA1-81D678A61849}" presName="root" presStyleCnt="0">
        <dgm:presLayoutVars>
          <dgm:dir/>
          <dgm:animLvl val="lvl"/>
        </dgm:presLayoutVars>
      </dgm:prSet>
      <dgm:spPr/>
    </dgm:pt>
    <dgm:pt modelId="{DE2E7B96-4371-47A9-A51E-A0C1193AA4A4}" type="pres">
      <dgm:prSet presAssocID="{5013C4A3-AE00-4CA1-BAA1-81D678A61849}" presName="divider" presStyleCnt="0"/>
      <dgm:spPr/>
    </dgm:pt>
    <dgm:pt modelId="{6BF98B31-98EB-4986-8E42-08164AC52F61}" type="pres">
      <dgm:prSet presAssocID="{5013C4A3-AE00-4CA1-BAA1-81D678A61849}" presName="rectBar" presStyleLbl="dkBgShp" presStyleIdx="0" presStyleCnt="10"/>
      <dgm:spPr>
        <a:gradFill rotWithShape="0">
          <a:gsLst>
            <a:gs pos="0">
              <a:schemeClr val="accent1">
                <a:tint val="76000"/>
              </a:schemeClr>
            </a:gs>
            <a:gs pos="100000">
              <a:schemeClr val="accent1">
                <a:tint val="76000"/>
              </a:schemeClr>
            </a:gs>
          </a:gsLst>
          <a:lin ang="0" scaled="0"/>
        </a:gradFill>
        <a:ln>
          <a:noFill/>
        </a:ln>
        <a:effectLst/>
      </dgm:spPr>
    </dgm:pt>
    <dgm:pt modelId="{0EE0546C-50B5-4D5D-AAD4-DDA9134A2FE3}" type="pres">
      <dgm:prSet presAssocID="{5013C4A3-AE00-4CA1-BAA1-81D678A61849}" presName="chevronArrow" presStyleLbl="dkBgShp" presStyleIdx="1" presStyleCnt="10"/>
      <dgm:spPr>
        <a:gradFill rotWithShape="0">
          <a:gsLst>
            <a:gs pos="0">
              <a:schemeClr val="accent1">
                <a:tint val="76000"/>
              </a:schemeClr>
            </a:gs>
            <a:gs pos="100000">
              <a:schemeClr val="accent1">
                <a:tint val="76000"/>
              </a:schemeClr>
            </a:gs>
          </a:gsLst>
          <a:lin ang="0" scaled="0"/>
        </a:gradFill>
        <a:ln>
          <a:noFill/>
        </a:ln>
        <a:effectLst/>
      </dgm:spPr>
    </dgm:pt>
    <dgm:pt modelId="{01170754-920B-46BA-91EB-3B2F0B898D59}" type="pres">
      <dgm:prSet presAssocID="{5013C4A3-AE00-4CA1-BAA1-81D678A61849}" presName="nodes" presStyleCnt="0">
        <dgm:presLayoutVars>
          <dgm:chMax/>
          <dgm:chPref/>
          <dgm:animLvl val="lvl"/>
        </dgm:presLayoutVars>
      </dgm:prSet>
      <dgm:spPr/>
    </dgm:pt>
    <dgm:pt modelId="{A6827BFC-2EC1-43CB-BDBC-57CA00A26F22}" type="pres">
      <dgm:prSet presAssocID="{76082EF3-EF57-4489-9DF9-4081FD56BC2B}" presName="composite" presStyleCnt="0"/>
      <dgm:spPr/>
    </dgm:pt>
    <dgm:pt modelId="{61A82EA7-1A70-4EBF-BDB9-81FA09BD3D0B}" type="pres">
      <dgm:prSet presAssocID="{76082EF3-EF57-4489-9DF9-4081FD56BC2B}" presName="DropPinPlaceHolder" presStyleCnt="0"/>
      <dgm:spPr/>
    </dgm:pt>
    <dgm:pt modelId="{678D57B6-599B-4985-9CD4-BB701FAEC526}" type="pres">
      <dgm:prSet presAssocID="{76082EF3-EF57-4489-9DF9-4081FD56BC2B}" presName="DropPin" presStyleLbl="alignNode1" presStyleIdx="0" presStyleCnt="8"/>
      <dgm:spPr/>
    </dgm:pt>
    <dgm:pt modelId="{161227A6-6474-401B-8C75-D6DF59BDAF42}" type="pres">
      <dgm:prSet presAssocID="{76082EF3-EF57-4489-9DF9-4081FD56BC2B}" presName="Ellipse" presStyleLbl="fgAcc1" presStyleIdx="0" presStyleCnt="8"/>
      <dgm:spPr/>
    </dgm:pt>
    <dgm:pt modelId="{1E41A2BF-28A3-469C-8114-FD38AFD29486}" type="pres">
      <dgm:prSet presAssocID="{76082EF3-EF57-4489-9DF9-4081FD56BC2B}" presName="L2TextContainer" presStyleLbl="revTx" presStyleIdx="0" presStyleCnt="16">
        <dgm:presLayoutVars>
          <dgm:bulletEnabled val="1"/>
        </dgm:presLayoutVars>
      </dgm:prSet>
      <dgm:spPr/>
    </dgm:pt>
    <dgm:pt modelId="{A0848FE0-7CE6-4B67-AB1D-D4A3C6FE597C}" type="pres">
      <dgm:prSet presAssocID="{76082EF3-EF57-4489-9DF9-4081FD56BC2B}" presName="L1TextContainer" presStyleLbl="revTx" presStyleIdx="1" presStyleCnt="16">
        <dgm:presLayoutVars>
          <dgm:chMax val="1"/>
          <dgm:chPref val="1"/>
          <dgm:bulletEnabled val="1"/>
        </dgm:presLayoutVars>
      </dgm:prSet>
      <dgm:spPr/>
    </dgm:pt>
    <dgm:pt modelId="{2B0760A3-3B74-44D6-95C2-099B5671FF40}" type="pres">
      <dgm:prSet presAssocID="{76082EF3-EF57-4489-9DF9-4081FD56BC2B}" presName="ConnectLine" presStyleLbl="dkBgShp" presStyleIdx="2" presStyleCnt="10"/>
      <dgm:spPr/>
    </dgm:pt>
    <dgm:pt modelId="{13CDA517-305B-4D52-93E4-6D90126C7CFE}" type="pres">
      <dgm:prSet presAssocID="{76082EF3-EF57-4489-9DF9-4081FD56BC2B}" presName="ConnectorPoint" presStyleCnt="0"/>
      <dgm:spPr/>
    </dgm:pt>
    <dgm:pt modelId="{36636DDC-FE80-463B-9F67-D9790BCD0303}" type="pres">
      <dgm:prSet presAssocID="{76082EF3-EF57-4489-9DF9-4081FD56BC2B}" presName="Bullet" presStyleLbl="lnNode1" presStyleIdx="0" presStyleCnt="8"/>
      <dgm:spPr/>
    </dgm:pt>
    <dgm:pt modelId="{2AA76B0E-6219-46B4-855E-DE6C91F900A8}" type="pres">
      <dgm:prSet presAssocID="{76082EF3-EF57-4489-9DF9-4081FD56BC2B}" presName="EmptyPlaceHolder" presStyleCnt="0"/>
      <dgm:spPr/>
    </dgm:pt>
    <dgm:pt modelId="{2FE38530-453B-43C3-8D42-3420535EA13F}" type="pres">
      <dgm:prSet presAssocID="{655909C4-3231-454D-971D-5C3AD5C55DAA}" presName="spaceBetweenRectangles" presStyleCnt="0"/>
      <dgm:spPr/>
    </dgm:pt>
    <dgm:pt modelId="{70F5DDA9-C057-4740-A2F8-3A9914692757}" type="pres">
      <dgm:prSet presAssocID="{81B37432-59EC-4CD2-8335-AD0C1A69D45E}" presName="composite" presStyleCnt="0"/>
      <dgm:spPr/>
    </dgm:pt>
    <dgm:pt modelId="{75C37F60-B932-4692-B952-F65277A12C10}" type="pres">
      <dgm:prSet presAssocID="{81B37432-59EC-4CD2-8335-AD0C1A69D45E}" presName="DropPinPlaceHolder" presStyleCnt="0"/>
      <dgm:spPr/>
    </dgm:pt>
    <dgm:pt modelId="{17A4A05B-A361-425D-AD88-9494FDFC39F0}" type="pres">
      <dgm:prSet presAssocID="{81B37432-59EC-4CD2-8335-AD0C1A69D45E}" presName="DropPin" presStyleLbl="alignNode1" presStyleIdx="1" presStyleCnt="8"/>
      <dgm:spPr/>
    </dgm:pt>
    <dgm:pt modelId="{0DC441B5-967E-4C22-A597-3E4C1CB4CB21}" type="pres">
      <dgm:prSet presAssocID="{81B37432-59EC-4CD2-8335-AD0C1A69D45E}" presName="Ellipse" presStyleLbl="fgAcc1" presStyleIdx="1" presStyleCnt="8"/>
      <dgm:spPr/>
    </dgm:pt>
    <dgm:pt modelId="{B066574C-914A-48BD-B264-E5B357530C2D}" type="pres">
      <dgm:prSet presAssocID="{81B37432-59EC-4CD2-8335-AD0C1A69D45E}" presName="L2TextContainer" presStyleLbl="revTx" presStyleIdx="2" presStyleCnt="16">
        <dgm:presLayoutVars>
          <dgm:bulletEnabled val="1"/>
        </dgm:presLayoutVars>
      </dgm:prSet>
      <dgm:spPr/>
    </dgm:pt>
    <dgm:pt modelId="{70E6A4DF-0419-4D72-AEEA-4BBAB7545A8F}" type="pres">
      <dgm:prSet presAssocID="{81B37432-59EC-4CD2-8335-AD0C1A69D45E}" presName="L1TextContainer" presStyleLbl="revTx" presStyleIdx="3" presStyleCnt="16">
        <dgm:presLayoutVars>
          <dgm:chMax val="1"/>
          <dgm:chPref val="1"/>
          <dgm:bulletEnabled val="1"/>
        </dgm:presLayoutVars>
      </dgm:prSet>
      <dgm:spPr/>
    </dgm:pt>
    <dgm:pt modelId="{AA11A688-AD33-4223-A47B-F3A233CBF7FE}" type="pres">
      <dgm:prSet presAssocID="{81B37432-59EC-4CD2-8335-AD0C1A69D45E}" presName="ConnectLine" presStyleLbl="dkBgShp" presStyleIdx="3" presStyleCnt="10"/>
      <dgm:spPr/>
    </dgm:pt>
    <dgm:pt modelId="{F384B203-DB61-4EC9-843C-F5445724AC2F}" type="pres">
      <dgm:prSet presAssocID="{81B37432-59EC-4CD2-8335-AD0C1A69D45E}" presName="ConnectorPoint" presStyleCnt="0"/>
      <dgm:spPr/>
    </dgm:pt>
    <dgm:pt modelId="{38D6B86D-F9B2-4BEC-B211-4FC55540540B}" type="pres">
      <dgm:prSet presAssocID="{81B37432-59EC-4CD2-8335-AD0C1A69D45E}" presName="Bullet" presStyleLbl="lnNode1" presStyleIdx="1" presStyleCnt="8"/>
      <dgm:spPr/>
    </dgm:pt>
    <dgm:pt modelId="{6137ACD0-464E-4564-A4AC-B800C16BADF1}" type="pres">
      <dgm:prSet presAssocID="{81B37432-59EC-4CD2-8335-AD0C1A69D45E}" presName="EmptyPlaceHolder" presStyleCnt="0"/>
      <dgm:spPr/>
    </dgm:pt>
    <dgm:pt modelId="{3348022C-38F9-4BB0-840A-CAE906F2D59E}" type="pres">
      <dgm:prSet presAssocID="{F08F08DE-2D0E-49AB-B157-936021C1CD73}" presName="spaceBetweenRectangles" presStyleCnt="0"/>
      <dgm:spPr/>
    </dgm:pt>
    <dgm:pt modelId="{2828CB3A-6BF9-4E4E-B501-F26CDB719376}" type="pres">
      <dgm:prSet presAssocID="{6491188F-6223-4302-B19A-C21174B098A2}" presName="composite" presStyleCnt="0"/>
      <dgm:spPr/>
    </dgm:pt>
    <dgm:pt modelId="{5F7C8D2F-8646-4658-9321-30B478BDB83F}" type="pres">
      <dgm:prSet presAssocID="{6491188F-6223-4302-B19A-C21174B098A2}" presName="DropPinPlaceHolder" presStyleCnt="0"/>
      <dgm:spPr/>
    </dgm:pt>
    <dgm:pt modelId="{CB174AB3-0671-4793-BDB9-A076DA048BBD}" type="pres">
      <dgm:prSet presAssocID="{6491188F-6223-4302-B19A-C21174B098A2}" presName="DropPin" presStyleLbl="alignNode1" presStyleIdx="2" presStyleCnt="8"/>
      <dgm:spPr/>
    </dgm:pt>
    <dgm:pt modelId="{FC855693-12A3-4321-AC80-2A08FD88AF98}" type="pres">
      <dgm:prSet presAssocID="{6491188F-6223-4302-B19A-C21174B098A2}" presName="Ellipse" presStyleLbl="fgAcc1" presStyleIdx="2" presStyleCnt="8"/>
      <dgm:spPr/>
    </dgm:pt>
    <dgm:pt modelId="{01200EAC-CDE6-453B-86FD-CD96BDD7DD38}" type="pres">
      <dgm:prSet presAssocID="{6491188F-6223-4302-B19A-C21174B098A2}" presName="L2TextContainer" presStyleLbl="revTx" presStyleIdx="4" presStyleCnt="16">
        <dgm:presLayoutVars>
          <dgm:bulletEnabled val="1"/>
        </dgm:presLayoutVars>
      </dgm:prSet>
      <dgm:spPr/>
    </dgm:pt>
    <dgm:pt modelId="{919066ED-84E2-44C5-B66C-D0ED459714AF}" type="pres">
      <dgm:prSet presAssocID="{6491188F-6223-4302-B19A-C21174B098A2}" presName="L1TextContainer" presStyleLbl="revTx" presStyleIdx="5" presStyleCnt="16">
        <dgm:presLayoutVars>
          <dgm:chMax val="1"/>
          <dgm:chPref val="1"/>
          <dgm:bulletEnabled val="1"/>
        </dgm:presLayoutVars>
      </dgm:prSet>
      <dgm:spPr/>
    </dgm:pt>
    <dgm:pt modelId="{161B3DB4-5421-4F1E-8769-97EEC676E867}" type="pres">
      <dgm:prSet presAssocID="{6491188F-6223-4302-B19A-C21174B098A2}" presName="ConnectLine" presStyleLbl="dkBgShp" presStyleIdx="4" presStyleCnt="10"/>
      <dgm:spPr/>
    </dgm:pt>
    <dgm:pt modelId="{6C55403C-B62D-42ED-AA9E-13E138924138}" type="pres">
      <dgm:prSet presAssocID="{6491188F-6223-4302-B19A-C21174B098A2}" presName="ConnectorPoint" presStyleCnt="0"/>
      <dgm:spPr/>
    </dgm:pt>
    <dgm:pt modelId="{AD5D12F2-EF7D-4C96-9D48-0E95C1A9B055}" type="pres">
      <dgm:prSet presAssocID="{6491188F-6223-4302-B19A-C21174B098A2}" presName="Bullet" presStyleLbl="lnNode1" presStyleIdx="2" presStyleCnt="8"/>
      <dgm:spPr/>
    </dgm:pt>
    <dgm:pt modelId="{A12A12F2-E559-45D3-82FB-7AECF2E8B488}" type="pres">
      <dgm:prSet presAssocID="{6491188F-6223-4302-B19A-C21174B098A2}" presName="EmptyPlaceHolder" presStyleCnt="0"/>
      <dgm:spPr/>
    </dgm:pt>
    <dgm:pt modelId="{B7656D19-66A0-4976-B1B4-E176C270116C}" type="pres">
      <dgm:prSet presAssocID="{290B4B9E-46D2-4F7C-88C8-2AC624B97D1E}" presName="spaceBetweenRectangles" presStyleCnt="0"/>
      <dgm:spPr/>
    </dgm:pt>
    <dgm:pt modelId="{7DD5840C-81BD-4286-9CF0-043F72621862}" type="pres">
      <dgm:prSet presAssocID="{AE45E2B2-8B5B-4E45-90AE-EA38D46EEB1C}" presName="composite" presStyleCnt="0"/>
      <dgm:spPr/>
    </dgm:pt>
    <dgm:pt modelId="{2673304C-B1E2-4C04-948D-38CF576E4326}" type="pres">
      <dgm:prSet presAssocID="{AE45E2B2-8B5B-4E45-90AE-EA38D46EEB1C}" presName="DropPinPlaceHolder" presStyleCnt="0"/>
      <dgm:spPr/>
    </dgm:pt>
    <dgm:pt modelId="{DA06457F-2C8D-4557-A479-E2AF38023F55}" type="pres">
      <dgm:prSet presAssocID="{AE45E2B2-8B5B-4E45-90AE-EA38D46EEB1C}" presName="DropPin" presStyleLbl="alignNode1" presStyleIdx="3" presStyleCnt="8"/>
      <dgm:spPr/>
    </dgm:pt>
    <dgm:pt modelId="{8FBAB501-E3BA-49CC-B7E5-9BA7B247FC4C}" type="pres">
      <dgm:prSet presAssocID="{AE45E2B2-8B5B-4E45-90AE-EA38D46EEB1C}" presName="Ellipse" presStyleLbl="fgAcc1" presStyleIdx="3" presStyleCnt="8"/>
      <dgm:spPr/>
    </dgm:pt>
    <dgm:pt modelId="{D210BA5C-3D8B-46AE-8913-7670A2CCEB77}" type="pres">
      <dgm:prSet presAssocID="{AE45E2B2-8B5B-4E45-90AE-EA38D46EEB1C}" presName="L2TextContainer" presStyleLbl="revTx" presStyleIdx="6" presStyleCnt="16">
        <dgm:presLayoutVars>
          <dgm:bulletEnabled val="1"/>
        </dgm:presLayoutVars>
      </dgm:prSet>
      <dgm:spPr/>
    </dgm:pt>
    <dgm:pt modelId="{417A5E5E-E11C-4C7F-A333-E851C3F7C20F}" type="pres">
      <dgm:prSet presAssocID="{AE45E2B2-8B5B-4E45-90AE-EA38D46EEB1C}" presName="L1TextContainer" presStyleLbl="revTx" presStyleIdx="7" presStyleCnt="16">
        <dgm:presLayoutVars>
          <dgm:chMax val="1"/>
          <dgm:chPref val="1"/>
          <dgm:bulletEnabled val="1"/>
        </dgm:presLayoutVars>
      </dgm:prSet>
      <dgm:spPr/>
    </dgm:pt>
    <dgm:pt modelId="{B4D783B2-3652-46D4-B8B7-D9C493344CFA}" type="pres">
      <dgm:prSet presAssocID="{AE45E2B2-8B5B-4E45-90AE-EA38D46EEB1C}" presName="ConnectLine" presStyleLbl="dkBgShp" presStyleIdx="5" presStyleCnt="10"/>
      <dgm:spPr/>
    </dgm:pt>
    <dgm:pt modelId="{5446D439-6512-4878-9FD4-B51E52AD3FE7}" type="pres">
      <dgm:prSet presAssocID="{AE45E2B2-8B5B-4E45-90AE-EA38D46EEB1C}" presName="ConnectorPoint" presStyleCnt="0"/>
      <dgm:spPr/>
    </dgm:pt>
    <dgm:pt modelId="{B3A6402B-DC2D-4A73-89B0-4C91FFF65850}" type="pres">
      <dgm:prSet presAssocID="{AE45E2B2-8B5B-4E45-90AE-EA38D46EEB1C}" presName="Bullet" presStyleLbl="lnNode1" presStyleIdx="3" presStyleCnt="8"/>
      <dgm:spPr/>
    </dgm:pt>
    <dgm:pt modelId="{0E14A7BF-F629-4577-9D30-89411D21B3AE}" type="pres">
      <dgm:prSet presAssocID="{AE45E2B2-8B5B-4E45-90AE-EA38D46EEB1C}" presName="EmptyPlaceHolder" presStyleCnt="0"/>
      <dgm:spPr/>
    </dgm:pt>
    <dgm:pt modelId="{DF880B6E-AA33-4712-8C5E-845639123FFE}" type="pres">
      <dgm:prSet presAssocID="{A97225E0-282A-4D0B-8B97-6ECE5B83409B}" presName="spaceBetweenRectangles" presStyleCnt="0"/>
      <dgm:spPr/>
    </dgm:pt>
    <dgm:pt modelId="{7D39C7B0-AA4F-4C54-8BAA-ECF80AC14287}" type="pres">
      <dgm:prSet presAssocID="{1CB9752A-56B9-495A-B9C5-C0EBD119CCF9}" presName="composite" presStyleCnt="0"/>
      <dgm:spPr/>
    </dgm:pt>
    <dgm:pt modelId="{56251E40-9253-47FA-861C-AB6B601CD0B0}" type="pres">
      <dgm:prSet presAssocID="{1CB9752A-56B9-495A-B9C5-C0EBD119CCF9}" presName="DropPinPlaceHolder" presStyleCnt="0"/>
      <dgm:spPr/>
    </dgm:pt>
    <dgm:pt modelId="{257228E6-F9F7-47FE-92D6-5CE8F92A1691}" type="pres">
      <dgm:prSet presAssocID="{1CB9752A-56B9-495A-B9C5-C0EBD119CCF9}" presName="DropPin" presStyleLbl="alignNode1" presStyleIdx="4" presStyleCnt="8"/>
      <dgm:spPr/>
    </dgm:pt>
    <dgm:pt modelId="{EEDD5975-D25C-427B-852F-09F337B68518}" type="pres">
      <dgm:prSet presAssocID="{1CB9752A-56B9-495A-B9C5-C0EBD119CCF9}" presName="Ellipse" presStyleLbl="fgAcc1" presStyleIdx="4" presStyleCnt="8"/>
      <dgm:spPr/>
    </dgm:pt>
    <dgm:pt modelId="{24EA71FD-3427-41FC-ACB1-0BA02DDE661B}" type="pres">
      <dgm:prSet presAssocID="{1CB9752A-56B9-495A-B9C5-C0EBD119CCF9}" presName="L2TextContainer" presStyleLbl="revTx" presStyleIdx="8" presStyleCnt="16">
        <dgm:presLayoutVars>
          <dgm:bulletEnabled val="1"/>
        </dgm:presLayoutVars>
      </dgm:prSet>
      <dgm:spPr/>
    </dgm:pt>
    <dgm:pt modelId="{49FBE82A-06CB-442F-A55A-3C8CF8CFFB99}" type="pres">
      <dgm:prSet presAssocID="{1CB9752A-56B9-495A-B9C5-C0EBD119CCF9}" presName="L1TextContainer" presStyleLbl="revTx" presStyleIdx="9" presStyleCnt="16">
        <dgm:presLayoutVars>
          <dgm:chMax val="1"/>
          <dgm:chPref val="1"/>
          <dgm:bulletEnabled val="1"/>
        </dgm:presLayoutVars>
      </dgm:prSet>
      <dgm:spPr/>
    </dgm:pt>
    <dgm:pt modelId="{3B44261C-A47F-44AB-9BDF-8A62A186C84B}" type="pres">
      <dgm:prSet presAssocID="{1CB9752A-56B9-495A-B9C5-C0EBD119CCF9}" presName="ConnectLine" presStyleLbl="dkBgShp" presStyleIdx="6" presStyleCnt="10"/>
      <dgm:spPr/>
    </dgm:pt>
    <dgm:pt modelId="{AA32B914-7282-4194-89F2-1153EF8A95E4}" type="pres">
      <dgm:prSet presAssocID="{1CB9752A-56B9-495A-B9C5-C0EBD119CCF9}" presName="ConnectorPoint" presStyleCnt="0"/>
      <dgm:spPr/>
    </dgm:pt>
    <dgm:pt modelId="{49F5A3B4-A5AF-4896-A174-6DA34BED8B7D}" type="pres">
      <dgm:prSet presAssocID="{1CB9752A-56B9-495A-B9C5-C0EBD119CCF9}" presName="Bullet" presStyleLbl="lnNode1" presStyleIdx="4" presStyleCnt="8"/>
      <dgm:spPr/>
    </dgm:pt>
    <dgm:pt modelId="{870FCD59-3FFA-465C-AC74-CA6E3901C525}" type="pres">
      <dgm:prSet presAssocID="{1CB9752A-56B9-495A-B9C5-C0EBD119CCF9}" presName="EmptyPlaceHolder" presStyleCnt="0"/>
      <dgm:spPr/>
    </dgm:pt>
    <dgm:pt modelId="{5EEC0C6B-20F9-427B-A66A-0F4B70B9D8F5}" type="pres">
      <dgm:prSet presAssocID="{E44ED20C-C671-4D9E-ABE0-E251834F9077}" presName="spaceBetweenRectangles" presStyleCnt="0"/>
      <dgm:spPr/>
    </dgm:pt>
    <dgm:pt modelId="{CA767536-4006-4A7E-8DFD-BABEC35EF870}" type="pres">
      <dgm:prSet presAssocID="{EE7BD67C-192E-41BD-884B-A29AA2585F00}" presName="composite" presStyleCnt="0"/>
      <dgm:spPr/>
    </dgm:pt>
    <dgm:pt modelId="{637FAEC8-9218-461D-A508-4568243014BE}" type="pres">
      <dgm:prSet presAssocID="{EE7BD67C-192E-41BD-884B-A29AA2585F00}" presName="DropPinPlaceHolder" presStyleCnt="0"/>
      <dgm:spPr/>
    </dgm:pt>
    <dgm:pt modelId="{7654D66A-B0CE-49B8-826F-C060E3738440}" type="pres">
      <dgm:prSet presAssocID="{EE7BD67C-192E-41BD-884B-A29AA2585F00}" presName="DropPin" presStyleLbl="alignNode1" presStyleIdx="5" presStyleCnt="8"/>
      <dgm:spPr/>
    </dgm:pt>
    <dgm:pt modelId="{34B08D82-0E81-4943-B39A-AF3C445A090D}" type="pres">
      <dgm:prSet presAssocID="{EE7BD67C-192E-41BD-884B-A29AA2585F00}" presName="Ellipse" presStyleLbl="fgAcc1" presStyleIdx="5" presStyleCnt="8"/>
      <dgm:spPr/>
    </dgm:pt>
    <dgm:pt modelId="{D8C676FD-6399-4055-A2E2-D75B941FD43E}" type="pres">
      <dgm:prSet presAssocID="{EE7BD67C-192E-41BD-884B-A29AA2585F00}" presName="L2TextContainer" presStyleLbl="revTx" presStyleIdx="10" presStyleCnt="16">
        <dgm:presLayoutVars>
          <dgm:bulletEnabled val="1"/>
        </dgm:presLayoutVars>
      </dgm:prSet>
      <dgm:spPr/>
    </dgm:pt>
    <dgm:pt modelId="{98BDC51C-D634-4E24-BF45-EF7AFA09227A}" type="pres">
      <dgm:prSet presAssocID="{EE7BD67C-192E-41BD-884B-A29AA2585F00}" presName="L1TextContainer" presStyleLbl="revTx" presStyleIdx="11" presStyleCnt="16">
        <dgm:presLayoutVars>
          <dgm:chMax val="1"/>
          <dgm:chPref val="1"/>
          <dgm:bulletEnabled val="1"/>
        </dgm:presLayoutVars>
      </dgm:prSet>
      <dgm:spPr/>
    </dgm:pt>
    <dgm:pt modelId="{62B00423-DF55-4B50-8BC8-D6442FBA8741}" type="pres">
      <dgm:prSet presAssocID="{EE7BD67C-192E-41BD-884B-A29AA2585F00}" presName="ConnectLine" presStyleLbl="dkBgShp" presStyleIdx="7" presStyleCnt="10"/>
      <dgm:spPr/>
    </dgm:pt>
    <dgm:pt modelId="{D85A5723-1FC9-48BA-BCED-C02E2782B4AB}" type="pres">
      <dgm:prSet presAssocID="{EE7BD67C-192E-41BD-884B-A29AA2585F00}" presName="ConnectorPoint" presStyleCnt="0"/>
      <dgm:spPr/>
    </dgm:pt>
    <dgm:pt modelId="{7536693B-A800-4B4C-B8FD-75215A6C77F2}" type="pres">
      <dgm:prSet presAssocID="{EE7BD67C-192E-41BD-884B-A29AA2585F00}" presName="Bullet" presStyleLbl="lnNode1" presStyleIdx="5" presStyleCnt="8"/>
      <dgm:spPr/>
    </dgm:pt>
    <dgm:pt modelId="{3CC7E1C5-ACCB-4C9E-88C3-C5803BD7E8A3}" type="pres">
      <dgm:prSet presAssocID="{EE7BD67C-192E-41BD-884B-A29AA2585F00}" presName="EmptyPlaceHolder" presStyleCnt="0"/>
      <dgm:spPr/>
    </dgm:pt>
    <dgm:pt modelId="{CBC10A48-FD3E-4C15-A8BA-7948F8BD155D}" type="pres">
      <dgm:prSet presAssocID="{AAD88A45-D7AA-4207-A6BA-43EDB3FACAF6}" presName="spaceBetweenRectangles" presStyleCnt="0"/>
      <dgm:spPr/>
    </dgm:pt>
    <dgm:pt modelId="{1B8F3DC5-37C4-4DFE-82EC-DCF028E33A1E}" type="pres">
      <dgm:prSet presAssocID="{AF3779EC-B816-40C9-A040-2E1FC76129A1}" presName="composite" presStyleCnt="0"/>
      <dgm:spPr/>
    </dgm:pt>
    <dgm:pt modelId="{79163356-8FB1-4B1C-9D2A-5ACA5FA454F2}" type="pres">
      <dgm:prSet presAssocID="{AF3779EC-B816-40C9-A040-2E1FC76129A1}" presName="DropPinPlaceHolder" presStyleCnt="0"/>
      <dgm:spPr/>
    </dgm:pt>
    <dgm:pt modelId="{56673656-04B4-4609-87DB-8B4CE6335D92}" type="pres">
      <dgm:prSet presAssocID="{AF3779EC-B816-40C9-A040-2E1FC76129A1}" presName="DropPin" presStyleLbl="alignNode1" presStyleIdx="6" presStyleCnt="8"/>
      <dgm:spPr/>
    </dgm:pt>
    <dgm:pt modelId="{83EBB818-03E5-4BF3-B194-2A709A764B4D}" type="pres">
      <dgm:prSet presAssocID="{AF3779EC-B816-40C9-A040-2E1FC76129A1}" presName="Ellipse" presStyleLbl="fgAcc1" presStyleIdx="6" presStyleCnt="8"/>
      <dgm:spPr/>
    </dgm:pt>
    <dgm:pt modelId="{364D3371-4F58-4C84-B754-1BB0C7D836F9}" type="pres">
      <dgm:prSet presAssocID="{AF3779EC-B816-40C9-A040-2E1FC76129A1}" presName="L2TextContainer" presStyleLbl="revTx" presStyleIdx="12" presStyleCnt="16">
        <dgm:presLayoutVars>
          <dgm:bulletEnabled val="1"/>
        </dgm:presLayoutVars>
      </dgm:prSet>
      <dgm:spPr/>
    </dgm:pt>
    <dgm:pt modelId="{431F3110-2D21-4E8F-A269-A3431B3A4E70}" type="pres">
      <dgm:prSet presAssocID="{AF3779EC-B816-40C9-A040-2E1FC76129A1}" presName="L1TextContainer" presStyleLbl="revTx" presStyleIdx="13" presStyleCnt="16">
        <dgm:presLayoutVars>
          <dgm:chMax val="1"/>
          <dgm:chPref val="1"/>
          <dgm:bulletEnabled val="1"/>
        </dgm:presLayoutVars>
      </dgm:prSet>
      <dgm:spPr/>
    </dgm:pt>
    <dgm:pt modelId="{5F2EDE6B-41E9-4501-B344-89567BFEB294}" type="pres">
      <dgm:prSet presAssocID="{AF3779EC-B816-40C9-A040-2E1FC76129A1}" presName="ConnectLine" presStyleLbl="dkBgShp" presStyleIdx="8" presStyleCnt="10"/>
      <dgm:spPr/>
    </dgm:pt>
    <dgm:pt modelId="{7DD17002-73F0-4AEF-A4B5-9F5BE8FC6DAE}" type="pres">
      <dgm:prSet presAssocID="{AF3779EC-B816-40C9-A040-2E1FC76129A1}" presName="ConnectorPoint" presStyleCnt="0"/>
      <dgm:spPr/>
    </dgm:pt>
    <dgm:pt modelId="{BE01B24E-2FF8-40E5-84E9-35D2B2BBD3FB}" type="pres">
      <dgm:prSet presAssocID="{AF3779EC-B816-40C9-A040-2E1FC76129A1}" presName="Bullet" presStyleLbl="lnNode1" presStyleIdx="6" presStyleCnt="8"/>
      <dgm:spPr/>
    </dgm:pt>
    <dgm:pt modelId="{F19F7817-33B8-482E-AC99-F33B703A5AF5}" type="pres">
      <dgm:prSet presAssocID="{AF3779EC-B816-40C9-A040-2E1FC76129A1}" presName="EmptyPlaceHolder" presStyleCnt="0"/>
      <dgm:spPr/>
    </dgm:pt>
    <dgm:pt modelId="{8EADC993-B11B-4353-AA05-5AB1FD5E3855}" type="pres">
      <dgm:prSet presAssocID="{9547CF5C-DCA8-4092-A39B-CBD5A0536F52}" presName="spaceBetweenRectangles" presStyleCnt="0"/>
      <dgm:spPr/>
    </dgm:pt>
    <dgm:pt modelId="{03B6C8DF-AD78-482E-8E81-4BCF8AA7DF7C}" type="pres">
      <dgm:prSet presAssocID="{281F0BEE-CA0F-449B-9A0F-6E00E59237D5}" presName="composite" presStyleCnt="0"/>
      <dgm:spPr/>
    </dgm:pt>
    <dgm:pt modelId="{45C03BEE-F4D3-4FAA-8014-E8F4E86307B8}" type="pres">
      <dgm:prSet presAssocID="{281F0BEE-CA0F-449B-9A0F-6E00E59237D5}" presName="DropPinPlaceHolder" presStyleCnt="0"/>
      <dgm:spPr/>
    </dgm:pt>
    <dgm:pt modelId="{E3178AAE-CD9B-4AD8-9130-B3663C597C37}" type="pres">
      <dgm:prSet presAssocID="{281F0BEE-CA0F-449B-9A0F-6E00E59237D5}" presName="DropPin" presStyleLbl="alignNode1" presStyleIdx="7" presStyleCnt="8"/>
      <dgm:spPr/>
    </dgm:pt>
    <dgm:pt modelId="{B9E2354E-2AC2-4C27-816A-220F4B0087BB}" type="pres">
      <dgm:prSet presAssocID="{281F0BEE-CA0F-449B-9A0F-6E00E59237D5}" presName="Ellipse" presStyleLbl="fgAcc1" presStyleIdx="7" presStyleCnt="8"/>
      <dgm:spPr/>
    </dgm:pt>
    <dgm:pt modelId="{E66C740F-4D02-4B23-9DA8-AD764ECDCEEA}" type="pres">
      <dgm:prSet presAssocID="{281F0BEE-CA0F-449B-9A0F-6E00E59237D5}" presName="L2TextContainer" presStyleLbl="revTx" presStyleIdx="14" presStyleCnt="16">
        <dgm:presLayoutVars>
          <dgm:bulletEnabled val="1"/>
        </dgm:presLayoutVars>
      </dgm:prSet>
      <dgm:spPr/>
    </dgm:pt>
    <dgm:pt modelId="{FF405F8D-58C8-450B-AB0F-BFF5A9FF1FE4}" type="pres">
      <dgm:prSet presAssocID="{281F0BEE-CA0F-449B-9A0F-6E00E59237D5}" presName="L1TextContainer" presStyleLbl="revTx" presStyleIdx="15" presStyleCnt="16">
        <dgm:presLayoutVars>
          <dgm:chMax val="1"/>
          <dgm:chPref val="1"/>
          <dgm:bulletEnabled val="1"/>
        </dgm:presLayoutVars>
      </dgm:prSet>
      <dgm:spPr/>
    </dgm:pt>
    <dgm:pt modelId="{6E7CA71C-E7A9-48E1-B545-B103884F224D}" type="pres">
      <dgm:prSet presAssocID="{281F0BEE-CA0F-449B-9A0F-6E00E59237D5}" presName="ConnectLine" presStyleLbl="dkBgShp" presStyleIdx="9" presStyleCnt="10"/>
      <dgm:spPr/>
    </dgm:pt>
    <dgm:pt modelId="{98F7C994-3BC4-4224-BE12-2C5A71D1F2A7}" type="pres">
      <dgm:prSet presAssocID="{281F0BEE-CA0F-449B-9A0F-6E00E59237D5}" presName="ConnectorPoint" presStyleCnt="0"/>
      <dgm:spPr/>
    </dgm:pt>
    <dgm:pt modelId="{418DD926-2C35-434C-890A-52F78EC709BD}" type="pres">
      <dgm:prSet presAssocID="{281F0BEE-CA0F-449B-9A0F-6E00E59237D5}" presName="Bullet" presStyleLbl="lnNode1" presStyleIdx="7" presStyleCnt="8"/>
      <dgm:spPr/>
    </dgm:pt>
    <dgm:pt modelId="{967CE296-89C5-46A0-87FA-F1EC13FB4BA1}" type="pres">
      <dgm:prSet presAssocID="{281F0BEE-CA0F-449B-9A0F-6E00E59237D5}" presName="EmptyPlaceHolder" presStyleCnt="0"/>
      <dgm:spPr/>
    </dgm:pt>
  </dgm:ptLst>
  <dgm:cxnLst>
    <dgm:cxn modelId="{0DE95108-837C-4107-B46D-A45E4629063E}" type="presOf" srcId="{42A9FDC0-96E3-4308-B886-85CB56FCCA96}" destId="{01200EAC-CDE6-453B-86FD-CD96BDD7DD38}" srcOrd="0" destOrd="0" presId="urn:microsoft.com/office/officeart/2024/layout/BulletTimeline"/>
    <dgm:cxn modelId="{7100D408-99D6-405D-8DA7-4B998B46016F}" srcId="{5013C4A3-AE00-4CA1-BAA1-81D678A61849}" destId="{1CB9752A-56B9-495A-B9C5-C0EBD119CCF9}" srcOrd="4" destOrd="0" parTransId="{51989C11-A1DE-4B41-A9FC-04FB38A4C9C5}" sibTransId="{E44ED20C-C671-4D9E-ABE0-E251834F9077}"/>
    <dgm:cxn modelId="{7BD01B13-6C7F-43E2-B87C-CD60B5928395}" srcId="{EE7BD67C-192E-41BD-884B-A29AA2585F00}" destId="{370CD51A-855B-46CA-99B6-09025761108D}" srcOrd="0" destOrd="0" parTransId="{010700D5-378C-46DD-BD48-DA288FB08E1A}" sibTransId="{E2ADBB55-2BA7-416E-BB7D-E38B72846720}"/>
    <dgm:cxn modelId="{1A598715-B500-4E67-AD73-95C950BE48BD}" srcId="{5013C4A3-AE00-4CA1-BAA1-81D678A61849}" destId="{6491188F-6223-4302-B19A-C21174B098A2}" srcOrd="2" destOrd="0" parTransId="{F0E914BE-7A94-46A3-AF83-15788B02A830}" sibTransId="{290B4B9E-46D2-4F7C-88C8-2AC624B97D1E}"/>
    <dgm:cxn modelId="{4987D725-630C-4924-83C7-80894D2F078B}" srcId="{5013C4A3-AE00-4CA1-BAA1-81D678A61849}" destId="{AE45E2B2-8B5B-4E45-90AE-EA38D46EEB1C}" srcOrd="3" destOrd="0" parTransId="{DFC2A492-3623-428C-9BCB-BCD883B2D58C}" sibTransId="{A97225E0-282A-4D0B-8B97-6ECE5B83409B}"/>
    <dgm:cxn modelId="{E9643F33-B422-4F68-9226-01C6619E4D60}" type="presOf" srcId="{CCA5D245-C005-4058-A583-740650CA3F02}" destId="{364D3371-4F58-4C84-B754-1BB0C7D836F9}" srcOrd="0" destOrd="0" presId="urn:microsoft.com/office/officeart/2024/layout/BulletTimeline"/>
    <dgm:cxn modelId="{DA7F433E-CFCC-472D-8A08-6ACFF1A10354}" type="presOf" srcId="{75D98280-93F2-4986-A21C-398D8C08B75B}" destId="{1E41A2BF-28A3-469C-8114-FD38AFD29486}" srcOrd="0" destOrd="0" presId="urn:microsoft.com/office/officeart/2024/layout/BulletTimeline"/>
    <dgm:cxn modelId="{114B0C65-9A22-4E7F-8508-A53DCFC92A83}" srcId="{81B37432-59EC-4CD2-8335-AD0C1A69D45E}" destId="{AF24FDD3-7983-41F9-A540-B71D10F6690B}" srcOrd="0" destOrd="0" parTransId="{A36A3869-2251-40E1-8AC3-DA069597D3F4}" sibTransId="{A3FA7713-C294-4B5D-A6F4-852CBC64DBB3}"/>
    <dgm:cxn modelId="{F2A88645-008E-40B0-A400-70CE167B4629}" type="presOf" srcId="{1CB9752A-56B9-495A-B9C5-C0EBD119CCF9}" destId="{49FBE82A-06CB-442F-A55A-3C8CF8CFFB99}" srcOrd="0" destOrd="0" presId="urn:microsoft.com/office/officeart/2024/layout/BulletTimeline"/>
    <dgm:cxn modelId="{B0AAEF46-A055-405A-9C88-8810FA71DE26}" srcId="{76082EF3-EF57-4489-9DF9-4081FD56BC2B}" destId="{75D98280-93F2-4986-A21C-398D8C08B75B}" srcOrd="0" destOrd="0" parTransId="{801DA95F-AE7D-4405-8391-69F00B0A6CDB}" sibTransId="{5A446061-5DFC-4CE1-8696-A2AED3673962}"/>
    <dgm:cxn modelId="{EEB45768-A764-4A32-A17E-125B6C2CEE71}" type="presOf" srcId="{76082EF3-EF57-4489-9DF9-4081FD56BC2B}" destId="{A0848FE0-7CE6-4B67-AB1D-D4A3C6FE597C}" srcOrd="0" destOrd="0" presId="urn:microsoft.com/office/officeart/2024/layout/BulletTimeline"/>
    <dgm:cxn modelId="{23234D52-4F29-4308-A018-D555924881F9}" type="presOf" srcId="{AE45E2B2-8B5B-4E45-90AE-EA38D46EEB1C}" destId="{417A5E5E-E11C-4C7F-A333-E851C3F7C20F}" srcOrd="0" destOrd="0" presId="urn:microsoft.com/office/officeart/2024/layout/BulletTimeline"/>
    <dgm:cxn modelId="{3EFD6E73-ADFA-401A-B2BD-626C85C8DA1A}" type="presOf" srcId="{5013C4A3-AE00-4CA1-BAA1-81D678A61849}" destId="{27F6A3A5-4336-45C7-925F-D41A8D63A9C0}" srcOrd="0" destOrd="0" presId="urn:microsoft.com/office/officeart/2024/layout/BulletTimeline"/>
    <dgm:cxn modelId="{DFBA877C-66C4-47E9-B1F4-5080B99A0C51}" type="presOf" srcId="{AF24FDD3-7983-41F9-A540-B71D10F6690B}" destId="{B066574C-914A-48BD-B264-E5B357530C2D}" srcOrd="0" destOrd="0" presId="urn:microsoft.com/office/officeart/2024/layout/BulletTimeline"/>
    <dgm:cxn modelId="{0B2B137D-B907-462E-8D9F-6B219EFECB97}" srcId="{1CB9752A-56B9-495A-B9C5-C0EBD119CCF9}" destId="{B3ECAE2F-00F1-4939-9259-84D0694CF19D}" srcOrd="0" destOrd="0" parTransId="{D0038D65-73FE-4BF4-A892-255A8BCCA4EF}" sibTransId="{61EADE88-DFA0-4096-A0A7-6C9248B28DB4}"/>
    <dgm:cxn modelId="{5263417D-0434-4CC9-9B7A-4EA57FD44C2F}" type="presOf" srcId="{EE7BD67C-192E-41BD-884B-A29AA2585F00}" destId="{98BDC51C-D634-4E24-BF45-EF7AFA09227A}" srcOrd="0" destOrd="0" presId="urn:microsoft.com/office/officeart/2024/layout/BulletTimeline"/>
    <dgm:cxn modelId="{9F438490-6204-4CFC-8116-DA5664C85712}" type="presOf" srcId="{D3D30132-A3BB-4F86-906D-04DF66EBE43E}" destId="{E66C740F-4D02-4B23-9DA8-AD764ECDCEEA}" srcOrd="0" destOrd="0" presId="urn:microsoft.com/office/officeart/2024/layout/BulletTimeline"/>
    <dgm:cxn modelId="{00FE1794-A256-451E-ABFA-C3C53A3B337B}" srcId="{AF3779EC-B816-40C9-A040-2E1FC76129A1}" destId="{CCA5D245-C005-4058-A583-740650CA3F02}" srcOrd="0" destOrd="0" parTransId="{CD3CF0E4-D7D3-43CE-B32A-A7C60F1F2694}" sibTransId="{A3BAAB14-E1D1-4D7F-9F1F-AA510614A443}"/>
    <dgm:cxn modelId="{F28C70A2-8A9E-4C54-A839-95D3FABA38CD}" srcId="{5013C4A3-AE00-4CA1-BAA1-81D678A61849}" destId="{281F0BEE-CA0F-449B-9A0F-6E00E59237D5}" srcOrd="7" destOrd="0" parTransId="{D64889E5-5FF8-4C1A-9E9E-A58B0E3AC57E}" sibTransId="{8567F87C-0C3B-457C-BD52-4C8ED7130A27}"/>
    <dgm:cxn modelId="{C56D59A2-DBA7-4A89-A792-BEAA06AC0B5A}" srcId="{6491188F-6223-4302-B19A-C21174B098A2}" destId="{42A9FDC0-96E3-4308-B886-85CB56FCCA96}" srcOrd="0" destOrd="0" parTransId="{AA98840B-B3D7-4C72-B4EB-A8920D789A2E}" sibTransId="{411DB039-C43B-444E-8F5C-CC0DACD54B76}"/>
    <dgm:cxn modelId="{D151E3BB-D4C9-4E4E-9EA3-F8DB396A8508}" type="presOf" srcId="{281F0BEE-CA0F-449B-9A0F-6E00E59237D5}" destId="{FF405F8D-58C8-450B-AB0F-BFF5A9FF1FE4}" srcOrd="0" destOrd="0" presId="urn:microsoft.com/office/officeart/2024/layout/BulletTimeline"/>
    <dgm:cxn modelId="{38FB19BF-ED24-4D26-ACEE-46497BF468E7}" type="presOf" srcId="{370CD51A-855B-46CA-99B6-09025761108D}" destId="{D8C676FD-6399-4055-A2E2-D75B941FD43E}" srcOrd="0" destOrd="0" presId="urn:microsoft.com/office/officeart/2024/layout/BulletTimeline"/>
    <dgm:cxn modelId="{4BD066CB-9A43-4A8D-AF13-11A3FED3D02A}" srcId="{5013C4A3-AE00-4CA1-BAA1-81D678A61849}" destId="{81B37432-59EC-4CD2-8335-AD0C1A69D45E}" srcOrd="1" destOrd="0" parTransId="{2CB8F21E-CC7E-4045-A461-3891DE7CD515}" sibTransId="{F08F08DE-2D0E-49AB-B157-936021C1CD73}"/>
    <dgm:cxn modelId="{3565B1CC-AB39-4CA6-A842-80E7FF3C066F}" type="presOf" srcId="{70DCB484-7D07-4F4B-8883-8A42DDB5322F}" destId="{D210BA5C-3D8B-46AE-8913-7670A2CCEB77}" srcOrd="0" destOrd="0" presId="urn:microsoft.com/office/officeart/2024/layout/BulletTimeline"/>
    <dgm:cxn modelId="{70AD6ED2-5E26-4859-A119-4807A0D3D957}" type="presOf" srcId="{AF3779EC-B816-40C9-A040-2E1FC76129A1}" destId="{431F3110-2D21-4E8F-A269-A3431B3A4E70}" srcOrd="0" destOrd="0" presId="urn:microsoft.com/office/officeart/2024/layout/BulletTimeline"/>
    <dgm:cxn modelId="{AF539CD5-CA0D-440E-8452-8D43BAB0368B}" srcId="{5013C4A3-AE00-4CA1-BAA1-81D678A61849}" destId="{EE7BD67C-192E-41BD-884B-A29AA2585F00}" srcOrd="5" destOrd="0" parTransId="{20507903-FE52-4300-974F-D176EECC4FD2}" sibTransId="{AAD88A45-D7AA-4207-A6BA-43EDB3FACAF6}"/>
    <dgm:cxn modelId="{52185EE7-1271-4618-A5B2-E8576E5E97C9}" srcId="{281F0BEE-CA0F-449B-9A0F-6E00E59237D5}" destId="{D3D30132-A3BB-4F86-906D-04DF66EBE43E}" srcOrd="0" destOrd="0" parTransId="{02BBEDE8-B949-48A0-B8F3-BAAF2DB3984E}" sibTransId="{510C2267-0C2F-4C90-ABD6-63DAB178FF44}"/>
    <dgm:cxn modelId="{E66981E7-FECB-4CF5-9323-857A5A5DA649}" srcId="{AE45E2B2-8B5B-4E45-90AE-EA38D46EEB1C}" destId="{70DCB484-7D07-4F4B-8883-8A42DDB5322F}" srcOrd="0" destOrd="0" parTransId="{5810805F-324C-4E0D-9467-9E2BDF5071CC}" sibTransId="{75B0F82A-22CE-434B-9146-3561BB2CD74E}"/>
    <dgm:cxn modelId="{A72E9EEC-6D93-4904-AB1F-15671FEC5123}" srcId="{5013C4A3-AE00-4CA1-BAA1-81D678A61849}" destId="{76082EF3-EF57-4489-9DF9-4081FD56BC2B}" srcOrd="0" destOrd="0" parTransId="{B4F746E2-4549-45A6-8435-8C7252FE584B}" sibTransId="{655909C4-3231-454D-971D-5C3AD5C55DAA}"/>
    <dgm:cxn modelId="{F0B09AF8-FB60-40EC-844F-8E374F261BAF}" type="presOf" srcId="{81B37432-59EC-4CD2-8335-AD0C1A69D45E}" destId="{70E6A4DF-0419-4D72-AEEA-4BBAB7545A8F}" srcOrd="0" destOrd="0" presId="urn:microsoft.com/office/officeart/2024/layout/BulletTimeline"/>
    <dgm:cxn modelId="{A352ABF8-EB6B-44B2-B9B1-4243C486A0CB}" type="presOf" srcId="{B3ECAE2F-00F1-4939-9259-84D0694CF19D}" destId="{24EA71FD-3427-41FC-ACB1-0BA02DDE661B}" srcOrd="0" destOrd="0" presId="urn:microsoft.com/office/officeart/2024/layout/BulletTimeline"/>
    <dgm:cxn modelId="{A3FA5AFB-01A3-467B-AA00-91E42B6134BB}" srcId="{5013C4A3-AE00-4CA1-BAA1-81D678A61849}" destId="{AF3779EC-B816-40C9-A040-2E1FC76129A1}" srcOrd="6" destOrd="0" parTransId="{FEEF77A2-A8B7-4317-92E9-9C8D9C44329B}" sibTransId="{9547CF5C-DCA8-4092-A39B-CBD5A0536F52}"/>
    <dgm:cxn modelId="{EBAE60FD-4AAC-43B2-B1EE-2BCE0D19AFE5}" type="presOf" srcId="{6491188F-6223-4302-B19A-C21174B098A2}" destId="{919066ED-84E2-44C5-B66C-D0ED459714AF}" srcOrd="0" destOrd="0" presId="urn:microsoft.com/office/officeart/2024/layout/BulletTimeline"/>
    <dgm:cxn modelId="{8722F078-E178-4EC7-8FF7-FEA38407D643}" type="presParOf" srcId="{27F6A3A5-4336-45C7-925F-D41A8D63A9C0}" destId="{DE2E7B96-4371-47A9-A51E-A0C1193AA4A4}" srcOrd="0" destOrd="0" presId="urn:microsoft.com/office/officeart/2024/layout/BulletTimeline"/>
    <dgm:cxn modelId="{317CC02F-CF8C-4E9D-AA15-97FDEC63ED42}" type="presParOf" srcId="{DE2E7B96-4371-47A9-A51E-A0C1193AA4A4}" destId="{6BF98B31-98EB-4986-8E42-08164AC52F61}" srcOrd="0" destOrd="0" presId="urn:microsoft.com/office/officeart/2024/layout/BulletTimeline"/>
    <dgm:cxn modelId="{8665476B-8BF1-415E-BFA7-E58E6A0E559A}" type="presParOf" srcId="{DE2E7B96-4371-47A9-A51E-A0C1193AA4A4}" destId="{0EE0546C-50B5-4D5D-AAD4-DDA9134A2FE3}" srcOrd="1" destOrd="0" presId="urn:microsoft.com/office/officeart/2024/layout/BulletTimeline"/>
    <dgm:cxn modelId="{37A03958-D41F-43EE-8F47-038C158AD87D}" type="presParOf" srcId="{27F6A3A5-4336-45C7-925F-D41A8D63A9C0}" destId="{01170754-920B-46BA-91EB-3B2F0B898D59}" srcOrd="1" destOrd="0" presId="urn:microsoft.com/office/officeart/2024/layout/BulletTimeline"/>
    <dgm:cxn modelId="{4EEDF578-BC0A-45A4-A03A-5DE678721D2B}" type="presParOf" srcId="{01170754-920B-46BA-91EB-3B2F0B898D59}" destId="{A6827BFC-2EC1-43CB-BDBC-57CA00A26F22}" srcOrd="0" destOrd="0" presId="urn:microsoft.com/office/officeart/2024/layout/BulletTimeline"/>
    <dgm:cxn modelId="{E7A18875-7E52-4CAD-B3EE-1821B8B88240}" type="presParOf" srcId="{A6827BFC-2EC1-43CB-BDBC-57CA00A26F22}" destId="{61A82EA7-1A70-4EBF-BDB9-81FA09BD3D0B}" srcOrd="0" destOrd="0" presId="urn:microsoft.com/office/officeart/2024/layout/BulletTimeline"/>
    <dgm:cxn modelId="{2E680B87-E4F9-49A6-AB7D-8C03A212A0DB}" type="presParOf" srcId="{61A82EA7-1A70-4EBF-BDB9-81FA09BD3D0B}" destId="{678D57B6-599B-4985-9CD4-BB701FAEC526}" srcOrd="0" destOrd="0" presId="urn:microsoft.com/office/officeart/2024/layout/BulletTimeline"/>
    <dgm:cxn modelId="{61FF4070-BEB0-4D4D-9D4F-A4682E4A426C}" type="presParOf" srcId="{61A82EA7-1A70-4EBF-BDB9-81FA09BD3D0B}" destId="{161227A6-6474-401B-8C75-D6DF59BDAF42}" srcOrd="1" destOrd="0" presId="urn:microsoft.com/office/officeart/2024/layout/BulletTimeline"/>
    <dgm:cxn modelId="{9BD326DA-3E47-4E36-B0E2-70F396605CAF}" type="presParOf" srcId="{A6827BFC-2EC1-43CB-BDBC-57CA00A26F22}" destId="{1E41A2BF-28A3-469C-8114-FD38AFD29486}" srcOrd="1" destOrd="0" presId="urn:microsoft.com/office/officeart/2024/layout/BulletTimeline"/>
    <dgm:cxn modelId="{8768D2C2-F123-4460-8FE8-BA0B0E88C832}" type="presParOf" srcId="{A6827BFC-2EC1-43CB-BDBC-57CA00A26F22}" destId="{A0848FE0-7CE6-4B67-AB1D-D4A3C6FE597C}" srcOrd="2" destOrd="0" presId="urn:microsoft.com/office/officeart/2024/layout/BulletTimeline"/>
    <dgm:cxn modelId="{DDA70E65-0221-49C4-9C89-2C108CF16F2C}" type="presParOf" srcId="{A6827BFC-2EC1-43CB-BDBC-57CA00A26F22}" destId="{2B0760A3-3B74-44D6-95C2-099B5671FF40}" srcOrd="3" destOrd="0" presId="urn:microsoft.com/office/officeart/2024/layout/BulletTimeline"/>
    <dgm:cxn modelId="{4F630106-5B07-40AA-BC85-A1733E25BC86}" type="presParOf" srcId="{A6827BFC-2EC1-43CB-BDBC-57CA00A26F22}" destId="{13CDA517-305B-4D52-93E4-6D90126C7CFE}" srcOrd="4" destOrd="0" presId="urn:microsoft.com/office/officeart/2024/layout/BulletTimeline"/>
    <dgm:cxn modelId="{C4B768B9-AE88-434D-8647-14027AD452CF}" type="presParOf" srcId="{13CDA517-305B-4D52-93E4-6D90126C7CFE}" destId="{36636DDC-FE80-463B-9F67-D9790BCD0303}" srcOrd="0" destOrd="0" presId="urn:microsoft.com/office/officeart/2024/layout/BulletTimeline"/>
    <dgm:cxn modelId="{FFB43512-DE40-43AC-BEB1-79E91E5A349F}" type="presParOf" srcId="{A6827BFC-2EC1-43CB-BDBC-57CA00A26F22}" destId="{2AA76B0E-6219-46B4-855E-DE6C91F900A8}" srcOrd="5" destOrd="0" presId="urn:microsoft.com/office/officeart/2024/layout/BulletTimeline"/>
    <dgm:cxn modelId="{475CC687-D7B6-49D6-984A-EF5305071C8D}" type="presParOf" srcId="{01170754-920B-46BA-91EB-3B2F0B898D59}" destId="{2FE38530-453B-43C3-8D42-3420535EA13F}" srcOrd="1" destOrd="0" presId="urn:microsoft.com/office/officeart/2024/layout/BulletTimeline"/>
    <dgm:cxn modelId="{79166EE9-68B6-4E20-8719-F511E59C4A76}" type="presParOf" srcId="{01170754-920B-46BA-91EB-3B2F0B898D59}" destId="{70F5DDA9-C057-4740-A2F8-3A9914692757}" srcOrd="2" destOrd="0" presId="urn:microsoft.com/office/officeart/2024/layout/BulletTimeline"/>
    <dgm:cxn modelId="{BBA192AE-E705-41CB-832B-FCB8A40F4F61}" type="presParOf" srcId="{70F5DDA9-C057-4740-A2F8-3A9914692757}" destId="{75C37F60-B932-4692-B952-F65277A12C10}" srcOrd="0" destOrd="0" presId="urn:microsoft.com/office/officeart/2024/layout/BulletTimeline"/>
    <dgm:cxn modelId="{17CCCD56-5943-4982-9F1C-4DF3436432DF}" type="presParOf" srcId="{75C37F60-B932-4692-B952-F65277A12C10}" destId="{17A4A05B-A361-425D-AD88-9494FDFC39F0}" srcOrd="0" destOrd="0" presId="urn:microsoft.com/office/officeart/2024/layout/BulletTimeline"/>
    <dgm:cxn modelId="{9F629134-C622-4BD9-8E17-90FE85AE29BD}" type="presParOf" srcId="{75C37F60-B932-4692-B952-F65277A12C10}" destId="{0DC441B5-967E-4C22-A597-3E4C1CB4CB21}" srcOrd="1" destOrd="0" presId="urn:microsoft.com/office/officeart/2024/layout/BulletTimeline"/>
    <dgm:cxn modelId="{BF1D383B-BF69-4DCE-B507-78BFEAE3ED5A}" type="presParOf" srcId="{70F5DDA9-C057-4740-A2F8-3A9914692757}" destId="{B066574C-914A-48BD-B264-E5B357530C2D}" srcOrd="1" destOrd="0" presId="urn:microsoft.com/office/officeart/2024/layout/BulletTimeline"/>
    <dgm:cxn modelId="{93C4128D-8346-4FAC-8F91-860478EBA7CC}" type="presParOf" srcId="{70F5DDA9-C057-4740-A2F8-3A9914692757}" destId="{70E6A4DF-0419-4D72-AEEA-4BBAB7545A8F}" srcOrd="2" destOrd="0" presId="urn:microsoft.com/office/officeart/2024/layout/BulletTimeline"/>
    <dgm:cxn modelId="{B4946F4B-210A-4780-987F-B410FE98C6C2}" type="presParOf" srcId="{70F5DDA9-C057-4740-A2F8-3A9914692757}" destId="{AA11A688-AD33-4223-A47B-F3A233CBF7FE}" srcOrd="3" destOrd="0" presId="urn:microsoft.com/office/officeart/2024/layout/BulletTimeline"/>
    <dgm:cxn modelId="{7B2FA765-8988-4266-84A3-1AA550784AA0}" type="presParOf" srcId="{70F5DDA9-C057-4740-A2F8-3A9914692757}" destId="{F384B203-DB61-4EC9-843C-F5445724AC2F}" srcOrd="4" destOrd="0" presId="urn:microsoft.com/office/officeart/2024/layout/BulletTimeline"/>
    <dgm:cxn modelId="{2D473A4E-5D59-4F84-A09F-FE1B57812AAD}" type="presParOf" srcId="{F384B203-DB61-4EC9-843C-F5445724AC2F}" destId="{38D6B86D-F9B2-4BEC-B211-4FC55540540B}" srcOrd="0" destOrd="0" presId="urn:microsoft.com/office/officeart/2024/layout/BulletTimeline"/>
    <dgm:cxn modelId="{A50D598A-2A61-47BF-9572-49A21767847E}" type="presParOf" srcId="{70F5DDA9-C057-4740-A2F8-3A9914692757}" destId="{6137ACD0-464E-4564-A4AC-B800C16BADF1}" srcOrd="5" destOrd="0" presId="urn:microsoft.com/office/officeart/2024/layout/BulletTimeline"/>
    <dgm:cxn modelId="{6278F243-B3F2-4887-9545-1529A6A78CFF}" type="presParOf" srcId="{01170754-920B-46BA-91EB-3B2F0B898D59}" destId="{3348022C-38F9-4BB0-840A-CAE906F2D59E}" srcOrd="3" destOrd="0" presId="urn:microsoft.com/office/officeart/2024/layout/BulletTimeline"/>
    <dgm:cxn modelId="{53BA503B-6433-489B-B266-878637C1C9F6}" type="presParOf" srcId="{01170754-920B-46BA-91EB-3B2F0B898D59}" destId="{2828CB3A-6BF9-4E4E-B501-F26CDB719376}" srcOrd="4" destOrd="0" presId="urn:microsoft.com/office/officeart/2024/layout/BulletTimeline"/>
    <dgm:cxn modelId="{C492829D-FB1E-4F07-BBCD-F98463C8A038}" type="presParOf" srcId="{2828CB3A-6BF9-4E4E-B501-F26CDB719376}" destId="{5F7C8D2F-8646-4658-9321-30B478BDB83F}" srcOrd="0" destOrd="0" presId="urn:microsoft.com/office/officeart/2024/layout/BulletTimeline"/>
    <dgm:cxn modelId="{ACB8B0FB-D9AF-4A94-A2A4-827C0163C994}" type="presParOf" srcId="{5F7C8D2F-8646-4658-9321-30B478BDB83F}" destId="{CB174AB3-0671-4793-BDB9-A076DA048BBD}" srcOrd="0" destOrd="0" presId="urn:microsoft.com/office/officeart/2024/layout/BulletTimeline"/>
    <dgm:cxn modelId="{BA3D9CB2-32E7-4555-8773-EDAFC37A4471}" type="presParOf" srcId="{5F7C8D2F-8646-4658-9321-30B478BDB83F}" destId="{FC855693-12A3-4321-AC80-2A08FD88AF98}" srcOrd="1" destOrd="0" presId="urn:microsoft.com/office/officeart/2024/layout/BulletTimeline"/>
    <dgm:cxn modelId="{2D152632-4E60-4BDF-9BC1-0FC1B4DB74D5}" type="presParOf" srcId="{2828CB3A-6BF9-4E4E-B501-F26CDB719376}" destId="{01200EAC-CDE6-453B-86FD-CD96BDD7DD38}" srcOrd="1" destOrd="0" presId="urn:microsoft.com/office/officeart/2024/layout/BulletTimeline"/>
    <dgm:cxn modelId="{4D57B6E6-ABB0-4AFC-BB2D-F95DA1B95831}" type="presParOf" srcId="{2828CB3A-6BF9-4E4E-B501-F26CDB719376}" destId="{919066ED-84E2-44C5-B66C-D0ED459714AF}" srcOrd="2" destOrd="0" presId="urn:microsoft.com/office/officeart/2024/layout/BulletTimeline"/>
    <dgm:cxn modelId="{A0775BA6-AAD4-47C9-8FA3-9548F5D25FD9}" type="presParOf" srcId="{2828CB3A-6BF9-4E4E-B501-F26CDB719376}" destId="{161B3DB4-5421-4F1E-8769-97EEC676E867}" srcOrd="3" destOrd="0" presId="urn:microsoft.com/office/officeart/2024/layout/BulletTimeline"/>
    <dgm:cxn modelId="{3AE51075-E47E-427F-8088-02801E2354F9}" type="presParOf" srcId="{2828CB3A-6BF9-4E4E-B501-F26CDB719376}" destId="{6C55403C-B62D-42ED-AA9E-13E138924138}" srcOrd="4" destOrd="0" presId="urn:microsoft.com/office/officeart/2024/layout/BulletTimeline"/>
    <dgm:cxn modelId="{582409E9-7616-43AA-A175-B8044AFA96E5}" type="presParOf" srcId="{6C55403C-B62D-42ED-AA9E-13E138924138}" destId="{AD5D12F2-EF7D-4C96-9D48-0E95C1A9B055}" srcOrd="0" destOrd="0" presId="urn:microsoft.com/office/officeart/2024/layout/BulletTimeline"/>
    <dgm:cxn modelId="{434A7049-166B-4B24-9EA1-B4D5999DFDF8}" type="presParOf" srcId="{2828CB3A-6BF9-4E4E-B501-F26CDB719376}" destId="{A12A12F2-E559-45D3-82FB-7AECF2E8B488}" srcOrd="5" destOrd="0" presId="urn:microsoft.com/office/officeart/2024/layout/BulletTimeline"/>
    <dgm:cxn modelId="{BF90A670-71AC-4068-A8C1-49B08D1E6457}" type="presParOf" srcId="{01170754-920B-46BA-91EB-3B2F0B898D59}" destId="{B7656D19-66A0-4976-B1B4-E176C270116C}" srcOrd="5" destOrd="0" presId="urn:microsoft.com/office/officeart/2024/layout/BulletTimeline"/>
    <dgm:cxn modelId="{74DC025A-FBB8-4C5B-B9EF-72C76F162D4D}" type="presParOf" srcId="{01170754-920B-46BA-91EB-3B2F0B898D59}" destId="{7DD5840C-81BD-4286-9CF0-043F72621862}" srcOrd="6" destOrd="0" presId="urn:microsoft.com/office/officeart/2024/layout/BulletTimeline"/>
    <dgm:cxn modelId="{78FA06FC-6407-4720-B594-C0768A38117A}" type="presParOf" srcId="{7DD5840C-81BD-4286-9CF0-043F72621862}" destId="{2673304C-B1E2-4C04-948D-38CF576E4326}" srcOrd="0" destOrd="0" presId="urn:microsoft.com/office/officeart/2024/layout/BulletTimeline"/>
    <dgm:cxn modelId="{702725D4-8AF3-4995-B779-AFB98AF5FC92}" type="presParOf" srcId="{2673304C-B1E2-4C04-948D-38CF576E4326}" destId="{DA06457F-2C8D-4557-A479-E2AF38023F55}" srcOrd="0" destOrd="0" presId="urn:microsoft.com/office/officeart/2024/layout/BulletTimeline"/>
    <dgm:cxn modelId="{ACE1CF6A-267B-4C42-A330-40AFFFC3D666}" type="presParOf" srcId="{2673304C-B1E2-4C04-948D-38CF576E4326}" destId="{8FBAB501-E3BA-49CC-B7E5-9BA7B247FC4C}" srcOrd="1" destOrd="0" presId="urn:microsoft.com/office/officeart/2024/layout/BulletTimeline"/>
    <dgm:cxn modelId="{4AE33942-4D1D-4F62-A0B2-45CA0E6E9CE3}" type="presParOf" srcId="{7DD5840C-81BD-4286-9CF0-043F72621862}" destId="{D210BA5C-3D8B-46AE-8913-7670A2CCEB77}" srcOrd="1" destOrd="0" presId="urn:microsoft.com/office/officeart/2024/layout/BulletTimeline"/>
    <dgm:cxn modelId="{EB0BACB8-8AF2-4312-B1A0-0AB69EFE105C}" type="presParOf" srcId="{7DD5840C-81BD-4286-9CF0-043F72621862}" destId="{417A5E5E-E11C-4C7F-A333-E851C3F7C20F}" srcOrd="2" destOrd="0" presId="urn:microsoft.com/office/officeart/2024/layout/BulletTimeline"/>
    <dgm:cxn modelId="{A4578142-1352-4FFB-A723-6C559958E8C9}" type="presParOf" srcId="{7DD5840C-81BD-4286-9CF0-043F72621862}" destId="{B4D783B2-3652-46D4-B8B7-D9C493344CFA}" srcOrd="3" destOrd="0" presId="urn:microsoft.com/office/officeart/2024/layout/BulletTimeline"/>
    <dgm:cxn modelId="{517D340D-49B1-452F-A9A2-286418E37746}" type="presParOf" srcId="{7DD5840C-81BD-4286-9CF0-043F72621862}" destId="{5446D439-6512-4878-9FD4-B51E52AD3FE7}" srcOrd="4" destOrd="0" presId="urn:microsoft.com/office/officeart/2024/layout/BulletTimeline"/>
    <dgm:cxn modelId="{112E3A6F-CA88-41D3-B178-42BC691CBD48}" type="presParOf" srcId="{5446D439-6512-4878-9FD4-B51E52AD3FE7}" destId="{B3A6402B-DC2D-4A73-89B0-4C91FFF65850}" srcOrd="0" destOrd="0" presId="urn:microsoft.com/office/officeart/2024/layout/BulletTimeline"/>
    <dgm:cxn modelId="{690AABBB-979E-4E52-89BB-141E2D7CB31D}" type="presParOf" srcId="{7DD5840C-81BD-4286-9CF0-043F72621862}" destId="{0E14A7BF-F629-4577-9D30-89411D21B3AE}" srcOrd="5" destOrd="0" presId="urn:microsoft.com/office/officeart/2024/layout/BulletTimeline"/>
    <dgm:cxn modelId="{E3DE5F7D-16A5-4D70-BC21-A72EE430EF02}" type="presParOf" srcId="{01170754-920B-46BA-91EB-3B2F0B898D59}" destId="{DF880B6E-AA33-4712-8C5E-845639123FFE}" srcOrd="7" destOrd="0" presId="urn:microsoft.com/office/officeart/2024/layout/BulletTimeline"/>
    <dgm:cxn modelId="{954C66D6-0EA5-4C33-95FF-86953A46D6A7}" type="presParOf" srcId="{01170754-920B-46BA-91EB-3B2F0B898D59}" destId="{7D39C7B0-AA4F-4C54-8BAA-ECF80AC14287}" srcOrd="8" destOrd="0" presId="urn:microsoft.com/office/officeart/2024/layout/BulletTimeline"/>
    <dgm:cxn modelId="{26429821-6D7F-4B46-BC3F-B1C9C13FE109}" type="presParOf" srcId="{7D39C7B0-AA4F-4C54-8BAA-ECF80AC14287}" destId="{56251E40-9253-47FA-861C-AB6B601CD0B0}" srcOrd="0" destOrd="0" presId="urn:microsoft.com/office/officeart/2024/layout/BulletTimeline"/>
    <dgm:cxn modelId="{37739789-8EC7-4965-AD5F-8BFA5D8A1EAD}" type="presParOf" srcId="{56251E40-9253-47FA-861C-AB6B601CD0B0}" destId="{257228E6-F9F7-47FE-92D6-5CE8F92A1691}" srcOrd="0" destOrd="0" presId="urn:microsoft.com/office/officeart/2024/layout/BulletTimeline"/>
    <dgm:cxn modelId="{52AFCFA5-3B64-4667-A6A8-FF1B0FDEDA87}" type="presParOf" srcId="{56251E40-9253-47FA-861C-AB6B601CD0B0}" destId="{EEDD5975-D25C-427B-852F-09F337B68518}" srcOrd="1" destOrd="0" presId="urn:microsoft.com/office/officeart/2024/layout/BulletTimeline"/>
    <dgm:cxn modelId="{DB339B30-B9A9-4B03-BF35-47AF0BF7B043}" type="presParOf" srcId="{7D39C7B0-AA4F-4C54-8BAA-ECF80AC14287}" destId="{24EA71FD-3427-41FC-ACB1-0BA02DDE661B}" srcOrd="1" destOrd="0" presId="urn:microsoft.com/office/officeart/2024/layout/BulletTimeline"/>
    <dgm:cxn modelId="{36F3B4E8-50CE-4877-B70F-93D07BF65171}" type="presParOf" srcId="{7D39C7B0-AA4F-4C54-8BAA-ECF80AC14287}" destId="{49FBE82A-06CB-442F-A55A-3C8CF8CFFB99}" srcOrd="2" destOrd="0" presId="urn:microsoft.com/office/officeart/2024/layout/BulletTimeline"/>
    <dgm:cxn modelId="{3126015D-CCB8-4980-B6BA-832270DE8D24}" type="presParOf" srcId="{7D39C7B0-AA4F-4C54-8BAA-ECF80AC14287}" destId="{3B44261C-A47F-44AB-9BDF-8A62A186C84B}" srcOrd="3" destOrd="0" presId="urn:microsoft.com/office/officeart/2024/layout/BulletTimeline"/>
    <dgm:cxn modelId="{F2064B88-F347-4811-A006-7885D4EF8B97}" type="presParOf" srcId="{7D39C7B0-AA4F-4C54-8BAA-ECF80AC14287}" destId="{AA32B914-7282-4194-89F2-1153EF8A95E4}" srcOrd="4" destOrd="0" presId="urn:microsoft.com/office/officeart/2024/layout/BulletTimeline"/>
    <dgm:cxn modelId="{2C4746E5-544E-4CE9-806D-25E0D848F1BD}" type="presParOf" srcId="{AA32B914-7282-4194-89F2-1153EF8A95E4}" destId="{49F5A3B4-A5AF-4896-A174-6DA34BED8B7D}" srcOrd="0" destOrd="0" presId="urn:microsoft.com/office/officeart/2024/layout/BulletTimeline"/>
    <dgm:cxn modelId="{2EC48E0A-8B59-41BE-A5FD-858EF1F31431}" type="presParOf" srcId="{7D39C7B0-AA4F-4C54-8BAA-ECF80AC14287}" destId="{870FCD59-3FFA-465C-AC74-CA6E3901C525}" srcOrd="5" destOrd="0" presId="urn:microsoft.com/office/officeart/2024/layout/BulletTimeline"/>
    <dgm:cxn modelId="{305CFB20-C176-4B75-A9AB-5010A9533307}" type="presParOf" srcId="{01170754-920B-46BA-91EB-3B2F0B898D59}" destId="{5EEC0C6B-20F9-427B-A66A-0F4B70B9D8F5}" srcOrd="9" destOrd="0" presId="urn:microsoft.com/office/officeart/2024/layout/BulletTimeline"/>
    <dgm:cxn modelId="{DA0C40F1-024E-45DA-8B47-0297D75002A6}" type="presParOf" srcId="{01170754-920B-46BA-91EB-3B2F0B898D59}" destId="{CA767536-4006-4A7E-8DFD-BABEC35EF870}" srcOrd="10" destOrd="0" presId="urn:microsoft.com/office/officeart/2024/layout/BulletTimeline"/>
    <dgm:cxn modelId="{04E0ADAE-19E5-422F-B6A1-B674940B33E3}" type="presParOf" srcId="{CA767536-4006-4A7E-8DFD-BABEC35EF870}" destId="{637FAEC8-9218-461D-A508-4568243014BE}" srcOrd="0" destOrd="0" presId="urn:microsoft.com/office/officeart/2024/layout/BulletTimeline"/>
    <dgm:cxn modelId="{6FB6F2E6-6A64-46A9-ABC4-218866378C94}" type="presParOf" srcId="{637FAEC8-9218-461D-A508-4568243014BE}" destId="{7654D66A-B0CE-49B8-826F-C060E3738440}" srcOrd="0" destOrd="0" presId="urn:microsoft.com/office/officeart/2024/layout/BulletTimeline"/>
    <dgm:cxn modelId="{EB01D8B9-B1FF-453F-851D-B70466B94C91}" type="presParOf" srcId="{637FAEC8-9218-461D-A508-4568243014BE}" destId="{34B08D82-0E81-4943-B39A-AF3C445A090D}" srcOrd="1" destOrd="0" presId="urn:microsoft.com/office/officeart/2024/layout/BulletTimeline"/>
    <dgm:cxn modelId="{DA1B1B77-BB38-4F2B-A266-AF1437E95DA5}" type="presParOf" srcId="{CA767536-4006-4A7E-8DFD-BABEC35EF870}" destId="{D8C676FD-6399-4055-A2E2-D75B941FD43E}" srcOrd="1" destOrd="0" presId="urn:microsoft.com/office/officeart/2024/layout/BulletTimeline"/>
    <dgm:cxn modelId="{72D9D572-CBD7-4C9E-8A6E-F94D7E299B5D}" type="presParOf" srcId="{CA767536-4006-4A7E-8DFD-BABEC35EF870}" destId="{98BDC51C-D634-4E24-BF45-EF7AFA09227A}" srcOrd="2" destOrd="0" presId="urn:microsoft.com/office/officeart/2024/layout/BulletTimeline"/>
    <dgm:cxn modelId="{CEC48DD2-5C44-4DEB-8D82-7880C0E40E37}" type="presParOf" srcId="{CA767536-4006-4A7E-8DFD-BABEC35EF870}" destId="{62B00423-DF55-4B50-8BC8-D6442FBA8741}" srcOrd="3" destOrd="0" presId="urn:microsoft.com/office/officeart/2024/layout/BulletTimeline"/>
    <dgm:cxn modelId="{1991AEDD-EBB0-42F4-9C22-59FECC9FA065}" type="presParOf" srcId="{CA767536-4006-4A7E-8DFD-BABEC35EF870}" destId="{D85A5723-1FC9-48BA-BCED-C02E2782B4AB}" srcOrd="4" destOrd="0" presId="urn:microsoft.com/office/officeart/2024/layout/BulletTimeline"/>
    <dgm:cxn modelId="{9A7CB9CF-8077-41F9-9D1C-201F84291288}" type="presParOf" srcId="{D85A5723-1FC9-48BA-BCED-C02E2782B4AB}" destId="{7536693B-A800-4B4C-B8FD-75215A6C77F2}" srcOrd="0" destOrd="0" presId="urn:microsoft.com/office/officeart/2024/layout/BulletTimeline"/>
    <dgm:cxn modelId="{3D6B87F9-B1BA-4333-BC7E-2608B22CA60E}" type="presParOf" srcId="{CA767536-4006-4A7E-8DFD-BABEC35EF870}" destId="{3CC7E1C5-ACCB-4C9E-88C3-C5803BD7E8A3}" srcOrd="5" destOrd="0" presId="urn:microsoft.com/office/officeart/2024/layout/BulletTimeline"/>
    <dgm:cxn modelId="{B1F3B979-C410-4245-A142-A9E1EE4BBFDB}" type="presParOf" srcId="{01170754-920B-46BA-91EB-3B2F0B898D59}" destId="{CBC10A48-FD3E-4C15-A8BA-7948F8BD155D}" srcOrd="11" destOrd="0" presId="urn:microsoft.com/office/officeart/2024/layout/BulletTimeline"/>
    <dgm:cxn modelId="{FC866F05-EECB-4121-8CDE-0506D4DDB523}" type="presParOf" srcId="{01170754-920B-46BA-91EB-3B2F0B898D59}" destId="{1B8F3DC5-37C4-4DFE-82EC-DCF028E33A1E}" srcOrd="12" destOrd="0" presId="urn:microsoft.com/office/officeart/2024/layout/BulletTimeline"/>
    <dgm:cxn modelId="{69A40CEC-EC57-44E1-B71C-C227020C65B1}" type="presParOf" srcId="{1B8F3DC5-37C4-4DFE-82EC-DCF028E33A1E}" destId="{79163356-8FB1-4B1C-9D2A-5ACA5FA454F2}" srcOrd="0" destOrd="0" presId="urn:microsoft.com/office/officeart/2024/layout/BulletTimeline"/>
    <dgm:cxn modelId="{4CBA28FB-8343-4494-9312-59C933C3507F}" type="presParOf" srcId="{79163356-8FB1-4B1C-9D2A-5ACA5FA454F2}" destId="{56673656-04B4-4609-87DB-8B4CE6335D92}" srcOrd="0" destOrd="0" presId="urn:microsoft.com/office/officeart/2024/layout/BulletTimeline"/>
    <dgm:cxn modelId="{29394781-974F-4AF1-9CBF-F4AB063E1B8D}" type="presParOf" srcId="{79163356-8FB1-4B1C-9D2A-5ACA5FA454F2}" destId="{83EBB818-03E5-4BF3-B194-2A709A764B4D}" srcOrd="1" destOrd="0" presId="urn:microsoft.com/office/officeart/2024/layout/BulletTimeline"/>
    <dgm:cxn modelId="{9BB4BA18-68CC-45BB-BEB6-D6015325771A}" type="presParOf" srcId="{1B8F3DC5-37C4-4DFE-82EC-DCF028E33A1E}" destId="{364D3371-4F58-4C84-B754-1BB0C7D836F9}" srcOrd="1" destOrd="0" presId="urn:microsoft.com/office/officeart/2024/layout/BulletTimeline"/>
    <dgm:cxn modelId="{653F6CD3-1D3B-4D1E-9F28-D781C151ADF9}" type="presParOf" srcId="{1B8F3DC5-37C4-4DFE-82EC-DCF028E33A1E}" destId="{431F3110-2D21-4E8F-A269-A3431B3A4E70}" srcOrd="2" destOrd="0" presId="urn:microsoft.com/office/officeart/2024/layout/BulletTimeline"/>
    <dgm:cxn modelId="{4392AB98-300A-4E42-A91C-75A855F889CA}" type="presParOf" srcId="{1B8F3DC5-37C4-4DFE-82EC-DCF028E33A1E}" destId="{5F2EDE6B-41E9-4501-B344-89567BFEB294}" srcOrd="3" destOrd="0" presId="urn:microsoft.com/office/officeart/2024/layout/BulletTimeline"/>
    <dgm:cxn modelId="{B2BAD0F4-4840-4379-B39C-33A430523449}" type="presParOf" srcId="{1B8F3DC5-37C4-4DFE-82EC-DCF028E33A1E}" destId="{7DD17002-73F0-4AEF-A4B5-9F5BE8FC6DAE}" srcOrd="4" destOrd="0" presId="urn:microsoft.com/office/officeart/2024/layout/BulletTimeline"/>
    <dgm:cxn modelId="{81FB4F31-D0E4-4B21-AACC-1B5DBC917DC9}" type="presParOf" srcId="{7DD17002-73F0-4AEF-A4B5-9F5BE8FC6DAE}" destId="{BE01B24E-2FF8-40E5-84E9-35D2B2BBD3FB}" srcOrd="0" destOrd="0" presId="urn:microsoft.com/office/officeart/2024/layout/BulletTimeline"/>
    <dgm:cxn modelId="{62B76153-DD50-40E8-9E4F-B0AC8F8B62D3}" type="presParOf" srcId="{1B8F3DC5-37C4-4DFE-82EC-DCF028E33A1E}" destId="{F19F7817-33B8-482E-AC99-F33B703A5AF5}" srcOrd="5" destOrd="0" presId="urn:microsoft.com/office/officeart/2024/layout/BulletTimeline"/>
    <dgm:cxn modelId="{6F1528E3-802A-4B74-B8C7-B82402C2B9EB}" type="presParOf" srcId="{01170754-920B-46BA-91EB-3B2F0B898D59}" destId="{8EADC993-B11B-4353-AA05-5AB1FD5E3855}" srcOrd="13" destOrd="0" presId="urn:microsoft.com/office/officeart/2024/layout/BulletTimeline"/>
    <dgm:cxn modelId="{0DA4804B-552B-4CF5-8DED-9DD73D40030B}" type="presParOf" srcId="{01170754-920B-46BA-91EB-3B2F0B898D59}" destId="{03B6C8DF-AD78-482E-8E81-4BCF8AA7DF7C}" srcOrd="14" destOrd="0" presId="urn:microsoft.com/office/officeart/2024/layout/BulletTimeline"/>
    <dgm:cxn modelId="{DEA35553-AF18-4E61-A0BE-F18B80192457}" type="presParOf" srcId="{03B6C8DF-AD78-482E-8E81-4BCF8AA7DF7C}" destId="{45C03BEE-F4D3-4FAA-8014-E8F4E86307B8}" srcOrd="0" destOrd="0" presId="urn:microsoft.com/office/officeart/2024/layout/BulletTimeline"/>
    <dgm:cxn modelId="{34F90301-F675-4727-AE1D-178E24E8A7C8}" type="presParOf" srcId="{45C03BEE-F4D3-4FAA-8014-E8F4E86307B8}" destId="{E3178AAE-CD9B-4AD8-9130-B3663C597C37}" srcOrd="0" destOrd="0" presId="urn:microsoft.com/office/officeart/2024/layout/BulletTimeline"/>
    <dgm:cxn modelId="{F92FA883-3AF5-4042-AFB3-EA3959E6674C}" type="presParOf" srcId="{45C03BEE-F4D3-4FAA-8014-E8F4E86307B8}" destId="{B9E2354E-2AC2-4C27-816A-220F4B0087BB}" srcOrd="1" destOrd="0" presId="urn:microsoft.com/office/officeart/2024/layout/BulletTimeline"/>
    <dgm:cxn modelId="{75B4E706-CA8F-4E00-9FEE-6109BE1B3992}" type="presParOf" srcId="{03B6C8DF-AD78-482E-8E81-4BCF8AA7DF7C}" destId="{E66C740F-4D02-4B23-9DA8-AD764ECDCEEA}" srcOrd="1" destOrd="0" presId="urn:microsoft.com/office/officeart/2024/layout/BulletTimeline"/>
    <dgm:cxn modelId="{D5788743-B7B1-4077-B706-E3B4C0E2F0A1}" type="presParOf" srcId="{03B6C8DF-AD78-482E-8E81-4BCF8AA7DF7C}" destId="{FF405F8D-58C8-450B-AB0F-BFF5A9FF1FE4}" srcOrd="2" destOrd="0" presId="urn:microsoft.com/office/officeart/2024/layout/BulletTimeline"/>
    <dgm:cxn modelId="{5960C10F-4241-49D9-8570-272B6C977A1E}" type="presParOf" srcId="{03B6C8DF-AD78-482E-8E81-4BCF8AA7DF7C}" destId="{6E7CA71C-E7A9-48E1-B545-B103884F224D}" srcOrd="3" destOrd="0" presId="urn:microsoft.com/office/officeart/2024/layout/BulletTimeline"/>
    <dgm:cxn modelId="{B9F98A27-59A8-4228-AEF9-4B2AEDEDC73B}" type="presParOf" srcId="{03B6C8DF-AD78-482E-8E81-4BCF8AA7DF7C}" destId="{98F7C994-3BC4-4224-BE12-2C5A71D1F2A7}" srcOrd="4" destOrd="0" presId="urn:microsoft.com/office/officeart/2024/layout/BulletTimeline"/>
    <dgm:cxn modelId="{3D4F4CA5-A429-401A-B550-70ADDF31B38F}" type="presParOf" srcId="{98F7C994-3BC4-4224-BE12-2C5A71D1F2A7}" destId="{418DD926-2C35-434C-890A-52F78EC709BD}" srcOrd="0" destOrd="0" presId="urn:microsoft.com/office/officeart/2024/layout/BulletTimeline"/>
    <dgm:cxn modelId="{B541A641-AF19-4B64-A8A0-CE3B6B5530FC}" type="presParOf" srcId="{03B6C8DF-AD78-482E-8E81-4BCF8AA7DF7C}" destId="{967CE296-89C5-46A0-87FA-F1EC13FB4BA1}" srcOrd="5" destOrd="0" presId="urn:microsoft.com/office/officeart/2024/layout/Bullet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013C4A3-AE00-4CA1-BAA1-81D678A61849}" type="doc">
      <dgm:prSet loTypeId="urn:microsoft.com/office/officeart/2024/layout/BulletTimeline" loCatId="timeline" qsTypeId="urn:microsoft.com/office/officeart/2005/8/quickstyle/simple1" qsCatId="simple" csTypeId="urn:microsoft.com/office/officeart/2005/8/colors/accent1_2" csCatId="accent1" phldr="1"/>
      <dgm:spPr/>
      <dgm:t>
        <a:bodyPr/>
        <a:lstStyle/>
        <a:p>
          <a:endParaRPr lang="nb-NO"/>
        </a:p>
      </dgm:t>
    </dgm:pt>
    <dgm:pt modelId="{76082EF3-EF57-4489-9DF9-4081FD56BC2B}">
      <dgm:prSet phldrT="Add an event" phldr="0"/>
      <dgm:spPr/>
      <dgm:t>
        <a:bodyPr/>
        <a:lstStyle/>
        <a:p>
          <a:pPr>
            <a:defRPr b="1"/>
          </a:pPr>
          <a:r>
            <a:rPr lang="nb-NO" i="1" dirty="0">
              <a:solidFill>
                <a:srgbClr val="FF0000"/>
              </a:solidFill>
            </a:rPr>
            <a:t>Library Reform 2014</a:t>
          </a:r>
          <a:r>
            <a:rPr lang="nb-NO" dirty="0">
              <a:solidFill>
                <a:srgbClr val="FF0000"/>
              </a:solidFill>
            </a:rPr>
            <a:t> (2006)</a:t>
          </a:r>
        </a:p>
      </dgm:t>
    </dgm:pt>
    <dgm:pt modelId="{B4F746E2-4549-45A6-8435-8C7252FE584B}" type="parTrans" cxnId="{A72E9EEC-6D93-4904-AB1F-15671FEC5123}">
      <dgm:prSet/>
      <dgm:spPr/>
      <dgm:t>
        <a:bodyPr/>
        <a:lstStyle/>
        <a:p>
          <a:endParaRPr lang="nb-NO"/>
        </a:p>
      </dgm:t>
    </dgm:pt>
    <dgm:pt modelId="{655909C4-3231-454D-971D-5C3AD5C55DAA}" type="sibTrans" cxnId="{A72E9EEC-6D93-4904-AB1F-15671FEC5123}">
      <dgm:prSet/>
      <dgm:spPr/>
      <dgm:t>
        <a:bodyPr/>
        <a:lstStyle/>
        <a:p>
          <a:endParaRPr lang="nb-NO"/>
        </a:p>
      </dgm:t>
    </dgm:pt>
    <dgm:pt modelId="{75D98280-93F2-4986-A21C-398D8C08B75B}">
      <dgm:prSet phldrT="Write a description of the significance of this event" phldr="1"/>
      <dgm:spPr/>
      <dgm:t>
        <a:bodyPr/>
        <a:lstStyle/>
        <a:p>
          <a:endParaRPr lang="nb-NO"/>
        </a:p>
      </dgm:t>
    </dgm:pt>
    <dgm:pt modelId="{801DA95F-AE7D-4405-8391-69F00B0A6CDB}" type="parTrans" cxnId="{B0AAEF46-A055-405A-9C88-8810FA71DE26}">
      <dgm:prSet/>
      <dgm:spPr/>
      <dgm:t>
        <a:bodyPr/>
        <a:lstStyle/>
        <a:p>
          <a:endParaRPr lang="nb-NO"/>
        </a:p>
      </dgm:t>
    </dgm:pt>
    <dgm:pt modelId="{5A446061-5DFC-4CE1-8696-A2AED3673962}" type="sibTrans" cxnId="{B0AAEF46-A055-405A-9C88-8810FA71DE26}">
      <dgm:prSet/>
      <dgm:spPr/>
      <dgm:t>
        <a:bodyPr/>
        <a:lstStyle/>
        <a:p>
          <a:endParaRPr lang="nb-NO"/>
        </a:p>
      </dgm:t>
    </dgm:pt>
    <dgm:pt modelId="{81B37432-59EC-4CD2-8335-AD0C1A69D45E}">
      <dgm:prSet phldrT="Add an event" phldr="0"/>
      <dgm:spPr/>
      <dgm:t>
        <a:bodyPr/>
        <a:lstStyle/>
        <a:p>
          <a:pPr>
            <a:defRPr b="1"/>
          </a:pPr>
          <a:r>
            <a:rPr lang="nb-NO" dirty="0">
              <a:solidFill>
                <a:srgbClr val="FF0000"/>
              </a:solidFill>
            </a:rPr>
            <a:t>White Paper </a:t>
          </a:r>
          <a:r>
            <a:rPr lang="nb-NO" dirty="0" err="1">
              <a:solidFill>
                <a:srgbClr val="FF0000"/>
              </a:solidFill>
            </a:rPr>
            <a:t>on</a:t>
          </a:r>
          <a:r>
            <a:rPr lang="nb-NO" dirty="0">
              <a:solidFill>
                <a:srgbClr val="FF0000"/>
              </a:solidFill>
            </a:rPr>
            <a:t> </a:t>
          </a:r>
          <a:r>
            <a:rPr lang="nb-NO" dirty="0" err="1">
              <a:solidFill>
                <a:srgbClr val="FF0000"/>
              </a:solidFill>
            </a:rPr>
            <a:t>public</a:t>
          </a:r>
          <a:r>
            <a:rPr lang="nb-NO" dirty="0">
              <a:solidFill>
                <a:srgbClr val="FF0000"/>
              </a:solidFill>
            </a:rPr>
            <a:t> </a:t>
          </a:r>
          <a:r>
            <a:rPr lang="nb-NO" dirty="0" err="1">
              <a:solidFill>
                <a:srgbClr val="FF0000"/>
              </a:solidFill>
            </a:rPr>
            <a:t>libraries</a:t>
          </a:r>
          <a:r>
            <a:rPr lang="nb-NO" dirty="0">
              <a:solidFill>
                <a:srgbClr val="FF0000"/>
              </a:solidFill>
            </a:rPr>
            <a:t> (2009)</a:t>
          </a:r>
        </a:p>
      </dgm:t>
    </dgm:pt>
    <dgm:pt modelId="{2CB8F21E-CC7E-4045-A461-3891DE7CD515}" type="parTrans" cxnId="{4BD066CB-9A43-4A8D-AF13-11A3FED3D02A}">
      <dgm:prSet/>
      <dgm:spPr/>
      <dgm:t>
        <a:bodyPr/>
        <a:lstStyle/>
        <a:p>
          <a:endParaRPr lang="nb-NO"/>
        </a:p>
      </dgm:t>
    </dgm:pt>
    <dgm:pt modelId="{F08F08DE-2D0E-49AB-B157-936021C1CD73}" type="sibTrans" cxnId="{4BD066CB-9A43-4A8D-AF13-11A3FED3D02A}">
      <dgm:prSet/>
      <dgm:spPr/>
      <dgm:t>
        <a:bodyPr/>
        <a:lstStyle/>
        <a:p>
          <a:endParaRPr lang="nb-NO"/>
        </a:p>
      </dgm:t>
    </dgm:pt>
    <dgm:pt modelId="{AF24FDD3-7983-41F9-A540-B71D10F6690B}">
      <dgm:prSet phldrT="Write a description of the significance of this event" phldr="1"/>
      <dgm:spPr/>
      <dgm:t>
        <a:bodyPr/>
        <a:lstStyle/>
        <a:p>
          <a:endParaRPr lang="nb-NO"/>
        </a:p>
      </dgm:t>
    </dgm:pt>
    <dgm:pt modelId="{A36A3869-2251-40E1-8AC3-DA069597D3F4}" type="parTrans" cxnId="{114B0C65-9A22-4E7F-8508-A53DCFC92A83}">
      <dgm:prSet/>
      <dgm:spPr/>
      <dgm:t>
        <a:bodyPr/>
        <a:lstStyle/>
        <a:p>
          <a:endParaRPr lang="nb-NO"/>
        </a:p>
      </dgm:t>
    </dgm:pt>
    <dgm:pt modelId="{A3FA7713-C294-4B5D-A6F4-852CBC64DBB3}" type="sibTrans" cxnId="{114B0C65-9A22-4E7F-8508-A53DCFC92A83}">
      <dgm:prSet/>
      <dgm:spPr/>
      <dgm:t>
        <a:bodyPr/>
        <a:lstStyle/>
        <a:p>
          <a:endParaRPr lang="nb-NO"/>
        </a:p>
      </dgm:t>
    </dgm:pt>
    <dgm:pt modelId="{6491188F-6223-4302-B19A-C21174B098A2}">
      <dgm:prSet phldrT="Add an event" phldr="0"/>
      <dgm:spPr/>
      <dgm:t>
        <a:bodyPr/>
        <a:lstStyle/>
        <a:p>
          <a:pPr>
            <a:defRPr b="1"/>
          </a:pPr>
          <a:r>
            <a:rPr lang="nb-NO" dirty="0">
              <a:solidFill>
                <a:srgbClr val="FF0000"/>
              </a:solidFill>
            </a:rPr>
            <a:t>New </a:t>
          </a:r>
          <a:r>
            <a:rPr lang="nb-NO" dirty="0" err="1">
              <a:solidFill>
                <a:srgbClr val="FF0000"/>
              </a:solidFill>
            </a:rPr>
            <a:t>mandate</a:t>
          </a:r>
          <a:r>
            <a:rPr lang="nb-NO" dirty="0">
              <a:solidFill>
                <a:srgbClr val="FF0000"/>
              </a:solidFill>
            </a:rPr>
            <a:t> for National Library (2010)</a:t>
          </a:r>
        </a:p>
      </dgm:t>
    </dgm:pt>
    <dgm:pt modelId="{F0E914BE-7A94-46A3-AF83-15788B02A830}" type="parTrans" cxnId="{1A598715-B500-4E67-AD73-95C950BE48BD}">
      <dgm:prSet/>
      <dgm:spPr/>
      <dgm:t>
        <a:bodyPr/>
        <a:lstStyle/>
        <a:p>
          <a:endParaRPr lang="nb-NO"/>
        </a:p>
      </dgm:t>
    </dgm:pt>
    <dgm:pt modelId="{290B4B9E-46D2-4F7C-88C8-2AC624B97D1E}" type="sibTrans" cxnId="{1A598715-B500-4E67-AD73-95C950BE48BD}">
      <dgm:prSet/>
      <dgm:spPr/>
      <dgm:t>
        <a:bodyPr/>
        <a:lstStyle/>
        <a:p>
          <a:endParaRPr lang="nb-NO"/>
        </a:p>
      </dgm:t>
    </dgm:pt>
    <dgm:pt modelId="{42A9FDC0-96E3-4308-B886-85CB56FCCA96}">
      <dgm:prSet phldrT="Write a description of the significance of this event" phldr="1"/>
      <dgm:spPr/>
      <dgm:t>
        <a:bodyPr/>
        <a:lstStyle/>
        <a:p>
          <a:endParaRPr lang="nb-NO"/>
        </a:p>
      </dgm:t>
    </dgm:pt>
    <dgm:pt modelId="{AA98840B-B3D7-4C72-B4EB-A8920D789A2E}" type="parTrans" cxnId="{C56D59A2-DBA7-4A89-A792-BEAA06AC0B5A}">
      <dgm:prSet/>
      <dgm:spPr/>
      <dgm:t>
        <a:bodyPr/>
        <a:lstStyle/>
        <a:p>
          <a:endParaRPr lang="nb-NO"/>
        </a:p>
      </dgm:t>
    </dgm:pt>
    <dgm:pt modelId="{411DB039-C43B-444E-8F5C-CC0DACD54B76}" type="sibTrans" cxnId="{C56D59A2-DBA7-4A89-A792-BEAA06AC0B5A}">
      <dgm:prSet/>
      <dgm:spPr/>
      <dgm:t>
        <a:bodyPr/>
        <a:lstStyle/>
        <a:p>
          <a:endParaRPr lang="nb-NO"/>
        </a:p>
      </dgm:t>
    </dgm:pt>
    <dgm:pt modelId="{AE45E2B2-8B5B-4E45-90AE-EA38D46EEB1C}">
      <dgm:prSet phldrT="Add an event" phldr="0"/>
      <dgm:spPr/>
      <dgm:t>
        <a:bodyPr/>
        <a:lstStyle/>
        <a:p>
          <a:pPr>
            <a:defRPr b="1"/>
          </a:pPr>
          <a:r>
            <a:rPr lang="nb-NO" dirty="0" err="1">
              <a:solidFill>
                <a:srgbClr val="FF0000"/>
              </a:solidFill>
            </a:rPr>
            <a:t>Amended</a:t>
          </a:r>
          <a:r>
            <a:rPr lang="nb-NO" dirty="0">
              <a:solidFill>
                <a:srgbClr val="FF0000"/>
              </a:solidFill>
            </a:rPr>
            <a:t> Library </a:t>
          </a:r>
          <a:r>
            <a:rPr lang="nb-NO" dirty="0" err="1">
              <a:solidFill>
                <a:srgbClr val="FF0000"/>
              </a:solidFill>
            </a:rPr>
            <a:t>Act</a:t>
          </a:r>
          <a:r>
            <a:rPr lang="nb-NO" dirty="0">
              <a:solidFill>
                <a:srgbClr val="FF0000"/>
              </a:solidFill>
            </a:rPr>
            <a:t> (2014)</a:t>
          </a:r>
        </a:p>
      </dgm:t>
    </dgm:pt>
    <dgm:pt modelId="{DFC2A492-3623-428C-9BCB-BCD883B2D58C}" type="parTrans" cxnId="{4987D725-630C-4924-83C7-80894D2F078B}">
      <dgm:prSet/>
      <dgm:spPr/>
      <dgm:t>
        <a:bodyPr/>
        <a:lstStyle/>
        <a:p>
          <a:endParaRPr lang="nb-NO"/>
        </a:p>
      </dgm:t>
    </dgm:pt>
    <dgm:pt modelId="{A97225E0-282A-4D0B-8B97-6ECE5B83409B}" type="sibTrans" cxnId="{4987D725-630C-4924-83C7-80894D2F078B}">
      <dgm:prSet/>
      <dgm:spPr/>
      <dgm:t>
        <a:bodyPr/>
        <a:lstStyle/>
        <a:p>
          <a:endParaRPr lang="nb-NO"/>
        </a:p>
      </dgm:t>
    </dgm:pt>
    <dgm:pt modelId="{70DCB484-7D07-4F4B-8883-8A42DDB5322F}">
      <dgm:prSet phldrT="Write a description of the significance of this event" phldr="1"/>
      <dgm:spPr/>
      <dgm:t>
        <a:bodyPr/>
        <a:lstStyle/>
        <a:p>
          <a:endParaRPr lang="nb-NO"/>
        </a:p>
      </dgm:t>
    </dgm:pt>
    <dgm:pt modelId="{5810805F-324C-4E0D-9467-9E2BDF5071CC}" type="parTrans" cxnId="{E66981E7-FECB-4CF5-9323-857A5A5DA649}">
      <dgm:prSet/>
      <dgm:spPr/>
      <dgm:t>
        <a:bodyPr/>
        <a:lstStyle/>
        <a:p>
          <a:endParaRPr lang="nb-NO"/>
        </a:p>
      </dgm:t>
    </dgm:pt>
    <dgm:pt modelId="{75B0F82A-22CE-434B-9146-3561BB2CD74E}" type="sibTrans" cxnId="{E66981E7-FECB-4CF5-9323-857A5A5DA649}">
      <dgm:prSet/>
      <dgm:spPr/>
      <dgm:t>
        <a:bodyPr/>
        <a:lstStyle/>
        <a:p>
          <a:endParaRPr lang="nb-NO"/>
        </a:p>
      </dgm:t>
    </dgm:pt>
    <dgm:pt modelId="{1CB9752A-56B9-495A-B9C5-C0EBD119CCF9}">
      <dgm:prSet phldrT="Add an event" phldr="0"/>
      <dgm:spPr/>
      <dgm:t>
        <a:bodyPr/>
        <a:lstStyle/>
        <a:p>
          <a:pPr>
            <a:defRPr b="1"/>
          </a:pPr>
          <a:r>
            <a:rPr lang="nb-NO" dirty="0">
              <a:solidFill>
                <a:srgbClr val="FF0000"/>
              </a:solidFill>
            </a:rPr>
            <a:t>Library </a:t>
          </a:r>
          <a:r>
            <a:rPr lang="nb-NO" dirty="0" err="1">
              <a:solidFill>
                <a:srgbClr val="FF0000"/>
              </a:solidFill>
            </a:rPr>
            <a:t>Strategy</a:t>
          </a:r>
          <a:r>
            <a:rPr lang="nb-NO" dirty="0">
              <a:solidFill>
                <a:srgbClr val="FF0000"/>
              </a:solidFill>
            </a:rPr>
            <a:t> 2015-2018</a:t>
          </a:r>
        </a:p>
      </dgm:t>
    </dgm:pt>
    <dgm:pt modelId="{51989C11-A1DE-4B41-A9FC-04FB38A4C9C5}" type="parTrans" cxnId="{7100D408-99D6-405D-8DA7-4B998B46016F}">
      <dgm:prSet/>
      <dgm:spPr/>
      <dgm:t>
        <a:bodyPr/>
        <a:lstStyle/>
        <a:p>
          <a:endParaRPr lang="nb-NO"/>
        </a:p>
      </dgm:t>
    </dgm:pt>
    <dgm:pt modelId="{E44ED20C-C671-4D9E-ABE0-E251834F9077}" type="sibTrans" cxnId="{7100D408-99D6-405D-8DA7-4B998B46016F}">
      <dgm:prSet/>
      <dgm:spPr/>
      <dgm:t>
        <a:bodyPr/>
        <a:lstStyle/>
        <a:p>
          <a:endParaRPr lang="nb-NO"/>
        </a:p>
      </dgm:t>
    </dgm:pt>
    <dgm:pt modelId="{B3ECAE2F-00F1-4939-9259-84D0694CF19D}">
      <dgm:prSet phldrT="Write a description of the significance of this event" phldr="1"/>
      <dgm:spPr/>
      <dgm:t>
        <a:bodyPr/>
        <a:lstStyle/>
        <a:p>
          <a:endParaRPr lang="nb-NO"/>
        </a:p>
      </dgm:t>
    </dgm:pt>
    <dgm:pt modelId="{D0038D65-73FE-4BF4-A892-255A8BCCA4EF}" type="parTrans" cxnId="{0B2B137D-B907-462E-8D9F-6B219EFECB97}">
      <dgm:prSet/>
      <dgm:spPr/>
      <dgm:t>
        <a:bodyPr/>
        <a:lstStyle/>
        <a:p>
          <a:endParaRPr lang="nb-NO"/>
        </a:p>
      </dgm:t>
    </dgm:pt>
    <dgm:pt modelId="{61EADE88-DFA0-4096-A0A7-6C9248B28DB4}" type="sibTrans" cxnId="{0B2B137D-B907-462E-8D9F-6B219EFECB97}">
      <dgm:prSet/>
      <dgm:spPr/>
      <dgm:t>
        <a:bodyPr/>
        <a:lstStyle/>
        <a:p>
          <a:endParaRPr lang="nb-NO"/>
        </a:p>
      </dgm:t>
    </dgm:pt>
    <dgm:pt modelId="{EE7BD67C-192E-41BD-884B-A29AA2585F00}">
      <dgm:prSet phldrT="Add an event" phldr="0"/>
      <dgm:spPr/>
      <dgm:t>
        <a:bodyPr/>
        <a:lstStyle/>
        <a:p>
          <a:pPr>
            <a:defRPr b="1"/>
          </a:pPr>
          <a:r>
            <a:rPr lang="nb-NO" dirty="0"/>
            <a:t>Library </a:t>
          </a:r>
          <a:r>
            <a:rPr lang="nb-NO" dirty="0" err="1"/>
            <a:t>Strategy</a:t>
          </a:r>
          <a:r>
            <a:rPr lang="nb-NO" dirty="0"/>
            <a:t> 2020-2023</a:t>
          </a:r>
        </a:p>
      </dgm:t>
    </dgm:pt>
    <dgm:pt modelId="{20507903-FE52-4300-974F-D176EECC4FD2}" type="parTrans" cxnId="{AF539CD5-CA0D-440E-8452-8D43BAB0368B}">
      <dgm:prSet/>
      <dgm:spPr/>
      <dgm:t>
        <a:bodyPr/>
        <a:lstStyle/>
        <a:p>
          <a:endParaRPr lang="nb-NO"/>
        </a:p>
      </dgm:t>
    </dgm:pt>
    <dgm:pt modelId="{AAD88A45-D7AA-4207-A6BA-43EDB3FACAF6}" type="sibTrans" cxnId="{AF539CD5-CA0D-440E-8452-8D43BAB0368B}">
      <dgm:prSet/>
      <dgm:spPr/>
      <dgm:t>
        <a:bodyPr/>
        <a:lstStyle/>
        <a:p>
          <a:endParaRPr lang="nb-NO"/>
        </a:p>
      </dgm:t>
    </dgm:pt>
    <dgm:pt modelId="{370CD51A-855B-46CA-99B6-09025761108D}">
      <dgm:prSet phldrT="Write a description of the significance of this event" phldr="1"/>
      <dgm:spPr/>
      <dgm:t>
        <a:bodyPr/>
        <a:lstStyle/>
        <a:p>
          <a:endParaRPr lang="nb-NO"/>
        </a:p>
      </dgm:t>
    </dgm:pt>
    <dgm:pt modelId="{010700D5-378C-46DD-BD48-DA288FB08E1A}" type="parTrans" cxnId="{7BD01B13-6C7F-43E2-B87C-CD60B5928395}">
      <dgm:prSet/>
      <dgm:spPr/>
      <dgm:t>
        <a:bodyPr/>
        <a:lstStyle/>
        <a:p>
          <a:endParaRPr lang="nb-NO"/>
        </a:p>
      </dgm:t>
    </dgm:pt>
    <dgm:pt modelId="{E2ADBB55-2BA7-416E-BB7D-E38B72846720}" type="sibTrans" cxnId="{7BD01B13-6C7F-43E2-B87C-CD60B5928395}">
      <dgm:prSet/>
      <dgm:spPr/>
      <dgm:t>
        <a:bodyPr/>
        <a:lstStyle/>
        <a:p>
          <a:endParaRPr lang="nb-NO"/>
        </a:p>
      </dgm:t>
    </dgm:pt>
    <dgm:pt modelId="{AF3779EC-B816-40C9-A040-2E1FC76129A1}">
      <dgm:prSet phldrT="Add an event" phldr="0"/>
      <dgm:spPr/>
      <dgm:t>
        <a:bodyPr/>
        <a:lstStyle/>
        <a:p>
          <a:pPr>
            <a:defRPr b="1"/>
          </a:pPr>
          <a:r>
            <a:rPr lang="nb-NO" dirty="0" err="1"/>
            <a:t>Expanded</a:t>
          </a:r>
          <a:r>
            <a:rPr lang="nb-NO" dirty="0"/>
            <a:t> Library </a:t>
          </a:r>
          <a:r>
            <a:rPr lang="nb-NO" dirty="0" err="1"/>
            <a:t>Strategy</a:t>
          </a:r>
          <a:r>
            <a:rPr lang="nb-NO" dirty="0"/>
            <a:t> 2024-2025</a:t>
          </a:r>
        </a:p>
      </dgm:t>
    </dgm:pt>
    <dgm:pt modelId="{FEEF77A2-A8B7-4317-92E9-9C8D9C44329B}" type="parTrans" cxnId="{A3FA5AFB-01A3-467B-AA00-91E42B6134BB}">
      <dgm:prSet/>
      <dgm:spPr/>
      <dgm:t>
        <a:bodyPr/>
        <a:lstStyle/>
        <a:p>
          <a:endParaRPr lang="nb-NO"/>
        </a:p>
      </dgm:t>
    </dgm:pt>
    <dgm:pt modelId="{9547CF5C-DCA8-4092-A39B-CBD5A0536F52}" type="sibTrans" cxnId="{A3FA5AFB-01A3-467B-AA00-91E42B6134BB}">
      <dgm:prSet/>
      <dgm:spPr/>
      <dgm:t>
        <a:bodyPr/>
        <a:lstStyle/>
        <a:p>
          <a:endParaRPr lang="nb-NO"/>
        </a:p>
      </dgm:t>
    </dgm:pt>
    <dgm:pt modelId="{CCA5D245-C005-4058-A583-740650CA3F02}">
      <dgm:prSet phldrT="Write a description of the significance of this event" phldr="1"/>
      <dgm:spPr/>
      <dgm:t>
        <a:bodyPr/>
        <a:lstStyle/>
        <a:p>
          <a:endParaRPr lang="nb-NO"/>
        </a:p>
      </dgm:t>
    </dgm:pt>
    <dgm:pt modelId="{CD3CF0E4-D7D3-43CE-B32A-A7C60F1F2694}" type="parTrans" cxnId="{00FE1794-A256-451E-ABFA-C3C53A3B337B}">
      <dgm:prSet/>
      <dgm:spPr/>
      <dgm:t>
        <a:bodyPr/>
        <a:lstStyle/>
        <a:p>
          <a:endParaRPr lang="nb-NO"/>
        </a:p>
      </dgm:t>
    </dgm:pt>
    <dgm:pt modelId="{A3BAAB14-E1D1-4D7F-9F1F-AA510614A443}" type="sibTrans" cxnId="{00FE1794-A256-451E-ABFA-C3C53A3B337B}">
      <dgm:prSet/>
      <dgm:spPr/>
      <dgm:t>
        <a:bodyPr/>
        <a:lstStyle/>
        <a:p>
          <a:endParaRPr lang="nb-NO"/>
        </a:p>
      </dgm:t>
    </dgm:pt>
    <dgm:pt modelId="{281F0BEE-CA0F-449B-9A0F-6E00E59237D5}">
      <dgm:prSet phldrT="Add an event" phldr="0"/>
      <dgm:spPr/>
      <dgm:t>
        <a:bodyPr/>
        <a:lstStyle/>
        <a:p>
          <a:pPr>
            <a:defRPr b="1"/>
          </a:pPr>
          <a:r>
            <a:rPr lang="nb-NO" dirty="0"/>
            <a:t>Evaluation (2026)</a:t>
          </a:r>
        </a:p>
      </dgm:t>
    </dgm:pt>
    <dgm:pt modelId="{D64889E5-5FF8-4C1A-9E9E-A58B0E3AC57E}" type="parTrans" cxnId="{F28C70A2-8A9E-4C54-A839-95D3FABA38CD}">
      <dgm:prSet/>
      <dgm:spPr/>
      <dgm:t>
        <a:bodyPr/>
        <a:lstStyle/>
        <a:p>
          <a:endParaRPr lang="nb-NO"/>
        </a:p>
      </dgm:t>
    </dgm:pt>
    <dgm:pt modelId="{8567F87C-0C3B-457C-BD52-4C8ED7130A27}" type="sibTrans" cxnId="{F28C70A2-8A9E-4C54-A839-95D3FABA38CD}">
      <dgm:prSet/>
      <dgm:spPr/>
      <dgm:t>
        <a:bodyPr/>
        <a:lstStyle/>
        <a:p>
          <a:endParaRPr lang="nb-NO"/>
        </a:p>
      </dgm:t>
    </dgm:pt>
    <dgm:pt modelId="{D3D30132-A3BB-4F86-906D-04DF66EBE43E}">
      <dgm:prSet phldrT="Write a description of the significance of this event" phldr="1"/>
      <dgm:spPr/>
      <dgm:t>
        <a:bodyPr/>
        <a:lstStyle/>
        <a:p>
          <a:endParaRPr lang="nb-NO"/>
        </a:p>
      </dgm:t>
    </dgm:pt>
    <dgm:pt modelId="{02BBEDE8-B949-48A0-B8F3-BAAF2DB3984E}" type="parTrans" cxnId="{52185EE7-1271-4618-A5B2-E8576E5E97C9}">
      <dgm:prSet/>
      <dgm:spPr/>
      <dgm:t>
        <a:bodyPr/>
        <a:lstStyle/>
        <a:p>
          <a:endParaRPr lang="nb-NO"/>
        </a:p>
      </dgm:t>
    </dgm:pt>
    <dgm:pt modelId="{510C2267-0C2F-4C90-ABD6-63DAB178FF44}" type="sibTrans" cxnId="{52185EE7-1271-4618-A5B2-E8576E5E97C9}">
      <dgm:prSet/>
      <dgm:spPr/>
      <dgm:t>
        <a:bodyPr/>
        <a:lstStyle/>
        <a:p>
          <a:endParaRPr lang="nb-NO"/>
        </a:p>
      </dgm:t>
    </dgm:pt>
    <dgm:pt modelId="{27F6A3A5-4336-45C7-925F-D41A8D63A9C0}" type="pres">
      <dgm:prSet presAssocID="{5013C4A3-AE00-4CA1-BAA1-81D678A61849}" presName="root" presStyleCnt="0">
        <dgm:presLayoutVars>
          <dgm:dir/>
          <dgm:animLvl val="lvl"/>
        </dgm:presLayoutVars>
      </dgm:prSet>
      <dgm:spPr/>
    </dgm:pt>
    <dgm:pt modelId="{DE2E7B96-4371-47A9-A51E-A0C1193AA4A4}" type="pres">
      <dgm:prSet presAssocID="{5013C4A3-AE00-4CA1-BAA1-81D678A61849}" presName="divider" presStyleCnt="0"/>
      <dgm:spPr/>
    </dgm:pt>
    <dgm:pt modelId="{6BF98B31-98EB-4986-8E42-08164AC52F61}" type="pres">
      <dgm:prSet presAssocID="{5013C4A3-AE00-4CA1-BAA1-81D678A61849}" presName="rectBar" presStyleLbl="dkBgShp" presStyleIdx="0" presStyleCnt="10"/>
      <dgm:spPr>
        <a:gradFill rotWithShape="0">
          <a:gsLst>
            <a:gs pos="0">
              <a:schemeClr val="accent1">
                <a:tint val="76000"/>
              </a:schemeClr>
            </a:gs>
            <a:gs pos="100000">
              <a:schemeClr val="accent1">
                <a:tint val="76000"/>
              </a:schemeClr>
            </a:gs>
          </a:gsLst>
          <a:lin ang="0" scaled="0"/>
        </a:gradFill>
        <a:ln>
          <a:noFill/>
        </a:ln>
        <a:effectLst/>
      </dgm:spPr>
    </dgm:pt>
    <dgm:pt modelId="{0EE0546C-50B5-4D5D-AAD4-DDA9134A2FE3}" type="pres">
      <dgm:prSet presAssocID="{5013C4A3-AE00-4CA1-BAA1-81D678A61849}" presName="chevronArrow" presStyleLbl="dkBgShp" presStyleIdx="1" presStyleCnt="10"/>
      <dgm:spPr>
        <a:gradFill rotWithShape="0">
          <a:gsLst>
            <a:gs pos="0">
              <a:schemeClr val="accent1">
                <a:tint val="76000"/>
              </a:schemeClr>
            </a:gs>
            <a:gs pos="100000">
              <a:schemeClr val="accent1">
                <a:tint val="76000"/>
              </a:schemeClr>
            </a:gs>
          </a:gsLst>
          <a:lin ang="0" scaled="0"/>
        </a:gradFill>
        <a:ln>
          <a:noFill/>
        </a:ln>
        <a:effectLst/>
      </dgm:spPr>
    </dgm:pt>
    <dgm:pt modelId="{01170754-920B-46BA-91EB-3B2F0B898D59}" type="pres">
      <dgm:prSet presAssocID="{5013C4A3-AE00-4CA1-BAA1-81D678A61849}" presName="nodes" presStyleCnt="0">
        <dgm:presLayoutVars>
          <dgm:chMax/>
          <dgm:chPref/>
          <dgm:animLvl val="lvl"/>
        </dgm:presLayoutVars>
      </dgm:prSet>
      <dgm:spPr/>
    </dgm:pt>
    <dgm:pt modelId="{A6827BFC-2EC1-43CB-BDBC-57CA00A26F22}" type="pres">
      <dgm:prSet presAssocID="{76082EF3-EF57-4489-9DF9-4081FD56BC2B}" presName="composite" presStyleCnt="0"/>
      <dgm:spPr/>
    </dgm:pt>
    <dgm:pt modelId="{61A82EA7-1A70-4EBF-BDB9-81FA09BD3D0B}" type="pres">
      <dgm:prSet presAssocID="{76082EF3-EF57-4489-9DF9-4081FD56BC2B}" presName="DropPinPlaceHolder" presStyleCnt="0"/>
      <dgm:spPr/>
    </dgm:pt>
    <dgm:pt modelId="{678D57B6-599B-4985-9CD4-BB701FAEC526}" type="pres">
      <dgm:prSet presAssocID="{76082EF3-EF57-4489-9DF9-4081FD56BC2B}" presName="DropPin" presStyleLbl="alignNode1" presStyleIdx="0" presStyleCnt="8"/>
      <dgm:spPr/>
    </dgm:pt>
    <dgm:pt modelId="{161227A6-6474-401B-8C75-D6DF59BDAF42}" type="pres">
      <dgm:prSet presAssocID="{76082EF3-EF57-4489-9DF9-4081FD56BC2B}" presName="Ellipse" presStyleLbl="fgAcc1" presStyleIdx="0" presStyleCnt="8"/>
      <dgm:spPr/>
    </dgm:pt>
    <dgm:pt modelId="{1E41A2BF-28A3-469C-8114-FD38AFD29486}" type="pres">
      <dgm:prSet presAssocID="{76082EF3-EF57-4489-9DF9-4081FD56BC2B}" presName="L2TextContainer" presStyleLbl="revTx" presStyleIdx="0" presStyleCnt="16">
        <dgm:presLayoutVars>
          <dgm:bulletEnabled val="1"/>
        </dgm:presLayoutVars>
      </dgm:prSet>
      <dgm:spPr/>
    </dgm:pt>
    <dgm:pt modelId="{A0848FE0-7CE6-4B67-AB1D-D4A3C6FE597C}" type="pres">
      <dgm:prSet presAssocID="{76082EF3-EF57-4489-9DF9-4081FD56BC2B}" presName="L1TextContainer" presStyleLbl="revTx" presStyleIdx="1" presStyleCnt="16">
        <dgm:presLayoutVars>
          <dgm:chMax val="1"/>
          <dgm:chPref val="1"/>
          <dgm:bulletEnabled val="1"/>
        </dgm:presLayoutVars>
      </dgm:prSet>
      <dgm:spPr/>
    </dgm:pt>
    <dgm:pt modelId="{2B0760A3-3B74-44D6-95C2-099B5671FF40}" type="pres">
      <dgm:prSet presAssocID="{76082EF3-EF57-4489-9DF9-4081FD56BC2B}" presName="ConnectLine" presStyleLbl="dkBgShp" presStyleIdx="2" presStyleCnt="10"/>
      <dgm:spPr/>
    </dgm:pt>
    <dgm:pt modelId="{13CDA517-305B-4D52-93E4-6D90126C7CFE}" type="pres">
      <dgm:prSet presAssocID="{76082EF3-EF57-4489-9DF9-4081FD56BC2B}" presName="ConnectorPoint" presStyleCnt="0"/>
      <dgm:spPr/>
    </dgm:pt>
    <dgm:pt modelId="{36636DDC-FE80-463B-9F67-D9790BCD0303}" type="pres">
      <dgm:prSet presAssocID="{76082EF3-EF57-4489-9DF9-4081FD56BC2B}" presName="Bullet" presStyleLbl="lnNode1" presStyleIdx="0" presStyleCnt="8"/>
      <dgm:spPr/>
    </dgm:pt>
    <dgm:pt modelId="{2AA76B0E-6219-46B4-855E-DE6C91F900A8}" type="pres">
      <dgm:prSet presAssocID="{76082EF3-EF57-4489-9DF9-4081FD56BC2B}" presName="EmptyPlaceHolder" presStyleCnt="0"/>
      <dgm:spPr/>
    </dgm:pt>
    <dgm:pt modelId="{2FE38530-453B-43C3-8D42-3420535EA13F}" type="pres">
      <dgm:prSet presAssocID="{655909C4-3231-454D-971D-5C3AD5C55DAA}" presName="spaceBetweenRectangles" presStyleCnt="0"/>
      <dgm:spPr/>
    </dgm:pt>
    <dgm:pt modelId="{70F5DDA9-C057-4740-A2F8-3A9914692757}" type="pres">
      <dgm:prSet presAssocID="{81B37432-59EC-4CD2-8335-AD0C1A69D45E}" presName="composite" presStyleCnt="0"/>
      <dgm:spPr/>
    </dgm:pt>
    <dgm:pt modelId="{75C37F60-B932-4692-B952-F65277A12C10}" type="pres">
      <dgm:prSet presAssocID="{81B37432-59EC-4CD2-8335-AD0C1A69D45E}" presName="DropPinPlaceHolder" presStyleCnt="0"/>
      <dgm:spPr/>
    </dgm:pt>
    <dgm:pt modelId="{17A4A05B-A361-425D-AD88-9494FDFC39F0}" type="pres">
      <dgm:prSet presAssocID="{81B37432-59EC-4CD2-8335-AD0C1A69D45E}" presName="DropPin" presStyleLbl="alignNode1" presStyleIdx="1" presStyleCnt="8"/>
      <dgm:spPr/>
    </dgm:pt>
    <dgm:pt modelId="{0DC441B5-967E-4C22-A597-3E4C1CB4CB21}" type="pres">
      <dgm:prSet presAssocID="{81B37432-59EC-4CD2-8335-AD0C1A69D45E}" presName="Ellipse" presStyleLbl="fgAcc1" presStyleIdx="1" presStyleCnt="8"/>
      <dgm:spPr/>
    </dgm:pt>
    <dgm:pt modelId="{B066574C-914A-48BD-B264-E5B357530C2D}" type="pres">
      <dgm:prSet presAssocID="{81B37432-59EC-4CD2-8335-AD0C1A69D45E}" presName="L2TextContainer" presStyleLbl="revTx" presStyleIdx="2" presStyleCnt="16">
        <dgm:presLayoutVars>
          <dgm:bulletEnabled val="1"/>
        </dgm:presLayoutVars>
      </dgm:prSet>
      <dgm:spPr/>
    </dgm:pt>
    <dgm:pt modelId="{70E6A4DF-0419-4D72-AEEA-4BBAB7545A8F}" type="pres">
      <dgm:prSet presAssocID="{81B37432-59EC-4CD2-8335-AD0C1A69D45E}" presName="L1TextContainer" presStyleLbl="revTx" presStyleIdx="3" presStyleCnt="16">
        <dgm:presLayoutVars>
          <dgm:chMax val="1"/>
          <dgm:chPref val="1"/>
          <dgm:bulletEnabled val="1"/>
        </dgm:presLayoutVars>
      </dgm:prSet>
      <dgm:spPr/>
    </dgm:pt>
    <dgm:pt modelId="{AA11A688-AD33-4223-A47B-F3A233CBF7FE}" type="pres">
      <dgm:prSet presAssocID="{81B37432-59EC-4CD2-8335-AD0C1A69D45E}" presName="ConnectLine" presStyleLbl="dkBgShp" presStyleIdx="3" presStyleCnt="10"/>
      <dgm:spPr/>
    </dgm:pt>
    <dgm:pt modelId="{F384B203-DB61-4EC9-843C-F5445724AC2F}" type="pres">
      <dgm:prSet presAssocID="{81B37432-59EC-4CD2-8335-AD0C1A69D45E}" presName="ConnectorPoint" presStyleCnt="0"/>
      <dgm:spPr/>
    </dgm:pt>
    <dgm:pt modelId="{38D6B86D-F9B2-4BEC-B211-4FC55540540B}" type="pres">
      <dgm:prSet presAssocID="{81B37432-59EC-4CD2-8335-AD0C1A69D45E}" presName="Bullet" presStyleLbl="lnNode1" presStyleIdx="1" presStyleCnt="8"/>
      <dgm:spPr/>
    </dgm:pt>
    <dgm:pt modelId="{6137ACD0-464E-4564-A4AC-B800C16BADF1}" type="pres">
      <dgm:prSet presAssocID="{81B37432-59EC-4CD2-8335-AD0C1A69D45E}" presName="EmptyPlaceHolder" presStyleCnt="0"/>
      <dgm:spPr/>
    </dgm:pt>
    <dgm:pt modelId="{3348022C-38F9-4BB0-840A-CAE906F2D59E}" type="pres">
      <dgm:prSet presAssocID="{F08F08DE-2D0E-49AB-B157-936021C1CD73}" presName="spaceBetweenRectangles" presStyleCnt="0"/>
      <dgm:spPr/>
    </dgm:pt>
    <dgm:pt modelId="{2828CB3A-6BF9-4E4E-B501-F26CDB719376}" type="pres">
      <dgm:prSet presAssocID="{6491188F-6223-4302-B19A-C21174B098A2}" presName="composite" presStyleCnt="0"/>
      <dgm:spPr/>
    </dgm:pt>
    <dgm:pt modelId="{5F7C8D2F-8646-4658-9321-30B478BDB83F}" type="pres">
      <dgm:prSet presAssocID="{6491188F-6223-4302-B19A-C21174B098A2}" presName="DropPinPlaceHolder" presStyleCnt="0"/>
      <dgm:spPr/>
    </dgm:pt>
    <dgm:pt modelId="{CB174AB3-0671-4793-BDB9-A076DA048BBD}" type="pres">
      <dgm:prSet presAssocID="{6491188F-6223-4302-B19A-C21174B098A2}" presName="DropPin" presStyleLbl="alignNode1" presStyleIdx="2" presStyleCnt="8"/>
      <dgm:spPr/>
    </dgm:pt>
    <dgm:pt modelId="{FC855693-12A3-4321-AC80-2A08FD88AF98}" type="pres">
      <dgm:prSet presAssocID="{6491188F-6223-4302-B19A-C21174B098A2}" presName="Ellipse" presStyleLbl="fgAcc1" presStyleIdx="2" presStyleCnt="8"/>
      <dgm:spPr/>
    </dgm:pt>
    <dgm:pt modelId="{01200EAC-CDE6-453B-86FD-CD96BDD7DD38}" type="pres">
      <dgm:prSet presAssocID="{6491188F-6223-4302-B19A-C21174B098A2}" presName="L2TextContainer" presStyleLbl="revTx" presStyleIdx="4" presStyleCnt="16">
        <dgm:presLayoutVars>
          <dgm:bulletEnabled val="1"/>
        </dgm:presLayoutVars>
      </dgm:prSet>
      <dgm:spPr/>
    </dgm:pt>
    <dgm:pt modelId="{919066ED-84E2-44C5-B66C-D0ED459714AF}" type="pres">
      <dgm:prSet presAssocID="{6491188F-6223-4302-B19A-C21174B098A2}" presName="L1TextContainer" presStyleLbl="revTx" presStyleIdx="5" presStyleCnt="16">
        <dgm:presLayoutVars>
          <dgm:chMax val="1"/>
          <dgm:chPref val="1"/>
          <dgm:bulletEnabled val="1"/>
        </dgm:presLayoutVars>
      </dgm:prSet>
      <dgm:spPr/>
    </dgm:pt>
    <dgm:pt modelId="{161B3DB4-5421-4F1E-8769-97EEC676E867}" type="pres">
      <dgm:prSet presAssocID="{6491188F-6223-4302-B19A-C21174B098A2}" presName="ConnectLine" presStyleLbl="dkBgShp" presStyleIdx="4" presStyleCnt="10"/>
      <dgm:spPr/>
    </dgm:pt>
    <dgm:pt modelId="{6C55403C-B62D-42ED-AA9E-13E138924138}" type="pres">
      <dgm:prSet presAssocID="{6491188F-6223-4302-B19A-C21174B098A2}" presName="ConnectorPoint" presStyleCnt="0"/>
      <dgm:spPr/>
    </dgm:pt>
    <dgm:pt modelId="{AD5D12F2-EF7D-4C96-9D48-0E95C1A9B055}" type="pres">
      <dgm:prSet presAssocID="{6491188F-6223-4302-B19A-C21174B098A2}" presName="Bullet" presStyleLbl="lnNode1" presStyleIdx="2" presStyleCnt="8"/>
      <dgm:spPr/>
    </dgm:pt>
    <dgm:pt modelId="{A12A12F2-E559-45D3-82FB-7AECF2E8B488}" type="pres">
      <dgm:prSet presAssocID="{6491188F-6223-4302-B19A-C21174B098A2}" presName="EmptyPlaceHolder" presStyleCnt="0"/>
      <dgm:spPr/>
    </dgm:pt>
    <dgm:pt modelId="{B7656D19-66A0-4976-B1B4-E176C270116C}" type="pres">
      <dgm:prSet presAssocID="{290B4B9E-46D2-4F7C-88C8-2AC624B97D1E}" presName="spaceBetweenRectangles" presStyleCnt="0"/>
      <dgm:spPr/>
    </dgm:pt>
    <dgm:pt modelId="{7DD5840C-81BD-4286-9CF0-043F72621862}" type="pres">
      <dgm:prSet presAssocID="{AE45E2B2-8B5B-4E45-90AE-EA38D46EEB1C}" presName="composite" presStyleCnt="0"/>
      <dgm:spPr/>
    </dgm:pt>
    <dgm:pt modelId="{2673304C-B1E2-4C04-948D-38CF576E4326}" type="pres">
      <dgm:prSet presAssocID="{AE45E2B2-8B5B-4E45-90AE-EA38D46EEB1C}" presName="DropPinPlaceHolder" presStyleCnt="0"/>
      <dgm:spPr/>
    </dgm:pt>
    <dgm:pt modelId="{DA06457F-2C8D-4557-A479-E2AF38023F55}" type="pres">
      <dgm:prSet presAssocID="{AE45E2B2-8B5B-4E45-90AE-EA38D46EEB1C}" presName="DropPin" presStyleLbl="alignNode1" presStyleIdx="3" presStyleCnt="8"/>
      <dgm:spPr/>
    </dgm:pt>
    <dgm:pt modelId="{8FBAB501-E3BA-49CC-B7E5-9BA7B247FC4C}" type="pres">
      <dgm:prSet presAssocID="{AE45E2B2-8B5B-4E45-90AE-EA38D46EEB1C}" presName="Ellipse" presStyleLbl="fgAcc1" presStyleIdx="3" presStyleCnt="8"/>
      <dgm:spPr/>
    </dgm:pt>
    <dgm:pt modelId="{D210BA5C-3D8B-46AE-8913-7670A2CCEB77}" type="pres">
      <dgm:prSet presAssocID="{AE45E2B2-8B5B-4E45-90AE-EA38D46EEB1C}" presName="L2TextContainer" presStyleLbl="revTx" presStyleIdx="6" presStyleCnt="16">
        <dgm:presLayoutVars>
          <dgm:bulletEnabled val="1"/>
        </dgm:presLayoutVars>
      </dgm:prSet>
      <dgm:spPr/>
    </dgm:pt>
    <dgm:pt modelId="{417A5E5E-E11C-4C7F-A333-E851C3F7C20F}" type="pres">
      <dgm:prSet presAssocID="{AE45E2B2-8B5B-4E45-90AE-EA38D46EEB1C}" presName="L1TextContainer" presStyleLbl="revTx" presStyleIdx="7" presStyleCnt="16">
        <dgm:presLayoutVars>
          <dgm:chMax val="1"/>
          <dgm:chPref val="1"/>
          <dgm:bulletEnabled val="1"/>
        </dgm:presLayoutVars>
      </dgm:prSet>
      <dgm:spPr/>
    </dgm:pt>
    <dgm:pt modelId="{B4D783B2-3652-46D4-B8B7-D9C493344CFA}" type="pres">
      <dgm:prSet presAssocID="{AE45E2B2-8B5B-4E45-90AE-EA38D46EEB1C}" presName="ConnectLine" presStyleLbl="dkBgShp" presStyleIdx="5" presStyleCnt="10"/>
      <dgm:spPr/>
    </dgm:pt>
    <dgm:pt modelId="{5446D439-6512-4878-9FD4-B51E52AD3FE7}" type="pres">
      <dgm:prSet presAssocID="{AE45E2B2-8B5B-4E45-90AE-EA38D46EEB1C}" presName="ConnectorPoint" presStyleCnt="0"/>
      <dgm:spPr/>
    </dgm:pt>
    <dgm:pt modelId="{B3A6402B-DC2D-4A73-89B0-4C91FFF65850}" type="pres">
      <dgm:prSet presAssocID="{AE45E2B2-8B5B-4E45-90AE-EA38D46EEB1C}" presName="Bullet" presStyleLbl="lnNode1" presStyleIdx="3" presStyleCnt="8"/>
      <dgm:spPr/>
    </dgm:pt>
    <dgm:pt modelId="{0E14A7BF-F629-4577-9D30-89411D21B3AE}" type="pres">
      <dgm:prSet presAssocID="{AE45E2B2-8B5B-4E45-90AE-EA38D46EEB1C}" presName="EmptyPlaceHolder" presStyleCnt="0"/>
      <dgm:spPr/>
    </dgm:pt>
    <dgm:pt modelId="{DF880B6E-AA33-4712-8C5E-845639123FFE}" type="pres">
      <dgm:prSet presAssocID="{A97225E0-282A-4D0B-8B97-6ECE5B83409B}" presName="spaceBetweenRectangles" presStyleCnt="0"/>
      <dgm:spPr/>
    </dgm:pt>
    <dgm:pt modelId="{7D39C7B0-AA4F-4C54-8BAA-ECF80AC14287}" type="pres">
      <dgm:prSet presAssocID="{1CB9752A-56B9-495A-B9C5-C0EBD119CCF9}" presName="composite" presStyleCnt="0"/>
      <dgm:spPr/>
    </dgm:pt>
    <dgm:pt modelId="{56251E40-9253-47FA-861C-AB6B601CD0B0}" type="pres">
      <dgm:prSet presAssocID="{1CB9752A-56B9-495A-B9C5-C0EBD119CCF9}" presName="DropPinPlaceHolder" presStyleCnt="0"/>
      <dgm:spPr/>
    </dgm:pt>
    <dgm:pt modelId="{257228E6-F9F7-47FE-92D6-5CE8F92A1691}" type="pres">
      <dgm:prSet presAssocID="{1CB9752A-56B9-495A-B9C5-C0EBD119CCF9}" presName="DropPin" presStyleLbl="alignNode1" presStyleIdx="4" presStyleCnt="8"/>
      <dgm:spPr/>
    </dgm:pt>
    <dgm:pt modelId="{EEDD5975-D25C-427B-852F-09F337B68518}" type="pres">
      <dgm:prSet presAssocID="{1CB9752A-56B9-495A-B9C5-C0EBD119CCF9}" presName="Ellipse" presStyleLbl="fgAcc1" presStyleIdx="4" presStyleCnt="8"/>
      <dgm:spPr/>
    </dgm:pt>
    <dgm:pt modelId="{24EA71FD-3427-41FC-ACB1-0BA02DDE661B}" type="pres">
      <dgm:prSet presAssocID="{1CB9752A-56B9-495A-B9C5-C0EBD119CCF9}" presName="L2TextContainer" presStyleLbl="revTx" presStyleIdx="8" presStyleCnt="16">
        <dgm:presLayoutVars>
          <dgm:bulletEnabled val="1"/>
        </dgm:presLayoutVars>
      </dgm:prSet>
      <dgm:spPr/>
    </dgm:pt>
    <dgm:pt modelId="{49FBE82A-06CB-442F-A55A-3C8CF8CFFB99}" type="pres">
      <dgm:prSet presAssocID="{1CB9752A-56B9-495A-B9C5-C0EBD119CCF9}" presName="L1TextContainer" presStyleLbl="revTx" presStyleIdx="9" presStyleCnt="16">
        <dgm:presLayoutVars>
          <dgm:chMax val="1"/>
          <dgm:chPref val="1"/>
          <dgm:bulletEnabled val="1"/>
        </dgm:presLayoutVars>
      </dgm:prSet>
      <dgm:spPr/>
    </dgm:pt>
    <dgm:pt modelId="{3B44261C-A47F-44AB-9BDF-8A62A186C84B}" type="pres">
      <dgm:prSet presAssocID="{1CB9752A-56B9-495A-B9C5-C0EBD119CCF9}" presName="ConnectLine" presStyleLbl="dkBgShp" presStyleIdx="6" presStyleCnt="10"/>
      <dgm:spPr/>
    </dgm:pt>
    <dgm:pt modelId="{AA32B914-7282-4194-89F2-1153EF8A95E4}" type="pres">
      <dgm:prSet presAssocID="{1CB9752A-56B9-495A-B9C5-C0EBD119CCF9}" presName="ConnectorPoint" presStyleCnt="0"/>
      <dgm:spPr/>
    </dgm:pt>
    <dgm:pt modelId="{49F5A3B4-A5AF-4896-A174-6DA34BED8B7D}" type="pres">
      <dgm:prSet presAssocID="{1CB9752A-56B9-495A-B9C5-C0EBD119CCF9}" presName="Bullet" presStyleLbl="lnNode1" presStyleIdx="4" presStyleCnt="8"/>
      <dgm:spPr/>
    </dgm:pt>
    <dgm:pt modelId="{870FCD59-3FFA-465C-AC74-CA6E3901C525}" type="pres">
      <dgm:prSet presAssocID="{1CB9752A-56B9-495A-B9C5-C0EBD119CCF9}" presName="EmptyPlaceHolder" presStyleCnt="0"/>
      <dgm:spPr/>
    </dgm:pt>
    <dgm:pt modelId="{5EEC0C6B-20F9-427B-A66A-0F4B70B9D8F5}" type="pres">
      <dgm:prSet presAssocID="{E44ED20C-C671-4D9E-ABE0-E251834F9077}" presName="spaceBetweenRectangles" presStyleCnt="0"/>
      <dgm:spPr/>
    </dgm:pt>
    <dgm:pt modelId="{CA767536-4006-4A7E-8DFD-BABEC35EF870}" type="pres">
      <dgm:prSet presAssocID="{EE7BD67C-192E-41BD-884B-A29AA2585F00}" presName="composite" presStyleCnt="0"/>
      <dgm:spPr/>
    </dgm:pt>
    <dgm:pt modelId="{637FAEC8-9218-461D-A508-4568243014BE}" type="pres">
      <dgm:prSet presAssocID="{EE7BD67C-192E-41BD-884B-A29AA2585F00}" presName="DropPinPlaceHolder" presStyleCnt="0"/>
      <dgm:spPr/>
    </dgm:pt>
    <dgm:pt modelId="{7654D66A-B0CE-49B8-826F-C060E3738440}" type="pres">
      <dgm:prSet presAssocID="{EE7BD67C-192E-41BD-884B-A29AA2585F00}" presName="DropPin" presStyleLbl="alignNode1" presStyleIdx="5" presStyleCnt="8"/>
      <dgm:spPr/>
    </dgm:pt>
    <dgm:pt modelId="{34B08D82-0E81-4943-B39A-AF3C445A090D}" type="pres">
      <dgm:prSet presAssocID="{EE7BD67C-192E-41BD-884B-A29AA2585F00}" presName="Ellipse" presStyleLbl="fgAcc1" presStyleIdx="5" presStyleCnt="8"/>
      <dgm:spPr/>
    </dgm:pt>
    <dgm:pt modelId="{D8C676FD-6399-4055-A2E2-D75B941FD43E}" type="pres">
      <dgm:prSet presAssocID="{EE7BD67C-192E-41BD-884B-A29AA2585F00}" presName="L2TextContainer" presStyleLbl="revTx" presStyleIdx="10" presStyleCnt="16">
        <dgm:presLayoutVars>
          <dgm:bulletEnabled val="1"/>
        </dgm:presLayoutVars>
      </dgm:prSet>
      <dgm:spPr/>
    </dgm:pt>
    <dgm:pt modelId="{98BDC51C-D634-4E24-BF45-EF7AFA09227A}" type="pres">
      <dgm:prSet presAssocID="{EE7BD67C-192E-41BD-884B-A29AA2585F00}" presName="L1TextContainer" presStyleLbl="revTx" presStyleIdx="11" presStyleCnt="16">
        <dgm:presLayoutVars>
          <dgm:chMax val="1"/>
          <dgm:chPref val="1"/>
          <dgm:bulletEnabled val="1"/>
        </dgm:presLayoutVars>
      </dgm:prSet>
      <dgm:spPr/>
    </dgm:pt>
    <dgm:pt modelId="{62B00423-DF55-4B50-8BC8-D6442FBA8741}" type="pres">
      <dgm:prSet presAssocID="{EE7BD67C-192E-41BD-884B-A29AA2585F00}" presName="ConnectLine" presStyleLbl="dkBgShp" presStyleIdx="7" presStyleCnt="10"/>
      <dgm:spPr/>
    </dgm:pt>
    <dgm:pt modelId="{D85A5723-1FC9-48BA-BCED-C02E2782B4AB}" type="pres">
      <dgm:prSet presAssocID="{EE7BD67C-192E-41BD-884B-A29AA2585F00}" presName="ConnectorPoint" presStyleCnt="0"/>
      <dgm:spPr/>
    </dgm:pt>
    <dgm:pt modelId="{7536693B-A800-4B4C-B8FD-75215A6C77F2}" type="pres">
      <dgm:prSet presAssocID="{EE7BD67C-192E-41BD-884B-A29AA2585F00}" presName="Bullet" presStyleLbl="lnNode1" presStyleIdx="5" presStyleCnt="8"/>
      <dgm:spPr/>
    </dgm:pt>
    <dgm:pt modelId="{3CC7E1C5-ACCB-4C9E-88C3-C5803BD7E8A3}" type="pres">
      <dgm:prSet presAssocID="{EE7BD67C-192E-41BD-884B-A29AA2585F00}" presName="EmptyPlaceHolder" presStyleCnt="0"/>
      <dgm:spPr/>
    </dgm:pt>
    <dgm:pt modelId="{CBC10A48-FD3E-4C15-A8BA-7948F8BD155D}" type="pres">
      <dgm:prSet presAssocID="{AAD88A45-D7AA-4207-A6BA-43EDB3FACAF6}" presName="spaceBetweenRectangles" presStyleCnt="0"/>
      <dgm:spPr/>
    </dgm:pt>
    <dgm:pt modelId="{1B8F3DC5-37C4-4DFE-82EC-DCF028E33A1E}" type="pres">
      <dgm:prSet presAssocID="{AF3779EC-B816-40C9-A040-2E1FC76129A1}" presName="composite" presStyleCnt="0"/>
      <dgm:spPr/>
    </dgm:pt>
    <dgm:pt modelId="{79163356-8FB1-4B1C-9D2A-5ACA5FA454F2}" type="pres">
      <dgm:prSet presAssocID="{AF3779EC-B816-40C9-A040-2E1FC76129A1}" presName="DropPinPlaceHolder" presStyleCnt="0"/>
      <dgm:spPr/>
    </dgm:pt>
    <dgm:pt modelId="{56673656-04B4-4609-87DB-8B4CE6335D92}" type="pres">
      <dgm:prSet presAssocID="{AF3779EC-B816-40C9-A040-2E1FC76129A1}" presName="DropPin" presStyleLbl="alignNode1" presStyleIdx="6" presStyleCnt="8"/>
      <dgm:spPr/>
    </dgm:pt>
    <dgm:pt modelId="{83EBB818-03E5-4BF3-B194-2A709A764B4D}" type="pres">
      <dgm:prSet presAssocID="{AF3779EC-B816-40C9-A040-2E1FC76129A1}" presName="Ellipse" presStyleLbl="fgAcc1" presStyleIdx="6" presStyleCnt="8"/>
      <dgm:spPr/>
    </dgm:pt>
    <dgm:pt modelId="{364D3371-4F58-4C84-B754-1BB0C7D836F9}" type="pres">
      <dgm:prSet presAssocID="{AF3779EC-B816-40C9-A040-2E1FC76129A1}" presName="L2TextContainer" presStyleLbl="revTx" presStyleIdx="12" presStyleCnt="16">
        <dgm:presLayoutVars>
          <dgm:bulletEnabled val="1"/>
        </dgm:presLayoutVars>
      </dgm:prSet>
      <dgm:spPr/>
    </dgm:pt>
    <dgm:pt modelId="{431F3110-2D21-4E8F-A269-A3431B3A4E70}" type="pres">
      <dgm:prSet presAssocID="{AF3779EC-B816-40C9-A040-2E1FC76129A1}" presName="L1TextContainer" presStyleLbl="revTx" presStyleIdx="13" presStyleCnt="16">
        <dgm:presLayoutVars>
          <dgm:chMax val="1"/>
          <dgm:chPref val="1"/>
          <dgm:bulletEnabled val="1"/>
        </dgm:presLayoutVars>
      </dgm:prSet>
      <dgm:spPr/>
    </dgm:pt>
    <dgm:pt modelId="{5F2EDE6B-41E9-4501-B344-89567BFEB294}" type="pres">
      <dgm:prSet presAssocID="{AF3779EC-B816-40C9-A040-2E1FC76129A1}" presName="ConnectLine" presStyleLbl="dkBgShp" presStyleIdx="8" presStyleCnt="10"/>
      <dgm:spPr/>
    </dgm:pt>
    <dgm:pt modelId="{7DD17002-73F0-4AEF-A4B5-9F5BE8FC6DAE}" type="pres">
      <dgm:prSet presAssocID="{AF3779EC-B816-40C9-A040-2E1FC76129A1}" presName="ConnectorPoint" presStyleCnt="0"/>
      <dgm:spPr/>
    </dgm:pt>
    <dgm:pt modelId="{BE01B24E-2FF8-40E5-84E9-35D2B2BBD3FB}" type="pres">
      <dgm:prSet presAssocID="{AF3779EC-B816-40C9-A040-2E1FC76129A1}" presName="Bullet" presStyleLbl="lnNode1" presStyleIdx="6" presStyleCnt="8"/>
      <dgm:spPr/>
    </dgm:pt>
    <dgm:pt modelId="{F19F7817-33B8-482E-AC99-F33B703A5AF5}" type="pres">
      <dgm:prSet presAssocID="{AF3779EC-B816-40C9-A040-2E1FC76129A1}" presName="EmptyPlaceHolder" presStyleCnt="0"/>
      <dgm:spPr/>
    </dgm:pt>
    <dgm:pt modelId="{8EADC993-B11B-4353-AA05-5AB1FD5E3855}" type="pres">
      <dgm:prSet presAssocID="{9547CF5C-DCA8-4092-A39B-CBD5A0536F52}" presName="spaceBetweenRectangles" presStyleCnt="0"/>
      <dgm:spPr/>
    </dgm:pt>
    <dgm:pt modelId="{03B6C8DF-AD78-482E-8E81-4BCF8AA7DF7C}" type="pres">
      <dgm:prSet presAssocID="{281F0BEE-CA0F-449B-9A0F-6E00E59237D5}" presName="composite" presStyleCnt="0"/>
      <dgm:spPr/>
    </dgm:pt>
    <dgm:pt modelId="{45C03BEE-F4D3-4FAA-8014-E8F4E86307B8}" type="pres">
      <dgm:prSet presAssocID="{281F0BEE-CA0F-449B-9A0F-6E00E59237D5}" presName="DropPinPlaceHolder" presStyleCnt="0"/>
      <dgm:spPr/>
    </dgm:pt>
    <dgm:pt modelId="{E3178AAE-CD9B-4AD8-9130-B3663C597C37}" type="pres">
      <dgm:prSet presAssocID="{281F0BEE-CA0F-449B-9A0F-6E00E59237D5}" presName="DropPin" presStyleLbl="alignNode1" presStyleIdx="7" presStyleCnt="8"/>
      <dgm:spPr/>
    </dgm:pt>
    <dgm:pt modelId="{B9E2354E-2AC2-4C27-816A-220F4B0087BB}" type="pres">
      <dgm:prSet presAssocID="{281F0BEE-CA0F-449B-9A0F-6E00E59237D5}" presName="Ellipse" presStyleLbl="fgAcc1" presStyleIdx="7" presStyleCnt="8"/>
      <dgm:spPr/>
    </dgm:pt>
    <dgm:pt modelId="{E66C740F-4D02-4B23-9DA8-AD764ECDCEEA}" type="pres">
      <dgm:prSet presAssocID="{281F0BEE-CA0F-449B-9A0F-6E00E59237D5}" presName="L2TextContainer" presStyleLbl="revTx" presStyleIdx="14" presStyleCnt="16">
        <dgm:presLayoutVars>
          <dgm:bulletEnabled val="1"/>
        </dgm:presLayoutVars>
      </dgm:prSet>
      <dgm:spPr/>
    </dgm:pt>
    <dgm:pt modelId="{FF405F8D-58C8-450B-AB0F-BFF5A9FF1FE4}" type="pres">
      <dgm:prSet presAssocID="{281F0BEE-CA0F-449B-9A0F-6E00E59237D5}" presName="L1TextContainer" presStyleLbl="revTx" presStyleIdx="15" presStyleCnt="16">
        <dgm:presLayoutVars>
          <dgm:chMax val="1"/>
          <dgm:chPref val="1"/>
          <dgm:bulletEnabled val="1"/>
        </dgm:presLayoutVars>
      </dgm:prSet>
      <dgm:spPr/>
    </dgm:pt>
    <dgm:pt modelId="{6E7CA71C-E7A9-48E1-B545-B103884F224D}" type="pres">
      <dgm:prSet presAssocID="{281F0BEE-CA0F-449B-9A0F-6E00E59237D5}" presName="ConnectLine" presStyleLbl="dkBgShp" presStyleIdx="9" presStyleCnt="10"/>
      <dgm:spPr/>
    </dgm:pt>
    <dgm:pt modelId="{98F7C994-3BC4-4224-BE12-2C5A71D1F2A7}" type="pres">
      <dgm:prSet presAssocID="{281F0BEE-CA0F-449B-9A0F-6E00E59237D5}" presName="ConnectorPoint" presStyleCnt="0"/>
      <dgm:spPr/>
    </dgm:pt>
    <dgm:pt modelId="{418DD926-2C35-434C-890A-52F78EC709BD}" type="pres">
      <dgm:prSet presAssocID="{281F0BEE-CA0F-449B-9A0F-6E00E59237D5}" presName="Bullet" presStyleLbl="lnNode1" presStyleIdx="7" presStyleCnt="8"/>
      <dgm:spPr/>
    </dgm:pt>
    <dgm:pt modelId="{967CE296-89C5-46A0-87FA-F1EC13FB4BA1}" type="pres">
      <dgm:prSet presAssocID="{281F0BEE-CA0F-449B-9A0F-6E00E59237D5}" presName="EmptyPlaceHolder" presStyleCnt="0"/>
      <dgm:spPr/>
    </dgm:pt>
  </dgm:ptLst>
  <dgm:cxnLst>
    <dgm:cxn modelId="{0DE95108-837C-4107-B46D-A45E4629063E}" type="presOf" srcId="{42A9FDC0-96E3-4308-B886-85CB56FCCA96}" destId="{01200EAC-CDE6-453B-86FD-CD96BDD7DD38}" srcOrd="0" destOrd="0" presId="urn:microsoft.com/office/officeart/2024/layout/BulletTimeline"/>
    <dgm:cxn modelId="{7100D408-99D6-405D-8DA7-4B998B46016F}" srcId="{5013C4A3-AE00-4CA1-BAA1-81D678A61849}" destId="{1CB9752A-56B9-495A-B9C5-C0EBD119CCF9}" srcOrd="4" destOrd="0" parTransId="{51989C11-A1DE-4B41-A9FC-04FB38A4C9C5}" sibTransId="{E44ED20C-C671-4D9E-ABE0-E251834F9077}"/>
    <dgm:cxn modelId="{7BD01B13-6C7F-43E2-B87C-CD60B5928395}" srcId="{EE7BD67C-192E-41BD-884B-A29AA2585F00}" destId="{370CD51A-855B-46CA-99B6-09025761108D}" srcOrd="0" destOrd="0" parTransId="{010700D5-378C-46DD-BD48-DA288FB08E1A}" sibTransId="{E2ADBB55-2BA7-416E-BB7D-E38B72846720}"/>
    <dgm:cxn modelId="{1A598715-B500-4E67-AD73-95C950BE48BD}" srcId="{5013C4A3-AE00-4CA1-BAA1-81D678A61849}" destId="{6491188F-6223-4302-B19A-C21174B098A2}" srcOrd="2" destOrd="0" parTransId="{F0E914BE-7A94-46A3-AF83-15788B02A830}" sibTransId="{290B4B9E-46D2-4F7C-88C8-2AC624B97D1E}"/>
    <dgm:cxn modelId="{4987D725-630C-4924-83C7-80894D2F078B}" srcId="{5013C4A3-AE00-4CA1-BAA1-81D678A61849}" destId="{AE45E2B2-8B5B-4E45-90AE-EA38D46EEB1C}" srcOrd="3" destOrd="0" parTransId="{DFC2A492-3623-428C-9BCB-BCD883B2D58C}" sibTransId="{A97225E0-282A-4D0B-8B97-6ECE5B83409B}"/>
    <dgm:cxn modelId="{E9643F33-B422-4F68-9226-01C6619E4D60}" type="presOf" srcId="{CCA5D245-C005-4058-A583-740650CA3F02}" destId="{364D3371-4F58-4C84-B754-1BB0C7D836F9}" srcOrd="0" destOrd="0" presId="urn:microsoft.com/office/officeart/2024/layout/BulletTimeline"/>
    <dgm:cxn modelId="{DA7F433E-CFCC-472D-8A08-6ACFF1A10354}" type="presOf" srcId="{75D98280-93F2-4986-A21C-398D8C08B75B}" destId="{1E41A2BF-28A3-469C-8114-FD38AFD29486}" srcOrd="0" destOrd="0" presId="urn:microsoft.com/office/officeart/2024/layout/BulletTimeline"/>
    <dgm:cxn modelId="{114B0C65-9A22-4E7F-8508-A53DCFC92A83}" srcId="{81B37432-59EC-4CD2-8335-AD0C1A69D45E}" destId="{AF24FDD3-7983-41F9-A540-B71D10F6690B}" srcOrd="0" destOrd="0" parTransId="{A36A3869-2251-40E1-8AC3-DA069597D3F4}" sibTransId="{A3FA7713-C294-4B5D-A6F4-852CBC64DBB3}"/>
    <dgm:cxn modelId="{F2A88645-008E-40B0-A400-70CE167B4629}" type="presOf" srcId="{1CB9752A-56B9-495A-B9C5-C0EBD119CCF9}" destId="{49FBE82A-06CB-442F-A55A-3C8CF8CFFB99}" srcOrd="0" destOrd="0" presId="urn:microsoft.com/office/officeart/2024/layout/BulletTimeline"/>
    <dgm:cxn modelId="{B0AAEF46-A055-405A-9C88-8810FA71DE26}" srcId="{76082EF3-EF57-4489-9DF9-4081FD56BC2B}" destId="{75D98280-93F2-4986-A21C-398D8C08B75B}" srcOrd="0" destOrd="0" parTransId="{801DA95F-AE7D-4405-8391-69F00B0A6CDB}" sibTransId="{5A446061-5DFC-4CE1-8696-A2AED3673962}"/>
    <dgm:cxn modelId="{EEB45768-A764-4A32-A17E-125B6C2CEE71}" type="presOf" srcId="{76082EF3-EF57-4489-9DF9-4081FD56BC2B}" destId="{A0848FE0-7CE6-4B67-AB1D-D4A3C6FE597C}" srcOrd="0" destOrd="0" presId="urn:microsoft.com/office/officeart/2024/layout/BulletTimeline"/>
    <dgm:cxn modelId="{23234D52-4F29-4308-A018-D555924881F9}" type="presOf" srcId="{AE45E2B2-8B5B-4E45-90AE-EA38D46EEB1C}" destId="{417A5E5E-E11C-4C7F-A333-E851C3F7C20F}" srcOrd="0" destOrd="0" presId="urn:microsoft.com/office/officeart/2024/layout/BulletTimeline"/>
    <dgm:cxn modelId="{3EFD6E73-ADFA-401A-B2BD-626C85C8DA1A}" type="presOf" srcId="{5013C4A3-AE00-4CA1-BAA1-81D678A61849}" destId="{27F6A3A5-4336-45C7-925F-D41A8D63A9C0}" srcOrd="0" destOrd="0" presId="urn:microsoft.com/office/officeart/2024/layout/BulletTimeline"/>
    <dgm:cxn modelId="{DFBA877C-66C4-47E9-B1F4-5080B99A0C51}" type="presOf" srcId="{AF24FDD3-7983-41F9-A540-B71D10F6690B}" destId="{B066574C-914A-48BD-B264-E5B357530C2D}" srcOrd="0" destOrd="0" presId="urn:microsoft.com/office/officeart/2024/layout/BulletTimeline"/>
    <dgm:cxn modelId="{0B2B137D-B907-462E-8D9F-6B219EFECB97}" srcId="{1CB9752A-56B9-495A-B9C5-C0EBD119CCF9}" destId="{B3ECAE2F-00F1-4939-9259-84D0694CF19D}" srcOrd="0" destOrd="0" parTransId="{D0038D65-73FE-4BF4-A892-255A8BCCA4EF}" sibTransId="{61EADE88-DFA0-4096-A0A7-6C9248B28DB4}"/>
    <dgm:cxn modelId="{5263417D-0434-4CC9-9B7A-4EA57FD44C2F}" type="presOf" srcId="{EE7BD67C-192E-41BD-884B-A29AA2585F00}" destId="{98BDC51C-D634-4E24-BF45-EF7AFA09227A}" srcOrd="0" destOrd="0" presId="urn:microsoft.com/office/officeart/2024/layout/BulletTimeline"/>
    <dgm:cxn modelId="{9F438490-6204-4CFC-8116-DA5664C85712}" type="presOf" srcId="{D3D30132-A3BB-4F86-906D-04DF66EBE43E}" destId="{E66C740F-4D02-4B23-9DA8-AD764ECDCEEA}" srcOrd="0" destOrd="0" presId="urn:microsoft.com/office/officeart/2024/layout/BulletTimeline"/>
    <dgm:cxn modelId="{00FE1794-A256-451E-ABFA-C3C53A3B337B}" srcId="{AF3779EC-B816-40C9-A040-2E1FC76129A1}" destId="{CCA5D245-C005-4058-A583-740650CA3F02}" srcOrd="0" destOrd="0" parTransId="{CD3CF0E4-D7D3-43CE-B32A-A7C60F1F2694}" sibTransId="{A3BAAB14-E1D1-4D7F-9F1F-AA510614A443}"/>
    <dgm:cxn modelId="{F28C70A2-8A9E-4C54-A839-95D3FABA38CD}" srcId="{5013C4A3-AE00-4CA1-BAA1-81D678A61849}" destId="{281F0BEE-CA0F-449B-9A0F-6E00E59237D5}" srcOrd="7" destOrd="0" parTransId="{D64889E5-5FF8-4C1A-9E9E-A58B0E3AC57E}" sibTransId="{8567F87C-0C3B-457C-BD52-4C8ED7130A27}"/>
    <dgm:cxn modelId="{C56D59A2-DBA7-4A89-A792-BEAA06AC0B5A}" srcId="{6491188F-6223-4302-B19A-C21174B098A2}" destId="{42A9FDC0-96E3-4308-B886-85CB56FCCA96}" srcOrd="0" destOrd="0" parTransId="{AA98840B-B3D7-4C72-B4EB-A8920D789A2E}" sibTransId="{411DB039-C43B-444E-8F5C-CC0DACD54B76}"/>
    <dgm:cxn modelId="{D151E3BB-D4C9-4E4E-9EA3-F8DB396A8508}" type="presOf" srcId="{281F0BEE-CA0F-449B-9A0F-6E00E59237D5}" destId="{FF405F8D-58C8-450B-AB0F-BFF5A9FF1FE4}" srcOrd="0" destOrd="0" presId="urn:microsoft.com/office/officeart/2024/layout/BulletTimeline"/>
    <dgm:cxn modelId="{38FB19BF-ED24-4D26-ACEE-46497BF468E7}" type="presOf" srcId="{370CD51A-855B-46CA-99B6-09025761108D}" destId="{D8C676FD-6399-4055-A2E2-D75B941FD43E}" srcOrd="0" destOrd="0" presId="urn:microsoft.com/office/officeart/2024/layout/BulletTimeline"/>
    <dgm:cxn modelId="{4BD066CB-9A43-4A8D-AF13-11A3FED3D02A}" srcId="{5013C4A3-AE00-4CA1-BAA1-81D678A61849}" destId="{81B37432-59EC-4CD2-8335-AD0C1A69D45E}" srcOrd="1" destOrd="0" parTransId="{2CB8F21E-CC7E-4045-A461-3891DE7CD515}" sibTransId="{F08F08DE-2D0E-49AB-B157-936021C1CD73}"/>
    <dgm:cxn modelId="{3565B1CC-AB39-4CA6-A842-80E7FF3C066F}" type="presOf" srcId="{70DCB484-7D07-4F4B-8883-8A42DDB5322F}" destId="{D210BA5C-3D8B-46AE-8913-7670A2CCEB77}" srcOrd="0" destOrd="0" presId="urn:microsoft.com/office/officeart/2024/layout/BulletTimeline"/>
    <dgm:cxn modelId="{70AD6ED2-5E26-4859-A119-4807A0D3D957}" type="presOf" srcId="{AF3779EC-B816-40C9-A040-2E1FC76129A1}" destId="{431F3110-2D21-4E8F-A269-A3431B3A4E70}" srcOrd="0" destOrd="0" presId="urn:microsoft.com/office/officeart/2024/layout/BulletTimeline"/>
    <dgm:cxn modelId="{AF539CD5-CA0D-440E-8452-8D43BAB0368B}" srcId="{5013C4A3-AE00-4CA1-BAA1-81D678A61849}" destId="{EE7BD67C-192E-41BD-884B-A29AA2585F00}" srcOrd="5" destOrd="0" parTransId="{20507903-FE52-4300-974F-D176EECC4FD2}" sibTransId="{AAD88A45-D7AA-4207-A6BA-43EDB3FACAF6}"/>
    <dgm:cxn modelId="{52185EE7-1271-4618-A5B2-E8576E5E97C9}" srcId="{281F0BEE-CA0F-449B-9A0F-6E00E59237D5}" destId="{D3D30132-A3BB-4F86-906D-04DF66EBE43E}" srcOrd="0" destOrd="0" parTransId="{02BBEDE8-B949-48A0-B8F3-BAAF2DB3984E}" sibTransId="{510C2267-0C2F-4C90-ABD6-63DAB178FF44}"/>
    <dgm:cxn modelId="{E66981E7-FECB-4CF5-9323-857A5A5DA649}" srcId="{AE45E2B2-8B5B-4E45-90AE-EA38D46EEB1C}" destId="{70DCB484-7D07-4F4B-8883-8A42DDB5322F}" srcOrd="0" destOrd="0" parTransId="{5810805F-324C-4E0D-9467-9E2BDF5071CC}" sibTransId="{75B0F82A-22CE-434B-9146-3561BB2CD74E}"/>
    <dgm:cxn modelId="{A72E9EEC-6D93-4904-AB1F-15671FEC5123}" srcId="{5013C4A3-AE00-4CA1-BAA1-81D678A61849}" destId="{76082EF3-EF57-4489-9DF9-4081FD56BC2B}" srcOrd="0" destOrd="0" parTransId="{B4F746E2-4549-45A6-8435-8C7252FE584B}" sibTransId="{655909C4-3231-454D-971D-5C3AD5C55DAA}"/>
    <dgm:cxn modelId="{F0B09AF8-FB60-40EC-844F-8E374F261BAF}" type="presOf" srcId="{81B37432-59EC-4CD2-8335-AD0C1A69D45E}" destId="{70E6A4DF-0419-4D72-AEEA-4BBAB7545A8F}" srcOrd="0" destOrd="0" presId="urn:microsoft.com/office/officeart/2024/layout/BulletTimeline"/>
    <dgm:cxn modelId="{A352ABF8-EB6B-44B2-B9B1-4243C486A0CB}" type="presOf" srcId="{B3ECAE2F-00F1-4939-9259-84D0694CF19D}" destId="{24EA71FD-3427-41FC-ACB1-0BA02DDE661B}" srcOrd="0" destOrd="0" presId="urn:microsoft.com/office/officeart/2024/layout/BulletTimeline"/>
    <dgm:cxn modelId="{A3FA5AFB-01A3-467B-AA00-91E42B6134BB}" srcId="{5013C4A3-AE00-4CA1-BAA1-81D678A61849}" destId="{AF3779EC-B816-40C9-A040-2E1FC76129A1}" srcOrd="6" destOrd="0" parTransId="{FEEF77A2-A8B7-4317-92E9-9C8D9C44329B}" sibTransId="{9547CF5C-DCA8-4092-A39B-CBD5A0536F52}"/>
    <dgm:cxn modelId="{EBAE60FD-4AAC-43B2-B1EE-2BCE0D19AFE5}" type="presOf" srcId="{6491188F-6223-4302-B19A-C21174B098A2}" destId="{919066ED-84E2-44C5-B66C-D0ED459714AF}" srcOrd="0" destOrd="0" presId="urn:microsoft.com/office/officeart/2024/layout/BulletTimeline"/>
    <dgm:cxn modelId="{8722F078-E178-4EC7-8FF7-FEA38407D643}" type="presParOf" srcId="{27F6A3A5-4336-45C7-925F-D41A8D63A9C0}" destId="{DE2E7B96-4371-47A9-A51E-A0C1193AA4A4}" srcOrd="0" destOrd="0" presId="urn:microsoft.com/office/officeart/2024/layout/BulletTimeline"/>
    <dgm:cxn modelId="{317CC02F-CF8C-4E9D-AA15-97FDEC63ED42}" type="presParOf" srcId="{DE2E7B96-4371-47A9-A51E-A0C1193AA4A4}" destId="{6BF98B31-98EB-4986-8E42-08164AC52F61}" srcOrd="0" destOrd="0" presId="urn:microsoft.com/office/officeart/2024/layout/BulletTimeline"/>
    <dgm:cxn modelId="{8665476B-8BF1-415E-BFA7-E58E6A0E559A}" type="presParOf" srcId="{DE2E7B96-4371-47A9-A51E-A0C1193AA4A4}" destId="{0EE0546C-50B5-4D5D-AAD4-DDA9134A2FE3}" srcOrd="1" destOrd="0" presId="urn:microsoft.com/office/officeart/2024/layout/BulletTimeline"/>
    <dgm:cxn modelId="{37A03958-D41F-43EE-8F47-038C158AD87D}" type="presParOf" srcId="{27F6A3A5-4336-45C7-925F-D41A8D63A9C0}" destId="{01170754-920B-46BA-91EB-3B2F0B898D59}" srcOrd="1" destOrd="0" presId="urn:microsoft.com/office/officeart/2024/layout/BulletTimeline"/>
    <dgm:cxn modelId="{4EEDF578-BC0A-45A4-A03A-5DE678721D2B}" type="presParOf" srcId="{01170754-920B-46BA-91EB-3B2F0B898D59}" destId="{A6827BFC-2EC1-43CB-BDBC-57CA00A26F22}" srcOrd="0" destOrd="0" presId="urn:microsoft.com/office/officeart/2024/layout/BulletTimeline"/>
    <dgm:cxn modelId="{E7A18875-7E52-4CAD-B3EE-1821B8B88240}" type="presParOf" srcId="{A6827BFC-2EC1-43CB-BDBC-57CA00A26F22}" destId="{61A82EA7-1A70-4EBF-BDB9-81FA09BD3D0B}" srcOrd="0" destOrd="0" presId="urn:microsoft.com/office/officeart/2024/layout/BulletTimeline"/>
    <dgm:cxn modelId="{2E680B87-E4F9-49A6-AB7D-8C03A212A0DB}" type="presParOf" srcId="{61A82EA7-1A70-4EBF-BDB9-81FA09BD3D0B}" destId="{678D57B6-599B-4985-9CD4-BB701FAEC526}" srcOrd="0" destOrd="0" presId="urn:microsoft.com/office/officeart/2024/layout/BulletTimeline"/>
    <dgm:cxn modelId="{61FF4070-BEB0-4D4D-9D4F-A4682E4A426C}" type="presParOf" srcId="{61A82EA7-1A70-4EBF-BDB9-81FA09BD3D0B}" destId="{161227A6-6474-401B-8C75-D6DF59BDAF42}" srcOrd="1" destOrd="0" presId="urn:microsoft.com/office/officeart/2024/layout/BulletTimeline"/>
    <dgm:cxn modelId="{9BD326DA-3E47-4E36-B0E2-70F396605CAF}" type="presParOf" srcId="{A6827BFC-2EC1-43CB-BDBC-57CA00A26F22}" destId="{1E41A2BF-28A3-469C-8114-FD38AFD29486}" srcOrd="1" destOrd="0" presId="urn:microsoft.com/office/officeart/2024/layout/BulletTimeline"/>
    <dgm:cxn modelId="{8768D2C2-F123-4460-8FE8-BA0B0E88C832}" type="presParOf" srcId="{A6827BFC-2EC1-43CB-BDBC-57CA00A26F22}" destId="{A0848FE0-7CE6-4B67-AB1D-D4A3C6FE597C}" srcOrd="2" destOrd="0" presId="urn:microsoft.com/office/officeart/2024/layout/BulletTimeline"/>
    <dgm:cxn modelId="{DDA70E65-0221-49C4-9C89-2C108CF16F2C}" type="presParOf" srcId="{A6827BFC-2EC1-43CB-BDBC-57CA00A26F22}" destId="{2B0760A3-3B74-44D6-95C2-099B5671FF40}" srcOrd="3" destOrd="0" presId="urn:microsoft.com/office/officeart/2024/layout/BulletTimeline"/>
    <dgm:cxn modelId="{4F630106-5B07-40AA-BC85-A1733E25BC86}" type="presParOf" srcId="{A6827BFC-2EC1-43CB-BDBC-57CA00A26F22}" destId="{13CDA517-305B-4D52-93E4-6D90126C7CFE}" srcOrd="4" destOrd="0" presId="urn:microsoft.com/office/officeart/2024/layout/BulletTimeline"/>
    <dgm:cxn modelId="{C4B768B9-AE88-434D-8647-14027AD452CF}" type="presParOf" srcId="{13CDA517-305B-4D52-93E4-6D90126C7CFE}" destId="{36636DDC-FE80-463B-9F67-D9790BCD0303}" srcOrd="0" destOrd="0" presId="urn:microsoft.com/office/officeart/2024/layout/BulletTimeline"/>
    <dgm:cxn modelId="{FFB43512-DE40-43AC-BEB1-79E91E5A349F}" type="presParOf" srcId="{A6827BFC-2EC1-43CB-BDBC-57CA00A26F22}" destId="{2AA76B0E-6219-46B4-855E-DE6C91F900A8}" srcOrd="5" destOrd="0" presId="urn:microsoft.com/office/officeart/2024/layout/BulletTimeline"/>
    <dgm:cxn modelId="{475CC687-D7B6-49D6-984A-EF5305071C8D}" type="presParOf" srcId="{01170754-920B-46BA-91EB-3B2F0B898D59}" destId="{2FE38530-453B-43C3-8D42-3420535EA13F}" srcOrd="1" destOrd="0" presId="urn:microsoft.com/office/officeart/2024/layout/BulletTimeline"/>
    <dgm:cxn modelId="{79166EE9-68B6-4E20-8719-F511E59C4A76}" type="presParOf" srcId="{01170754-920B-46BA-91EB-3B2F0B898D59}" destId="{70F5DDA9-C057-4740-A2F8-3A9914692757}" srcOrd="2" destOrd="0" presId="urn:microsoft.com/office/officeart/2024/layout/BulletTimeline"/>
    <dgm:cxn modelId="{BBA192AE-E705-41CB-832B-FCB8A40F4F61}" type="presParOf" srcId="{70F5DDA9-C057-4740-A2F8-3A9914692757}" destId="{75C37F60-B932-4692-B952-F65277A12C10}" srcOrd="0" destOrd="0" presId="urn:microsoft.com/office/officeart/2024/layout/BulletTimeline"/>
    <dgm:cxn modelId="{17CCCD56-5943-4982-9F1C-4DF3436432DF}" type="presParOf" srcId="{75C37F60-B932-4692-B952-F65277A12C10}" destId="{17A4A05B-A361-425D-AD88-9494FDFC39F0}" srcOrd="0" destOrd="0" presId="urn:microsoft.com/office/officeart/2024/layout/BulletTimeline"/>
    <dgm:cxn modelId="{9F629134-C622-4BD9-8E17-90FE85AE29BD}" type="presParOf" srcId="{75C37F60-B932-4692-B952-F65277A12C10}" destId="{0DC441B5-967E-4C22-A597-3E4C1CB4CB21}" srcOrd="1" destOrd="0" presId="urn:microsoft.com/office/officeart/2024/layout/BulletTimeline"/>
    <dgm:cxn modelId="{BF1D383B-BF69-4DCE-B507-78BFEAE3ED5A}" type="presParOf" srcId="{70F5DDA9-C057-4740-A2F8-3A9914692757}" destId="{B066574C-914A-48BD-B264-E5B357530C2D}" srcOrd="1" destOrd="0" presId="urn:microsoft.com/office/officeart/2024/layout/BulletTimeline"/>
    <dgm:cxn modelId="{93C4128D-8346-4FAC-8F91-860478EBA7CC}" type="presParOf" srcId="{70F5DDA9-C057-4740-A2F8-3A9914692757}" destId="{70E6A4DF-0419-4D72-AEEA-4BBAB7545A8F}" srcOrd="2" destOrd="0" presId="urn:microsoft.com/office/officeart/2024/layout/BulletTimeline"/>
    <dgm:cxn modelId="{B4946F4B-210A-4780-987F-B410FE98C6C2}" type="presParOf" srcId="{70F5DDA9-C057-4740-A2F8-3A9914692757}" destId="{AA11A688-AD33-4223-A47B-F3A233CBF7FE}" srcOrd="3" destOrd="0" presId="urn:microsoft.com/office/officeart/2024/layout/BulletTimeline"/>
    <dgm:cxn modelId="{7B2FA765-8988-4266-84A3-1AA550784AA0}" type="presParOf" srcId="{70F5DDA9-C057-4740-A2F8-3A9914692757}" destId="{F384B203-DB61-4EC9-843C-F5445724AC2F}" srcOrd="4" destOrd="0" presId="urn:microsoft.com/office/officeart/2024/layout/BulletTimeline"/>
    <dgm:cxn modelId="{2D473A4E-5D59-4F84-A09F-FE1B57812AAD}" type="presParOf" srcId="{F384B203-DB61-4EC9-843C-F5445724AC2F}" destId="{38D6B86D-F9B2-4BEC-B211-4FC55540540B}" srcOrd="0" destOrd="0" presId="urn:microsoft.com/office/officeart/2024/layout/BulletTimeline"/>
    <dgm:cxn modelId="{A50D598A-2A61-47BF-9572-49A21767847E}" type="presParOf" srcId="{70F5DDA9-C057-4740-A2F8-3A9914692757}" destId="{6137ACD0-464E-4564-A4AC-B800C16BADF1}" srcOrd="5" destOrd="0" presId="urn:microsoft.com/office/officeart/2024/layout/BulletTimeline"/>
    <dgm:cxn modelId="{6278F243-B3F2-4887-9545-1529A6A78CFF}" type="presParOf" srcId="{01170754-920B-46BA-91EB-3B2F0B898D59}" destId="{3348022C-38F9-4BB0-840A-CAE906F2D59E}" srcOrd="3" destOrd="0" presId="urn:microsoft.com/office/officeart/2024/layout/BulletTimeline"/>
    <dgm:cxn modelId="{53BA503B-6433-489B-B266-878637C1C9F6}" type="presParOf" srcId="{01170754-920B-46BA-91EB-3B2F0B898D59}" destId="{2828CB3A-6BF9-4E4E-B501-F26CDB719376}" srcOrd="4" destOrd="0" presId="urn:microsoft.com/office/officeart/2024/layout/BulletTimeline"/>
    <dgm:cxn modelId="{C492829D-FB1E-4F07-BBCD-F98463C8A038}" type="presParOf" srcId="{2828CB3A-6BF9-4E4E-B501-F26CDB719376}" destId="{5F7C8D2F-8646-4658-9321-30B478BDB83F}" srcOrd="0" destOrd="0" presId="urn:microsoft.com/office/officeart/2024/layout/BulletTimeline"/>
    <dgm:cxn modelId="{ACB8B0FB-D9AF-4A94-A2A4-827C0163C994}" type="presParOf" srcId="{5F7C8D2F-8646-4658-9321-30B478BDB83F}" destId="{CB174AB3-0671-4793-BDB9-A076DA048BBD}" srcOrd="0" destOrd="0" presId="urn:microsoft.com/office/officeart/2024/layout/BulletTimeline"/>
    <dgm:cxn modelId="{BA3D9CB2-32E7-4555-8773-EDAFC37A4471}" type="presParOf" srcId="{5F7C8D2F-8646-4658-9321-30B478BDB83F}" destId="{FC855693-12A3-4321-AC80-2A08FD88AF98}" srcOrd="1" destOrd="0" presId="urn:microsoft.com/office/officeart/2024/layout/BulletTimeline"/>
    <dgm:cxn modelId="{2D152632-4E60-4BDF-9BC1-0FC1B4DB74D5}" type="presParOf" srcId="{2828CB3A-6BF9-4E4E-B501-F26CDB719376}" destId="{01200EAC-CDE6-453B-86FD-CD96BDD7DD38}" srcOrd="1" destOrd="0" presId="urn:microsoft.com/office/officeart/2024/layout/BulletTimeline"/>
    <dgm:cxn modelId="{4D57B6E6-ABB0-4AFC-BB2D-F95DA1B95831}" type="presParOf" srcId="{2828CB3A-6BF9-4E4E-B501-F26CDB719376}" destId="{919066ED-84E2-44C5-B66C-D0ED459714AF}" srcOrd="2" destOrd="0" presId="urn:microsoft.com/office/officeart/2024/layout/BulletTimeline"/>
    <dgm:cxn modelId="{A0775BA6-AAD4-47C9-8FA3-9548F5D25FD9}" type="presParOf" srcId="{2828CB3A-6BF9-4E4E-B501-F26CDB719376}" destId="{161B3DB4-5421-4F1E-8769-97EEC676E867}" srcOrd="3" destOrd="0" presId="urn:microsoft.com/office/officeart/2024/layout/BulletTimeline"/>
    <dgm:cxn modelId="{3AE51075-E47E-427F-8088-02801E2354F9}" type="presParOf" srcId="{2828CB3A-6BF9-4E4E-B501-F26CDB719376}" destId="{6C55403C-B62D-42ED-AA9E-13E138924138}" srcOrd="4" destOrd="0" presId="urn:microsoft.com/office/officeart/2024/layout/BulletTimeline"/>
    <dgm:cxn modelId="{582409E9-7616-43AA-A175-B8044AFA96E5}" type="presParOf" srcId="{6C55403C-B62D-42ED-AA9E-13E138924138}" destId="{AD5D12F2-EF7D-4C96-9D48-0E95C1A9B055}" srcOrd="0" destOrd="0" presId="urn:microsoft.com/office/officeart/2024/layout/BulletTimeline"/>
    <dgm:cxn modelId="{434A7049-166B-4B24-9EA1-B4D5999DFDF8}" type="presParOf" srcId="{2828CB3A-6BF9-4E4E-B501-F26CDB719376}" destId="{A12A12F2-E559-45D3-82FB-7AECF2E8B488}" srcOrd="5" destOrd="0" presId="urn:microsoft.com/office/officeart/2024/layout/BulletTimeline"/>
    <dgm:cxn modelId="{BF90A670-71AC-4068-A8C1-49B08D1E6457}" type="presParOf" srcId="{01170754-920B-46BA-91EB-3B2F0B898D59}" destId="{B7656D19-66A0-4976-B1B4-E176C270116C}" srcOrd="5" destOrd="0" presId="urn:microsoft.com/office/officeart/2024/layout/BulletTimeline"/>
    <dgm:cxn modelId="{74DC025A-FBB8-4C5B-B9EF-72C76F162D4D}" type="presParOf" srcId="{01170754-920B-46BA-91EB-3B2F0B898D59}" destId="{7DD5840C-81BD-4286-9CF0-043F72621862}" srcOrd="6" destOrd="0" presId="urn:microsoft.com/office/officeart/2024/layout/BulletTimeline"/>
    <dgm:cxn modelId="{78FA06FC-6407-4720-B594-C0768A38117A}" type="presParOf" srcId="{7DD5840C-81BD-4286-9CF0-043F72621862}" destId="{2673304C-B1E2-4C04-948D-38CF576E4326}" srcOrd="0" destOrd="0" presId="urn:microsoft.com/office/officeart/2024/layout/BulletTimeline"/>
    <dgm:cxn modelId="{702725D4-8AF3-4995-B779-AFB98AF5FC92}" type="presParOf" srcId="{2673304C-B1E2-4C04-948D-38CF576E4326}" destId="{DA06457F-2C8D-4557-A479-E2AF38023F55}" srcOrd="0" destOrd="0" presId="urn:microsoft.com/office/officeart/2024/layout/BulletTimeline"/>
    <dgm:cxn modelId="{ACE1CF6A-267B-4C42-A330-40AFFFC3D666}" type="presParOf" srcId="{2673304C-B1E2-4C04-948D-38CF576E4326}" destId="{8FBAB501-E3BA-49CC-B7E5-9BA7B247FC4C}" srcOrd="1" destOrd="0" presId="urn:microsoft.com/office/officeart/2024/layout/BulletTimeline"/>
    <dgm:cxn modelId="{4AE33942-4D1D-4F62-A0B2-45CA0E6E9CE3}" type="presParOf" srcId="{7DD5840C-81BD-4286-9CF0-043F72621862}" destId="{D210BA5C-3D8B-46AE-8913-7670A2CCEB77}" srcOrd="1" destOrd="0" presId="urn:microsoft.com/office/officeart/2024/layout/BulletTimeline"/>
    <dgm:cxn modelId="{EB0BACB8-8AF2-4312-B1A0-0AB69EFE105C}" type="presParOf" srcId="{7DD5840C-81BD-4286-9CF0-043F72621862}" destId="{417A5E5E-E11C-4C7F-A333-E851C3F7C20F}" srcOrd="2" destOrd="0" presId="urn:microsoft.com/office/officeart/2024/layout/BulletTimeline"/>
    <dgm:cxn modelId="{A4578142-1352-4FFB-A723-6C559958E8C9}" type="presParOf" srcId="{7DD5840C-81BD-4286-9CF0-043F72621862}" destId="{B4D783B2-3652-46D4-B8B7-D9C493344CFA}" srcOrd="3" destOrd="0" presId="urn:microsoft.com/office/officeart/2024/layout/BulletTimeline"/>
    <dgm:cxn modelId="{517D340D-49B1-452F-A9A2-286418E37746}" type="presParOf" srcId="{7DD5840C-81BD-4286-9CF0-043F72621862}" destId="{5446D439-6512-4878-9FD4-B51E52AD3FE7}" srcOrd="4" destOrd="0" presId="urn:microsoft.com/office/officeart/2024/layout/BulletTimeline"/>
    <dgm:cxn modelId="{112E3A6F-CA88-41D3-B178-42BC691CBD48}" type="presParOf" srcId="{5446D439-6512-4878-9FD4-B51E52AD3FE7}" destId="{B3A6402B-DC2D-4A73-89B0-4C91FFF65850}" srcOrd="0" destOrd="0" presId="urn:microsoft.com/office/officeart/2024/layout/BulletTimeline"/>
    <dgm:cxn modelId="{690AABBB-979E-4E52-89BB-141E2D7CB31D}" type="presParOf" srcId="{7DD5840C-81BD-4286-9CF0-043F72621862}" destId="{0E14A7BF-F629-4577-9D30-89411D21B3AE}" srcOrd="5" destOrd="0" presId="urn:microsoft.com/office/officeart/2024/layout/BulletTimeline"/>
    <dgm:cxn modelId="{E3DE5F7D-16A5-4D70-BC21-A72EE430EF02}" type="presParOf" srcId="{01170754-920B-46BA-91EB-3B2F0B898D59}" destId="{DF880B6E-AA33-4712-8C5E-845639123FFE}" srcOrd="7" destOrd="0" presId="urn:microsoft.com/office/officeart/2024/layout/BulletTimeline"/>
    <dgm:cxn modelId="{954C66D6-0EA5-4C33-95FF-86953A46D6A7}" type="presParOf" srcId="{01170754-920B-46BA-91EB-3B2F0B898D59}" destId="{7D39C7B0-AA4F-4C54-8BAA-ECF80AC14287}" srcOrd="8" destOrd="0" presId="urn:microsoft.com/office/officeart/2024/layout/BulletTimeline"/>
    <dgm:cxn modelId="{26429821-6D7F-4B46-BC3F-B1C9C13FE109}" type="presParOf" srcId="{7D39C7B0-AA4F-4C54-8BAA-ECF80AC14287}" destId="{56251E40-9253-47FA-861C-AB6B601CD0B0}" srcOrd="0" destOrd="0" presId="urn:microsoft.com/office/officeart/2024/layout/BulletTimeline"/>
    <dgm:cxn modelId="{37739789-8EC7-4965-AD5F-8BFA5D8A1EAD}" type="presParOf" srcId="{56251E40-9253-47FA-861C-AB6B601CD0B0}" destId="{257228E6-F9F7-47FE-92D6-5CE8F92A1691}" srcOrd="0" destOrd="0" presId="urn:microsoft.com/office/officeart/2024/layout/BulletTimeline"/>
    <dgm:cxn modelId="{52AFCFA5-3B64-4667-A6A8-FF1B0FDEDA87}" type="presParOf" srcId="{56251E40-9253-47FA-861C-AB6B601CD0B0}" destId="{EEDD5975-D25C-427B-852F-09F337B68518}" srcOrd="1" destOrd="0" presId="urn:microsoft.com/office/officeart/2024/layout/BulletTimeline"/>
    <dgm:cxn modelId="{DB339B30-B9A9-4B03-BF35-47AF0BF7B043}" type="presParOf" srcId="{7D39C7B0-AA4F-4C54-8BAA-ECF80AC14287}" destId="{24EA71FD-3427-41FC-ACB1-0BA02DDE661B}" srcOrd="1" destOrd="0" presId="urn:microsoft.com/office/officeart/2024/layout/BulletTimeline"/>
    <dgm:cxn modelId="{36F3B4E8-50CE-4877-B70F-93D07BF65171}" type="presParOf" srcId="{7D39C7B0-AA4F-4C54-8BAA-ECF80AC14287}" destId="{49FBE82A-06CB-442F-A55A-3C8CF8CFFB99}" srcOrd="2" destOrd="0" presId="urn:microsoft.com/office/officeart/2024/layout/BulletTimeline"/>
    <dgm:cxn modelId="{3126015D-CCB8-4980-B6BA-832270DE8D24}" type="presParOf" srcId="{7D39C7B0-AA4F-4C54-8BAA-ECF80AC14287}" destId="{3B44261C-A47F-44AB-9BDF-8A62A186C84B}" srcOrd="3" destOrd="0" presId="urn:microsoft.com/office/officeart/2024/layout/BulletTimeline"/>
    <dgm:cxn modelId="{F2064B88-F347-4811-A006-7885D4EF8B97}" type="presParOf" srcId="{7D39C7B0-AA4F-4C54-8BAA-ECF80AC14287}" destId="{AA32B914-7282-4194-89F2-1153EF8A95E4}" srcOrd="4" destOrd="0" presId="urn:microsoft.com/office/officeart/2024/layout/BulletTimeline"/>
    <dgm:cxn modelId="{2C4746E5-544E-4CE9-806D-25E0D848F1BD}" type="presParOf" srcId="{AA32B914-7282-4194-89F2-1153EF8A95E4}" destId="{49F5A3B4-A5AF-4896-A174-6DA34BED8B7D}" srcOrd="0" destOrd="0" presId="urn:microsoft.com/office/officeart/2024/layout/BulletTimeline"/>
    <dgm:cxn modelId="{2EC48E0A-8B59-41BE-A5FD-858EF1F31431}" type="presParOf" srcId="{7D39C7B0-AA4F-4C54-8BAA-ECF80AC14287}" destId="{870FCD59-3FFA-465C-AC74-CA6E3901C525}" srcOrd="5" destOrd="0" presId="urn:microsoft.com/office/officeart/2024/layout/BulletTimeline"/>
    <dgm:cxn modelId="{305CFB20-C176-4B75-A9AB-5010A9533307}" type="presParOf" srcId="{01170754-920B-46BA-91EB-3B2F0B898D59}" destId="{5EEC0C6B-20F9-427B-A66A-0F4B70B9D8F5}" srcOrd="9" destOrd="0" presId="urn:microsoft.com/office/officeart/2024/layout/BulletTimeline"/>
    <dgm:cxn modelId="{DA0C40F1-024E-45DA-8B47-0297D75002A6}" type="presParOf" srcId="{01170754-920B-46BA-91EB-3B2F0B898D59}" destId="{CA767536-4006-4A7E-8DFD-BABEC35EF870}" srcOrd="10" destOrd="0" presId="urn:microsoft.com/office/officeart/2024/layout/BulletTimeline"/>
    <dgm:cxn modelId="{04E0ADAE-19E5-422F-B6A1-B674940B33E3}" type="presParOf" srcId="{CA767536-4006-4A7E-8DFD-BABEC35EF870}" destId="{637FAEC8-9218-461D-A508-4568243014BE}" srcOrd="0" destOrd="0" presId="urn:microsoft.com/office/officeart/2024/layout/BulletTimeline"/>
    <dgm:cxn modelId="{6FB6F2E6-6A64-46A9-ABC4-218866378C94}" type="presParOf" srcId="{637FAEC8-9218-461D-A508-4568243014BE}" destId="{7654D66A-B0CE-49B8-826F-C060E3738440}" srcOrd="0" destOrd="0" presId="urn:microsoft.com/office/officeart/2024/layout/BulletTimeline"/>
    <dgm:cxn modelId="{EB01D8B9-B1FF-453F-851D-B70466B94C91}" type="presParOf" srcId="{637FAEC8-9218-461D-A508-4568243014BE}" destId="{34B08D82-0E81-4943-B39A-AF3C445A090D}" srcOrd="1" destOrd="0" presId="urn:microsoft.com/office/officeart/2024/layout/BulletTimeline"/>
    <dgm:cxn modelId="{DA1B1B77-BB38-4F2B-A266-AF1437E95DA5}" type="presParOf" srcId="{CA767536-4006-4A7E-8DFD-BABEC35EF870}" destId="{D8C676FD-6399-4055-A2E2-D75B941FD43E}" srcOrd="1" destOrd="0" presId="urn:microsoft.com/office/officeart/2024/layout/BulletTimeline"/>
    <dgm:cxn modelId="{72D9D572-CBD7-4C9E-8A6E-F94D7E299B5D}" type="presParOf" srcId="{CA767536-4006-4A7E-8DFD-BABEC35EF870}" destId="{98BDC51C-D634-4E24-BF45-EF7AFA09227A}" srcOrd="2" destOrd="0" presId="urn:microsoft.com/office/officeart/2024/layout/BulletTimeline"/>
    <dgm:cxn modelId="{CEC48DD2-5C44-4DEB-8D82-7880C0E40E37}" type="presParOf" srcId="{CA767536-4006-4A7E-8DFD-BABEC35EF870}" destId="{62B00423-DF55-4B50-8BC8-D6442FBA8741}" srcOrd="3" destOrd="0" presId="urn:microsoft.com/office/officeart/2024/layout/BulletTimeline"/>
    <dgm:cxn modelId="{1991AEDD-EBB0-42F4-9C22-59FECC9FA065}" type="presParOf" srcId="{CA767536-4006-4A7E-8DFD-BABEC35EF870}" destId="{D85A5723-1FC9-48BA-BCED-C02E2782B4AB}" srcOrd="4" destOrd="0" presId="urn:microsoft.com/office/officeart/2024/layout/BulletTimeline"/>
    <dgm:cxn modelId="{9A7CB9CF-8077-41F9-9D1C-201F84291288}" type="presParOf" srcId="{D85A5723-1FC9-48BA-BCED-C02E2782B4AB}" destId="{7536693B-A800-4B4C-B8FD-75215A6C77F2}" srcOrd="0" destOrd="0" presId="urn:microsoft.com/office/officeart/2024/layout/BulletTimeline"/>
    <dgm:cxn modelId="{3D6B87F9-B1BA-4333-BC7E-2608B22CA60E}" type="presParOf" srcId="{CA767536-4006-4A7E-8DFD-BABEC35EF870}" destId="{3CC7E1C5-ACCB-4C9E-88C3-C5803BD7E8A3}" srcOrd="5" destOrd="0" presId="urn:microsoft.com/office/officeart/2024/layout/BulletTimeline"/>
    <dgm:cxn modelId="{B1F3B979-C410-4245-A142-A9E1EE4BBFDB}" type="presParOf" srcId="{01170754-920B-46BA-91EB-3B2F0B898D59}" destId="{CBC10A48-FD3E-4C15-A8BA-7948F8BD155D}" srcOrd="11" destOrd="0" presId="urn:microsoft.com/office/officeart/2024/layout/BulletTimeline"/>
    <dgm:cxn modelId="{FC866F05-EECB-4121-8CDE-0506D4DDB523}" type="presParOf" srcId="{01170754-920B-46BA-91EB-3B2F0B898D59}" destId="{1B8F3DC5-37C4-4DFE-82EC-DCF028E33A1E}" srcOrd="12" destOrd="0" presId="urn:microsoft.com/office/officeart/2024/layout/BulletTimeline"/>
    <dgm:cxn modelId="{69A40CEC-EC57-44E1-B71C-C227020C65B1}" type="presParOf" srcId="{1B8F3DC5-37C4-4DFE-82EC-DCF028E33A1E}" destId="{79163356-8FB1-4B1C-9D2A-5ACA5FA454F2}" srcOrd="0" destOrd="0" presId="urn:microsoft.com/office/officeart/2024/layout/BulletTimeline"/>
    <dgm:cxn modelId="{4CBA28FB-8343-4494-9312-59C933C3507F}" type="presParOf" srcId="{79163356-8FB1-4B1C-9D2A-5ACA5FA454F2}" destId="{56673656-04B4-4609-87DB-8B4CE6335D92}" srcOrd="0" destOrd="0" presId="urn:microsoft.com/office/officeart/2024/layout/BulletTimeline"/>
    <dgm:cxn modelId="{29394781-974F-4AF1-9CBF-F4AB063E1B8D}" type="presParOf" srcId="{79163356-8FB1-4B1C-9D2A-5ACA5FA454F2}" destId="{83EBB818-03E5-4BF3-B194-2A709A764B4D}" srcOrd="1" destOrd="0" presId="urn:microsoft.com/office/officeart/2024/layout/BulletTimeline"/>
    <dgm:cxn modelId="{9BB4BA18-68CC-45BB-BEB6-D6015325771A}" type="presParOf" srcId="{1B8F3DC5-37C4-4DFE-82EC-DCF028E33A1E}" destId="{364D3371-4F58-4C84-B754-1BB0C7D836F9}" srcOrd="1" destOrd="0" presId="urn:microsoft.com/office/officeart/2024/layout/BulletTimeline"/>
    <dgm:cxn modelId="{653F6CD3-1D3B-4D1E-9F28-D781C151ADF9}" type="presParOf" srcId="{1B8F3DC5-37C4-4DFE-82EC-DCF028E33A1E}" destId="{431F3110-2D21-4E8F-A269-A3431B3A4E70}" srcOrd="2" destOrd="0" presId="urn:microsoft.com/office/officeart/2024/layout/BulletTimeline"/>
    <dgm:cxn modelId="{4392AB98-300A-4E42-A91C-75A855F889CA}" type="presParOf" srcId="{1B8F3DC5-37C4-4DFE-82EC-DCF028E33A1E}" destId="{5F2EDE6B-41E9-4501-B344-89567BFEB294}" srcOrd="3" destOrd="0" presId="urn:microsoft.com/office/officeart/2024/layout/BulletTimeline"/>
    <dgm:cxn modelId="{B2BAD0F4-4840-4379-B39C-33A430523449}" type="presParOf" srcId="{1B8F3DC5-37C4-4DFE-82EC-DCF028E33A1E}" destId="{7DD17002-73F0-4AEF-A4B5-9F5BE8FC6DAE}" srcOrd="4" destOrd="0" presId="urn:microsoft.com/office/officeart/2024/layout/BulletTimeline"/>
    <dgm:cxn modelId="{81FB4F31-D0E4-4B21-AACC-1B5DBC917DC9}" type="presParOf" srcId="{7DD17002-73F0-4AEF-A4B5-9F5BE8FC6DAE}" destId="{BE01B24E-2FF8-40E5-84E9-35D2B2BBD3FB}" srcOrd="0" destOrd="0" presId="urn:microsoft.com/office/officeart/2024/layout/BulletTimeline"/>
    <dgm:cxn modelId="{62B76153-DD50-40E8-9E4F-B0AC8F8B62D3}" type="presParOf" srcId="{1B8F3DC5-37C4-4DFE-82EC-DCF028E33A1E}" destId="{F19F7817-33B8-482E-AC99-F33B703A5AF5}" srcOrd="5" destOrd="0" presId="urn:microsoft.com/office/officeart/2024/layout/BulletTimeline"/>
    <dgm:cxn modelId="{6F1528E3-802A-4B74-B8C7-B82402C2B9EB}" type="presParOf" srcId="{01170754-920B-46BA-91EB-3B2F0B898D59}" destId="{8EADC993-B11B-4353-AA05-5AB1FD5E3855}" srcOrd="13" destOrd="0" presId="urn:microsoft.com/office/officeart/2024/layout/BulletTimeline"/>
    <dgm:cxn modelId="{0DA4804B-552B-4CF5-8DED-9DD73D40030B}" type="presParOf" srcId="{01170754-920B-46BA-91EB-3B2F0B898D59}" destId="{03B6C8DF-AD78-482E-8E81-4BCF8AA7DF7C}" srcOrd="14" destOrd="0" presId="urn:microsoft.com/office/officeart/2024/layout/BulletTimeline"/>
    <dgm:cxn modelId="{DEA35553-AF18-4E61-A0BE-F18B80192457}" type="presParOf" srcId="{03B6C8DF-AD78-482E-8E81-4BCF8AA7DF7C}" destId="{45C03BEE-F4D3-4FAA-8014-E8F4E86307B8}" srcOrd="0" destOrd="0" presId="urn:microsoft.com/office/officeart/2024/layout/BulletTimeline"/>
    <dgm:cxn modelId="{34F90301-F675-4727-AE1D-178E24E8A7C8}" type="presParOf" srcId="{45C03BEE-F4D3-4FAA-8014-E8F4E86307B8}" destId="{E3178AAE-CD9B-4AD8-9130-B3663C597C37}" srcOrd="0" destOrd="0" presId="urn:microsoft.com/office/officeart/2024/layout/BulletTimeline"/>
    <dgm:cxn modelId="{F92FA883-3AF5-4042-AFB3-EA3959E6674C}" type="presParOf" srcId="{45C03BEE-F4D3-4FAA-8014-E8F4E86307B8}" destId="{B9E2354E-2AC2-4C27-816A-220F4B0087BB}" srcOrd="1" destOrd="0" presId="urn:microsoft.com/office/officeart/2024/layout/BulletTimeline"/>
    <dgm:cxn modelId="{75B4E706-CA8F-4E00-9FEE-6109BE1B3992}" type="presParOf" srcId="{03B6C8DF-AD78-482E-8E81-4BCF8AA7DF7C}" destId="{E66C740F-4D02-4B23-9DA8-AD764ECDCEEA}" srcOrd="1" destOrd="0" presId="urn:microsoft.com/office/officeart/2024/layout/BulletTimeline"/>
    <dgm:cxn modelId="{D5788743-B7B1-4077-B706-E3B4C0E2F0A1}" type="presParOf" srcId="{03B6C8DF-AD78-482E-8E81-4BCF8AA7DF7C}" destId="{FF405F8D-58C8-450B-AB0F-BFF5A9FF1FE4}" srcOrd="2" destOrd="0" presId="urn:microsoft.com/office/officeart/2024/layout/BulletTimeline"/>
    <dgm:cxn modelId="{5960C10F-4241-49D9-8570-272B6C977A1E}" type="presParOf" srcId="{03B6C8DF-AD78-482E-8E81-4BCF8AA7DF7C}" destId="{6E7CA71C-E7A9-48E1-B545-B103884F224D}" srcOrd="3" destOrd="0" presId="urn:microsoft.com/office/officeart/2024/layout/BulletTimeline"/>
    <dgm:cxn modelId="{B9F98A27-59A8-4228-AEF9-4B2AEDEDC73B}" type="presParOf" srcId="{03B6C8DF-AD78-482E-8E81-4BCF8AA7DF7C}" destId="{98F7C994-3BC4-4224-BE12-2C5A71D1F2A7}" srcOrd="4" destOrd="0" presId="urn:microsoft.com/office/officeart/2024/layout/BulletTimeline"/>
    <dgm:cxn modelId="{3D4F4CA5-A429-401A-B550-70ADDF31B38F}" type="presParOf" srcId="{98F7C994-3BC4-4224-BE12-2C5A71D1F2A7}" destId="{418DD926-2C35-434C-890A-52F78EC709BD}" srcOrd="0" destOrd="0" presId="urn:microsoft.com/office/officeart/2024/layout/BulletTimeline"/>
    <dgm:cxn modelId="{B541A641-AF19-4B64-A8A0-CE3B6B5530FC}" type="presParOf" srcId="{03B6C8DF-AD78-482E-8E81-4BCF8AA7DF7C}" destId="{967CE296-89C5-46A0-87FA-F1EC13FB4BA1}" srcOrd="5" destOrd="0" presId="urn:microsoft.com/office/officeart/2024/layout/Bullet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013C4A3-AE00-4CA1-BAA1-81D678A61849}" type="doc">
      <dgm:prSet loTypeId="urn:microsoft.com/office/officeart/2024/layout/BulletTimeline" loCatId="timeline" qsTypeId="urn:microsoft.com/office/officeart/2005/8/quickstyle/simple1" qsCatId="simple" csTypeId="urn:microsoft.com/office/officeart/2005/8/colors/accent1_2" csCatId="accent1" phldr="1"/>
      <dgm:spPr/>
      <dgm:t>
        <a:bodyPr/>
        <a:lstStyle/>
        <a:p>
          <a:endParaRPr lang="nb-NO"/>
        </a:p>
      </dgm:t>
    </dgm:pt>
    <dgm:pt modelId="{76082EF3-EF57-4489-9DF9-4081FD56BC2B}">
      <dgm:prSet phldrT="Add an event" phldr="0"/>
      <dgm:spPr/>
      <dgm:t>
        <a:bodyPr/>
        <a:lstStyle/>
        <a:p>
          <a:pPr>
            <a:defRPr b="1"/>
          </a:pPr>
          <a:r>
            <a:rPr lang="nb-NO" i="1" dirty="0">
              <a:solidFill>
                <a:srgbClr val="FF0000"/>
              </a:solidFill>
            </a:rPr>
            <a:t>Library Reform 2014</a:t>
          </a:r>
          <a:r>
            <a:rPr lang="nb-NO" dirty="0">
              <a:solidFill>
                <a:srgbClr val="FF0000"/>
              </a:solidFill>
            </a:rPr>
            <a:t> (2006)</a:t>
          </a:r>
        </a:p>
      </dgm:t>
    </dgm:pt>
    <dgm:pt modelId="{B4F746E2-4549-45A6-8435-8C7252FE584B}" type="parTrans" cxnId="{A72E9EEC-6D93-4904-AB1F-15671FEC5123}">
      <dgm:prSet/>
      <dgm:spPr/>
      <dgm:t>
        <a:bodyPr/>
        <a:lstStyle/>
        <a:p>
          <a:endParaRPr lang="nb-NO"/>
        </a:p>
      </dgm:t>
    </dgm:pt>
    <dgm:pt modelId="{655909C4-3231-454D-971D-5C3AD5C55DAA}" type="sibTrans" cxnId="{A72E9EEC-6D93-4904-AB1F-15671FEC5123}">
      <dgm:prSet/>
      <dgm:spPr/>
      <dgm:t>
        <a:bodyPr/>
        <a:lstStyle/>
        <a:p>
          <a:endParaRPr lang="nb-NO"/>
        </a:p>
      </dgm:t>
    </dgm:pt>
    <dgm:pt modelId="{75D98280-93F2-4986-A21C-398D8C08B75B}">
      <dgm:prSet phldrT="Write a description of the significance of this event" phldr="1"/>
      <dgm:spPr/>
      <dgm:t>
        <a:bodyPr/>
        <a:lstStyle/>
        <a:p>
          <a:endParaRPr lang="nb-NO"/>
        </a:p>
      </dgm:t>
    </dgm:pt>
    <dgm:pt modelId="{801DA95F-AE7D-4405-8391-69F00B0A6CDB}" type="parTrans" cxnId="{B0AAEF46-A055-405A-9C88-8810FA71DE26}">
      <dgm:prSet/>
      <dgm:spPr/>
      <dgm:t>
        <a:bodyPr/>
        <a:lstStyle/>
        <a:p>
          <a:endParaRPr lang="nb-NO"/>
        </a:p>
      </dgm:t>
    </dgm:pt>
    <dgm:pt modelId="{5A446061-5DFC-4CE1-8696-A2AED3673962}" type="sibTrans" cxnId="{B0AAEF46-A055-405A-9C88-8810FA71DE26}">
      <dgm:prSet/>
      <dgm:spPr/>
      <dgm:t>
        <a:bodyPr/>
        <a:lstStyle/>
        <a:p>
          <a:endParaRPr lang="nb-NO"/>
        </a:p>
      </dgm:t>
    </dgm:pt>
    <dgm:pt modelId="{81B37432-59EC-4CD2-8335-AD0C1A69D45E}">
      <dgm:prSet phldrT="Add an event" phldr="0"/>
      <dgm:spPr/>
      <dgm:t>
        <a:bodyPr/>
        <a:lstStyle/>
        <a:p>
          <a:pPr>
            <a:defRPr b="1"/>
          </a:pPr>
          <a:r>
            <a:rPr lang="nb-NO" dirty="0">
              <a:solidFill>
                <a:srgbClr val="FF0000"/>
              </a:solidFill>
            </a:rPr>
            <a:t>White Paper </a:t>
          </a:r>
          <a:r>
            <a:rPr lang="nb-NO" dirty="0" err="1">
              <a:solidFill>
                <a:srgbClr val="FF0000"/>
              </a:solidFill>
            </a:rPr>
            <a:t>on</a:t>
          </a:r>
          <a:r>
            <a:rPr lang="nb-NO" dirty="0">
              <a:solidFill>
                <a:srgbClr val="FF0000"/>
              </a:solidFill>
            </a:rPr>
            <a:t> </a:t>
          </a:r>
          <a:r>
            <a:rPr lang="nb-NO" dirty="0" err="1">
              <a:solidFill>
                <a:srgbClr val="FF0000"/>
              </a:solidFill>
            </a:rPr>
            <a:t>public</a:t>
          </a:r>
          <a:r>
            <a:rPr lang="nb-NO" dirty="0">
              <a:solidFill>
                <a:srgbClr val="FF0000"/>
              </a:solidFill>
            </a:rPr>
            <a:t> </a:t>
          </a:r>
          <a:r>
            <a:rPr lang="nb-NO" dirty="0" err="1">
              <a:solidFill>
                <a:srgbClr val="FF0000"/>
              </a:solidFill>
            </a:rPr>
            <a:t>libraries</a:t>
          </a:r>
          <a:r>
            <a:rPr lang="nb-NO" dirty="0">
              <a:solidFill>
                <a:srgbClr val="FF0000"/>
              </a:solidFill>
            </a:rPr>
            <a:t> (2009)</a:t>
          </a:r>
        </a:p>
      </dgm:t>
    </dgm:pt>
    <dgm:pt modelId="{2CB8F21E-CC7E-4045-A461-3891DE7CD515}" type="parTrans" cxnId="{4BD066CB-9A43-4A8D-AF13-11A3FED3D02A}">
      <dgm:prSet/>
      <dgm:spPr/>
      <dgm:t>
        <a:bodyPr/>
        <a:lstStyle/>
        <a:p>
          <a:endParaRPr lang="nb-NO"/>
        </a:p>
      </dgm:t>
    </dgm:pt>
    <dgm:pt modelId="{F08F08DE-2D0E-49AB-B157-936021C1CD73}" type="sibTrans" cxnId="{4BD066CB-9A43-4A8D-AF13-11A3FED3D02A}">
      <dgm:prSet/>
      <dgm:spPr/>
      <dgm:t>
        <a:bodyPr/>
        <a:lstStyle/>
        <a:p>
          <a:endParaRPr lang="nb-NO"/>
        </a:p>
      </dgm:t>
    </dgm:pt>
    <dgm:pt modelId="{AF24FDD3-7983-41F9-A540-B71D10F6690B}">
      <dgm:prSet phldrT="Write a description of the significance of this event" phldr="1"/>
      <dgm:spPr/>
      <dgm:t>
        <a:bodyPr/>
        <a:lstStyle/>
        <a:p>
          <a:endParaRPr lang="nb-NO"/>
        </a:p>
      </dgm:t>
    </dgm:pt>
    <dgm:pt modelId="{A36A3869-2251-40E1-8AC3-DA069597D3F4}" type="parTrans" cxnId="{114B0C65-9A22-4E7F-8508-A53DCFC92A83}">
      <dgm:prSet/>
      <dgm:spPr/>
      <dgm:t>
        <a:bodyPr/>
        <a:lstStyle/>
        <a:p>
          <a:endParaRPr lang="nb-NO"/>
        </a:p>
      </dgm:t>
    </dgm:pt>
    <dgm:pt modelId="{A3FA7713-C294-4B5D-A6F4-852CBC64DBB3}" type="sibTrans" cxnId="{114B0C65-9A22-4E7F-8508-A53DCFC92A83}">
      <dgm:prSet/>
      <dgm:spPr/>
      <dgm:t>
        <a:bodyPr/>
        <a:lstStyle/>
        <a:p>
          <a:endParaRPr lang="nb-NO"/>
        </a:p>
      </dgm:t>
    </dgm:pt>
    <dgm:pt modelId="{6491188F-6223-4302-B19A-C21174B098A2}">
      <dgm:prSet phldrT="Add an event" phldr="0"/>
      <dgm:spPr/>
      <dgm:t>
        <a:bodyPr/>
        <a:lstStyle/>
        <a:p>
          <a:pPr>
            <a:defRPr b="1"/>
          </a:pPr>
          <a:r>
            <a:rPr lang="nb-NO" dirty="0">
              <a:solidFill>
                <a:srgbClr val="FF0000"/>
              </a:solidFill>
            </a:rPr>
            <a:t>New </a:t>
          </a:r>
          <a:r>
            <a:rPr lang="nb-NO" dirty="0" err="1">
              <a:solidFill>
                <a:srgbClr val="FF0000"/>
              </a:solidFill>
            </a:rPr>
            <a:t>mandate</a:t>
          </a:r>
          <a:r>
            <a:rPr lang="nb-NO" dirty="0">
              <a:solidFill>
                <a:srgbClr val="FF0000"/>
              </a:solidFill>
            </a:rPr>
            <a:t> for National Library (2010)</a:t>
          </a:r>
        </a:p>
      </dgm:t>
    </dgm:pt>
    <dgm:pt modelId="{F0E914BE-7A94-46A3-AF83-15788B02A830}" type="parTrans" cxnId="{1A598715-B500-4E67-AD73-95C950BE48BD}">
      <dgm:prSet/>
      <dgm:spPr/>
      <dgm:t>
        <a:bodyPr/>
        <a:lstStyle/>
        <a:p>
          <a:endParaRPr lang="nb-NO"/>
        </a:p>
      </dgm:t>
    </dgm:pt>
    <dgm:pt modelId="{290B4B9E-46D2-4F7C-88C8-2AC624B97D1E}" type="sibTrans" cxnId="{1A598715-B500-4E67-AD73-95C950BE48BD}">
      <dgm:prSet/>
      <dgm:spPr/>
      <dgm:t>
        <a:bodyPr/>
        <a:lstStyle/>
        <a:p>
          <a:endParaRPr lang="nb-NO"/>
        </a:p>
      </dgm:t>
    </dgm:pt>
    <dgm:pt modelId="{42A9FDC0-96E3-4308-B886-85CB56FCCA96}">
      <dgm:prSet phldrT="Write a description of the significance of this event" phldr="1"/>
      <dgm:spPr/>
      <dgm:t>
        <a:bodyPr/>
        <a:lstStyle/>
        <a:p>
          <a:endParaRPr lang="nb-NO"/>
        </a:p>
      </dgm:t>
    </dgm:pt>
    <dgm:pt modelId="{AA98840B-B3D7-4C72-B4EB-A8920D789A2E}" type="parTrans" cxnId="{C56D59A2-DBA7-4A89-A792-BEAA06AC0B5A}">
      <dgm:prSet/>
      <dgm:spPr/>
      <dgm:t>
        <a:bodyPr/>
        <a:lstStyle/>
        <a:p>
          <a:endParaRPr lang="nb-NO"/>
        </a:p>
      </dgm:t>
    </dgm:pt>
    <dgm:pt modelId="{411DB039-C43B-444E-8F5C-CC0DACD54B76}" type="sibTrans" cxnId="{C56D59A2-DBA7-4A89-A792-BEAA06AC0B5A}">
      <dgm:prSet/>
      <dgm:spPr/>
      <dgm:t>
        <a:bodyPr/>
        <a:lstStyle/>
        <a:p>
          <a:endParaRPr lang="nb-NO"/>
        </a:p>
      </dgm:t>
    </dgm:pt>
    <dgm:pt modelId="{AE45E2B2-8B5B-4E45-90AE-EA38D46EEB1C}">
      <dgm:prSet phldrT="Add an event" phldr="0"/>
      <dgm:spPr/>
      <dgm:t>
        <a:bodyPr/>
        <a:lstStyle/>
        <a:p>
          <a:pPr>
            <a:defRPr b="1"/>
          </a:pPr>
          <a:r>
            <a:rPr lang="nb-NO" dirty="0" err="1">
              <a:solidFill>
                <a:srgbClr val="FF0000"/>
              </a:solidFill>
            </a:rPr>
            <a:t>Amended</a:t>
          </a:r>
          <a:r>
            <a:rPr lang="nb-NO" dirty="0">
              <a:solidFill>
                <a:srgbClr val="FF0000"/>
              </a:solidFill>
            </a:rPr>
            <a:t> Library </a:t>
          </a:r>
          <a:r>
            <a:rPr lang="nb-NO" dirty="0" err="1">
              <a:solidFill>
                <a:srgbClr val="FF0000"/>
              </a:solidFill>
            </a:rPr>
            <a:t>Act</a:t>
          </a:r>
          <a:r>
            <a:rPr lang="nb-NO" dirty="0">
              <a:solidFill>
                <a:srgbClr val="FF0000"/>
              </a:solidFill>
            </a:rPr>
            <a:t> (2014)</a:t>
          </a:r>
        </a:p>
      </dgm:t>
    </dgm:pt>
    <dgm:pt modelId="{DFC2A492-3623-428C-9BCB-BCD883B2D58C}" type="parTrans" cxnId="{4987D725-630C-4924-83C7-80894D2F078B}">
      <dgm:prSet/>
      <dgm:spPr/>
      <dgm:t>
        <a:bodyPr/>
        <a:lstStyle/>
        <a:p>
          <a:endParaRPr lang="nb-NO"/>
        </a:p>
      </dgm:t>
    </dgm:pt>
    <dgm:pt modelId="{A97225E0-282A-4D0B-8B97-6ECE5B83409B}" type="sibTrans" cxnId="{4987D725-630C-4924-83C7-80894D2F078B}">
      <dgm:prSet/>
      <dgm:spPr/>
      <dgm:t>
        <a:bodyPr/>
        <a:lstStyle/>
        <a:p>
          <a:endParaRPr lang="nb-NO"/>
        </a:p>
      </dgm:t>
    </dgm:pt>
    <dgm:pt modelId="{70DCB484-7D07-4F4B-8883-8A42DDB5322F}">
      <dgm:prSet phldrT="Write a description of the significance of this event" phldr="1"/>
      <dgm:spPr/>
      <dgm:t>
        <a:bodyPr/>
        <a:lstStyle/>
        <a:p>
          <a:endParaRPr lang="nb-NO"/>
        </a:p>
      </dgm:t>
    </dgm:pt>
    <dgm:pt modelId="{5810805F-324C-4E0D-9467-9E2BDF5071CC}" type="parTrans" cxnId="{E66981E7-FECB-4CF5-9323-857A5A5DA649}">
      <dgm:prSet/>
      <dgm:spPr/>
      <dgm:t>
        <a:bodyPr/>
        <a:lstStyle/>
        <a:p>
          <a:endParaRPr lang="nb-NO"/>
        </a:p>
      </dgm:t>
    </dgm:pt>
    <dgm:pt modelId="{75B0F82A-22CE-434B-9146-3561BB2CD74E}" type="sibTrans" cxnId="{E66981E7-FECB-4CF5-9323-857A5A5DA649}">
      <dgm:prSet/>
      <dgm:spPr/>
      <dgm:t>
        <a:bodyPr/>
        <a:lstStyle/>
        <a:p>
          <a:endParaRPr lang="nb-NO"/>
        </a:p>
      </dgm:t>
    </dgm:pt>
    <dgm:pt modelId="{1CB9752A-56B9-495A-B9C5-C0EBD119CCF9}">
      <dgm:prSet phldrT="Add an event" phldr="0"/>
      <dgm:spPr/>
      <dgm:t>
        <a:bodyPr/>
        <a:lstStyle/>
        <a:p>
          <a:pPr>
            <a:defRPr b="1"/>
          </a:pPr>
          <a:r>
            <a:rPr lang="nb-NO" dirty="0">
              <a:solidFill>
                <a:srgbClr val="FF0000"/>
              </a:solidFill>
            </a:rPr>
            <a:t>Library </a:t>
          </a:r>
          <a:r>
            <a:rPr lang="nb-NO" dirty="0" err="1">
              <a:solidFill>
                <a:srgbClr val="FF0000"/>
              </a:solidFill>
            </a:rPr>
            <a:t>Strategy</a:t>
          </a:r>
          <a:r>
            <a:rPr lang="nb-NO" dirty="0">
              <a:solidFill>
                <a:srgbClr val="FF0000"/>
              </a:solidFill>
            </a:rPr>
            <a:t> 2015-2018</a:t>
          </a:r>
        </a:p>
      </dgm:t>
    </dgm:pt>
    <dgm:pt modelId="{51989C11-A1DE-4B41-A9FC-04FB38A4C9C5}" type="parTrans" cxnId="{7100D408-99D6-405D-8DA7-4B998B46016F}">
      <dgm:prSet/>
      <dgm:spPr/>
      <dgm:t>
        <a:bodyPr/>
        <a:lstStyle/>
        <a:p>
          <a:endParaRPr lang="nb-NO"/>
        </a:p>
      </dgm:t>
    </dgm:pt>
    <dgm:pt modelId="{E44ED20C-C671-4D9E-ABE0-E251834F9077}" type="sibTrans" cxnId="{7100D408-99D6-405D-8DA7-4B998B46016F}">
      <dgm:prSet/>
      <dgm:spPr/>
      <dgm:t>
        <a:bodyPr/>
        <a:lstStyle/>
        <a:p>
          <a:endParaRPr lang="nb-NO"/>
        </a:p>
      </dgm:t>
    </dgm:pt>
    <dgm:pt modelId="{B3ECAE2F-00F1-4939-9259-84D0694CF19D}">
      <dgm:prSet phldrT="Write a description of the significance of this event" phldr="1"/>
      <dgm:spPr/>
      <dgm:t>
        <a:bodyPr/>
        <a:lstStyle/>
        <a:p>
          <a:endParaRPr lang="nb-NO"/>
        </a:p>
      </dgm:t>
    </dgm:pt>
    <dgm:pt modelId="{D0038D65-73FE-4BF4-A892-255A8BCCA4EF}" type="parTrans" cxnId="{0B2B137D-B907-462E-8D9F-6B219EFECB97}">
      <dgm:prSet/>
      <dgm:spPr/>
      <dgm:t>
        <a:bodyPr/>
        <a:lstStyle/>
        <a:p>
          <a:endParaRPr lang="nb-NO"/>
        </a:p>
      </dgm:t>
    </dgm:pt>
    <dgm:pt modelId="{61EADE88-DFA0-4096-A0A7-6C9248B28DB4}" type="sibTrans" cxnId="{0B2B137D-B907-462E-8D9F-6B219EFECB97}">
      <dgm:prSet/>
      <dgm:spPr/>
      <dgm:t>
        <a:bodyPr/>
        <a:lstStyle/>
        <a:p>
          <a:endParaRPr lang="nb-NO"/>
        </a:p>
      </dgm:t>
    </dgm:pt>
    <dgm:pt modelId="{EE7BD67C-192E-41BD-884B-A29AA2585F00}">
      <dgm:prSet phldrT="Add an event" phldr="0"/>
      <dgm:spPr/>
      <dgm:t>
        <a:bodyPr/>
        <a:lstStyle/>
        <a:p>
          <a:pPr>
            <a:defRPr b="1"/>
          </a:pPr>
          <a:r>
            <a:rPr lang="nb-NO" dirty="0">
              <a:solidFill>
                <a:srgbClr val="FF0000"/>
              </a:solidFill>
            </a:rPr>
            <a:t>Library </a:t>
          </a:r>
          <a:r>
            <a:rPr lang="nb-NO" dirty="0" err="1">
              <a:solidFill>
                <a:srgbClr val="FF0000"/>
              </a:solidFill>
            </a:rPr>
            <a:t>Strategy</a:t>
          </a:r>
          <a:r>
            <a:rPr lang="nb-NO" dirty="0">
              <a:solidFill>
                <a:srgbClr val="FF0000"/>
              </a:solidFill>
            </a:rPr>
            <a:t> 2020-2023</a:t>
          </a:r>
        </a:p>
      </dgm:t>
    </dgm:pt>
    <dgm:pt modelId="{20507903-FE52-4300-974F-D176EECC4FD2}" type="parTrans" cxnId="{AF539CD5-CA0D-440E-8452-8D43BAB0368B}">
      <dgm:prSet/>
      <dgm:spPr/>
      <dgm:t>
        <a:bodyPr/>
        <a:lstStyle/>
        <a:p>
          <a:endParaRPr lang="nb-NO"/>
        </a:p>
      </dgm:t>
    </dgm:pt>
    <dgm:pt modelId="{AAD88A45-D7AA-4207-A6BA-43EDB3FACAF6}" type="sibTrans" cxnId="{AF539CD5-CA0D-440E-8452-8D43BAB0368B}">
      <dgm:prSet/>
      <dgm:spPr/>
      <dgm:t>
        <a:bodyPr/>
        <a:lstStyle/>
        <a:p>
          <a:endParaRPr lang="nb-NO"/>
        </a:p>
      </dgm:t>
    </dgm:pt>
    <dgm:pt modelId="{370CD51A-855B-46CA-99B6-09025761108D}">
      <dgm:prSet phldrT="Write a description of the significance of this event" phldr="1"/>
      <dgm:spPr/>
      <dgm:t>
        <a:bodyPr/>
        <a:lstStyle/>
        <a:p>
          <a:endParaRPr lang="nb-NO"/>
        </a:p>
      </dgm:t>
    </dgm:pt>
    <dgm:pt modelId="{010700D5-378C-46DD-BD48-DA288FB08E1A}" type="parTrans" cxnId="{7BD01B13-6C7F-43E2-B87C-CD60B5928395}">
      <dgm:prSet/>
      <dgm:spPr/>
      <dgm:t>
        <a:bodyPr/>
        <a:lstStyle/>
        <a:p>
          <a:endParaRPr lang="nb-NO"/>
        </a:p>
      </dgm:t>
    </dgm:pt>
    <dgm:pt modelId="{E2ADBB55-2BA7-416E-BB7D-E38B72846720}" type="sibTrans" cxnId="{7BD01B13-6C7F-43E2-B87C-CD60B5928395}">
      <dgm:prSet/>
      <dgm:spPr/>
      <dgm:t>
        <a:bodyPr/>
        <a:lstStyle/>
        <a:p>
          <a:endParaRPr lang="nb-NO"/>
        </a:p>
      </dgm:t>
    </dgm:pt>
    <dgm:pt modelId="{AF3779EC-B816-40C9-A040-2E1FC76129A1}">
      <dgm:prSet phldrT="Add an event" phldr="0"/>
      <dgm:spPr/>
      <dgm:t>
        <a:bodyPr/>
        <a:lstStyle/>
        <a:p>
          <a:pPr>
            <a:defRPr b="1"/>
          </a:pPr>
          <a:r>
            <a:rPr lang="nb-NO" dirty="0" err="1"/>
            <a:t>Expanded</a:t>
          </a:r>
          <a:r>
            <a:rPr lang="nb-NO" dirty="0"/>
            <a:t> Library </a:t>
          </a:r>
          <a:r>
            <a:rPr lang="nb-NO" dirty="0" err="1"/>
            <a:t>Strategy</a:t>
          </a:r>
          <a:r>
            <a:rPr lang="nb-NO" dirty="0"/>
            <a:t> 2024-2025</a:t>
          </a:r>
        </a:p>
      </dgm:t>
    </dgm:pt>
    <dgm:pt modelId="{FEEF77A2-A8B7-4317-92E9-9C8D9C44329B}" type="parTrans" cxnId="{A3FA5AFB-01A3-467B-AA00-91E42B6134BB}">
      <dgm:prSet/>
      <dgm:spPr/>
      <dgm:t>
        <a:bodyPr/>
        <a:lstStyle/>
        <a:p>
          <a:endParaRPr lang="nb-NO"/>
        </a:p>
      </dgm:t>
    </dgm:pt>
    <dgm:pt modelId="{9547CF5C-DCA8-4092-A39B-CBD5A0536F52}" type="sibTrans" cxnId="{A3FA5AFB-01A3-467B-AA00-91E42B6134BB}">
      <dgm:prSet/>
      <dgm:spPr/>
      <dgm:t>
        <a:bodyPr/>
        <a:lstStyle/>
        <a:p>
          <a:endParaRPr lang="nb-NO"/>
        </a:p>
      </dgm:t>
    </dgm:pt>
    <dgm:pt modelId="{CCA5D245-C005-4058-A583-740650CA3F02}">
      <dgm:prSet phldrT="Write a description of the significance of this event" phldr="1"/>
      <dgm:spPr/>
      <dgm:t>
        <a:bodyPr/>
        <a:lstStyle/>
        <a:p>
          <a:endParaRPr lang="nb-NO"/>
        </a:p>
      </dgm:t>
    </dgm:pt>
    <dgm:pt modelId="{CD3CF0E4-D7D3-43CE-B32A-A7C60F1F2694}" type="parTrans" cxnId="{00FE1794-A256-451E-ABFA-C3C53A3B337B}">
      <dgm:prSet/>
      <dgm:spPr/>
      <dgm:t>
        <a:bodyPr/>
        <a:lstStyle/>
        <a:p>
          <a:endParaRPr lang="nb-NO"/>
        </a:p>
      </dgm:t>
    </dgm:pt>
    <dgm:pt modelId="{A3BAAB14-E1D1-4D7F-9F1F-AA510614A443}" type="sibTrans" cxnId="{00FE1794-A256-451E-ABFA-C3C53A3B337B}">
      <dgm:prSet/>
      <dgm:spPr/>
      <dgm:t>
        <a:bodyPr/>
        <a:lstStyle/>
        <a:p>
          <a:endParaRPr lang="nb-NO"/>
        </a:p>
      </dgm:t>
    </dgm:pt>
    <dgm:pt modelId="{281F0BEE-CA0F-449B-9A0F-6E00E59237D5}">
      <dgm:prSet phldrT="Add an event" phldr="0"/>
      <dgm:spPr/>
      <dgm:t>
        <a:bodyPr/>
        <a:lstStyle/>
        <a:p>
          <a:pPr>
            <a:defRPr b="1"/>
          </a:pPr>
          <a:r>
            <a:rPr lang="nb-NO" dirty="0"/>
            <a:t>Evaluation (2026)</a:t>
          </a:r>
        </a:p>
      </dgm:t>
    </dgm:pt>
    <dgm:pt modelId="{D64889E5-5FF8-4C1A-9E9E-A58B0E3AC57E}" type="parTrans" cxnId="{F28C70A2-8A9E-4C54-A839-95D3FABA38CD}">
      <dgm:prSet/>
      <dgm:spPr/>
      <dgm:t>
        <a:bodyPr/>
        <a:lstStyle/>
        <a:p>
          <a:endParaRPr lang="nb-NO"/>
        </a:p>
      </dgm:t>
    </dgm:pt>
    <dgm:pt modelId="{8567F87C-0C3B-457C-BD52-4C8ED7130A27}" type="sibTrans" cxnId="{F28C70A2-8A9E-4C54-A839-95D3FABA38CD}">
      <dgm:prSet/>
      <dgm:spPr/>
      <dgm:t>
        <a:bodyPr/>
        <a:lstStyle/>
        <a:p>
          <a:endParaRPr lang="nb-NO"/>
        </a:p>
      </dgm:t>
    </dgm:pt>
    <dgm:pt modelId="{D3D30132-A3BB-4F86-906D-04DF66EBE43E}">
      <dgm:prSet phldrT="Write a description of the significance of this event" phldr="1"/>
      <dgm:spPr/>
      <dgm:t>
        <a:bodyPr/>
        <a:lstStyle/>
        <a:p>
          <a:endParaRPr lang="nb-NO"/>
        </a:p>
      </dgm:t>
    </dgm:pt>
    <dgm:pt modelId="{02BBEDE8-B949-48A0-B8F3-BAAF2DB3984E}" type="parTrans" cxnId="{52185EE7-1271-4618-A5B2-E8576E5E97C9}">
      <dgm:prSet/>
      <dgm:spPr/>
      <dgm:t>
        <a:bodyPr/>
        <a:lstStyle/>
        <a:p>
          <a:endParaRPr lang="nb-NO"/>
        </a:p>
      </dgm:t>
    </dgm:pt>
    <dgm:pt modelId="{510C2267-0C2F-4C90-ABD6-63DAB178FF44}" type="sibTrans" cxnId="{52185EE7-1271-4618-A5B2-E8576E5E97C9}">
      <dgm:prSet/>
      <dgm:spPr/>
      <dgm:t>
        <a:bodyPr/>
        <a:lstStyle/>
        <a:p>
          <a:endParaRPr lang="nb-NO"/>
        </a:p>
      </dgm:t>
    </dgm:pt>
    <dgm:pt modelId="{27F6A3A5-4336-45C7-925F-D41A8D63A9C0}" type="pres">
      <dgm:prSet presAssocID="{5013C4A3-AE00-4CA1-BAA1-81D678A61849}" presName="root" presStyleCnt="0">
        <dgm:presLayoutVars>
          <dgm:dir/>
          <dgm:animLvl val="lvl"/>
        </dgm:presLayoutVars>
      </dgm:prSet>
      <dgm:spPr/>
    </dgm:pt>
    <dgm:pt modelId="{DE2E7B96-4371-47A9-A51E-A0C1193AA4A4}" type="pres">
      <dgm:prSet presAssocID="{5013C4A3-AE00-4CA1-BAA1-81D678A61849}" presName="divider" presStyleCnt="0"/>
      <dgm:spPr/>
    </dgm:pt>
    <dgm:pt modelId="{6BF98B31-98EB-4986-8E42-08164AC52F61}" type="pres">
      <dgm:prSet presAssocID="{5013C4A3-AE00-4CA1-BAA1-81D678A61849}" presName="rectBar" presStyleLbl="dkBgShp" presStyleIdx="0" presStyleCnt="10"/>
      <dgm:spPr>
        <a:gradFill rotWithShape="0">
          <a:gsLst>
            <a:gs pos="0">
              <a:schemeClr val="accent1">
                <a:tint val="76000"/>
              </a:schemeClr>
            </a:gs>
            <a:gs pos="100000">
              <a:schemeClr val="accent1">
                <a:tint val="76000"/>
              </a:schemeClr>
            </a:gs>
          </a:gsLst>
          <a:lin ang="0" scaled="0"/>
        </a:gradFill>
        <a:ln>
          <a:noFill/>
        </a:ln>
        <a:effectLst/>
      </dgm:spPr>
    </dgm:pt>
    <dgm:pt modelId="{0EE0546C-50B5-4D5D-AAD4-DDA9134A2FE3}" type="pres">
      <dgm:prSet presAssocID="{5013C4A3-AE00-4CA1-BAA1-81D678A61849}" presName="chevronArrow" presStyleLbl="dkBgShp" presStyleIdx="1" presStyleCnt="10"/>
      <dgm:spPr>
        <a:gradFill rotWithShape="0">
          <a:gsLst>
            <a:gs pos="0">
              <a:schemeClr val="accent1">
                <a:tint val="76000"/>
              </a:schemeClr>
            </a:gs>
            <a:gs pos="100000">
              <a:schemeClr val="accent1">
                <a:tint val="76000"/>
              </a:schemeClr>
            </a:gs>
          </a:gsLst>
          <a:lin ang="0" scaled="0"/>
        </a:gradFill>
        <a:ln>
          <a:noFill/>
        </a:ln>
        <a:effectLst/>
      </dgm:spPr>
    </dgm:pt>
    <dgm:pt modelId="{01170754-920B-46BA-91EB-3B2F0B898D59}" type="pres">
      <dgm:prSet presAssocID="{5013C4A3-AE00-4CA1-BAA1-81D678A61849}" presName="nodes" presStyleCnt="0">
        <dgm:presLayoutVars>
          <dgm:chMax/>
          <dgm:chPref/>
          <dgm:animLvl val="lvl"/>
        </dgm:presLayoutVars>
      </dgm:prSet>
      <dgm:spPr/>
    </dgm:pt>
    <dgm:pt modelId="{A6827BFC-2EC1-43CB-BDBC-57CA00A26F22}" type="pres">
      <dgm:prSet presAssocID="{76082EF3-EF57-4489-9DF9-4081FD56BC2B}" presName="composite" presStyleCnt="0"/>
      <dgm:spPr/>
    </dgm:pt>
    <dgm:pt modelId="{61A82EA7-1A70-4EBF-BDB9-81FA09BD3D0B}" type="pres">
      <dgm:prSet presAssocID="{76082EF3-EF57-4489-9DF9-4081FD56BC2B}" presName="DropPinPlaceHolder" presStyleCnt="0"/>
      <dgm:spPr/>
    </dgm:pt>
    <dgm:pt modelId="{678D57B6-599B-4985-9CD4-BB701FAEC526}" type="pres">
      <dgm:prSet presAssocID="{76082EF3-EF57-4489-9DF9-4081FD56BC2B}" presName="DropPin" presStyleLbl="alignNode1" presStyleIdx="0" presStyleCnt="8"/>
      <dgm:spPr/>
    </dgm:pt>
    <dgm:pt modelId="{161227A6-6474-401B-8C75-D6DF59BDAF42}" type="pres">
      <dgm:prSet presAssocID="{76082EF3-EF57-4489-9DF9-4081FD56BC2B}" presName="Ellipse" presStyleLbl="fgAcc1" presStyleIdx="0" presStyleCnt="8"/>
      <dgm:spPr/>
    </dgm:pt>
    <dgm:pt modelId="{1E41A2BF-28A3-469C-8114-FD38AFD29486}" type="pres">
      <dgm:prSet presAssocID="{76082EF3-EF57-4489-9DF9-4081FD56BC2B}" presName="L2TextContainer" presStyleLbl="revTx" presStyleIdx="0" presStyleCnt="16">
        <dgm:presLayoutVars>
          <dgm:bulletEnabled val="1"/>
        </dgm:presLayoutVars>
      </dgm:prSet>
      <dgm:spPr/>
    </dgm:pt>
    <dgm:pt modelId="{A0848FE0-7CE6-4B67-AB1D-D4A3C6FE597C}" type="pres">
      <dgm:prSet presAssocID="{76082EF3-EF57-4489-9DF9-4081FD56BC2B}" presName="L1TextContainer" presStyleLbl="revTx" presStyleIdx="1" presStyleCnt="16">
        <dgm:presLayoutVars>
          <dgm:chMax val="1"/>
          <dgm:chPref val="1"/>
          <dgm:bulletEnabled val="1"/>
        </dgm:presLayoutVars>
      </dgm:prSet>
      <dgm:spPr/>
    </dgm:pt>
    <dgm:pt modelId="{2B0760A3-3B74-44D6-95C2-099B5671FF40}" type="pres">
      <dgm:prSet presAssocID="{76082EF3-EF57-4489-9DF9-4081FD56BC2B}" presName="ConnectLine" presStyleLbl="dkBgShp" presStyleIdx="2" presStyleCnt="10"/>
      <dgm:spPr/>
    </dgm:pt>
    <dgm:pt modelId="{13CDA517-305B-4D52-93E4-6D90126C7CFE}" type="pres">
      <dgm:prSet presAssocID="{76082EF3-EF57-4489-9DF9-4081FD56BC2B}" presName="ConnectorPoint" presStyleCnt="0"/>
      <dgm:spPr/>
    </dgm:pt>
    <dgm:pt modelId="{36636DDC-FE80-463B-9F67-D9790BCD0303}" type="pres">
      <dgm:prSet presAssocID="{76082EF3-EF57-4489-9DF9-4081FD56BC2B}" presName="Bullet" presStyleLbl="lnNode1" presStyleIdx="0" presStyleCnt="8"/>
      <dgm:spPr/>
    </dgm:pt>
    <dgm:pt modelId="{2AA76B0E-6219-46B4-855E-DE6C91F900A8}" type="pres">
      <dgm:prSet presAssocID="{76082EF3-EF57-4489-9DF9-4081FD56BC2B}" presName="EmptyPlaceHolder" presStyleCnt="0"/>
      <dgm:spPr/>
    </dgm:pt>
    <dgm:pt modelId="{2FE38530-453B-43C3-8D42-3420535EA13F}" type="pres">
      <dgm:prSet presAssocID="{655909C4-3231-454D-971D-5C3AD5C55DAA}" presName="spaceBetweenRectangles" presStyleCnt="0"/>
      <dgm:spPr/>
    </dgm:pt>
    <dgm:pt modelId="{70F5DDA9-C057-4740-A2F8-3A9914692757}" type="pres">
      <dgm:prSet presAssocID="{81B37432-59EC-4CD2-8335-AD0C1A69D45E}" presName="composite" presStyleCnt="0"/>
      <dgm:spPr/>
    </dgm:pt>
    <dgm:pt modelId="{75C37F60-B932-4692-B952-F65277A12C10}" type="pres">
      <dgm:prSet presAssocID="{81B37432-59EC-4CD2-8335-AD0C1A69D45E}" presName="DropPinPlaceHolder" presStyleCnt="0"/>
      <dgm:spPr/>
    </dgm:pt>
    <dgm:pt modelId="{17A4A05B-A361-425D-AD88-9494FDFC39F0}" type="pres">
      <dgm:prSet presAssocID="{81B37432-59EC-4CD2-8335-AD0C1A69D45E}" presName="DropPin" presStyleLbl="alignNode1" presStyleIdx="1" presStyleCnt="8"/>
      <dgm:spPr/>
    </dgm:pt>
    <dgm:pt modelId="{0DC441B5-967E-4C22-A597-3E4C1CB4CB21}" type="pres">
      <dgm:prSet presAssocID="{81B37432-59EC-4CD2-8335-AD0C1A69D45E}" presName="Ellipse" presStyleLbl="fgAcc1" presStyleIdx="1" presStyleCnt="8"/>
      <dgm:spPr/>
    </dgm:pt>
    <dgm:pt modelId="{B066574C-914A-48BD-B264-E5B357530C2D}" type="pres">
      <dgm:prSet presAssocID="{81B37432-59EC-4CD2-8335-AD0C1A69D45E}" presName="L2TextContainer" presStyleLbl="revTx" presStyleIdx="2" presStyleCnt="16">
        <dgm:presLayoutVars>
          <dgm:bulletEnabled val="1"/>
        </dgm:presLayoutVars>
      </dgm:prSet>
      <dgm:spPr/>
    </dgm:pt>
    <dgm:pt modelId="{70E6A4DF-0419-4D72-AEEA-4BBAB7545A8F}" type="pres">
      <dgm:prSet presAssocID="{81B37432-59EC-4CD2-8335-AD0C1A69D45E}" presName="L1TextContainer" presStyleLbl="revTx" presStyleIdx="3" presStyleCnt="16">
        <dgm:presLayoutVars>
          <dgm:chMax val="1"/>
          <dgm:chPref val="1"/>
          <dgm:bulletEnabled val="1"/>
        </dgm:presLayoutVars>
      </dgm:prSet>
      <dgm:spPr/>
    </dgm:pt>
    <dgm:pt modelId="{AA11A688-AD33-4223-A47B-F3A233CBF7FE}" type="pres">
      <dgm:prSet presAssocID="{81B37432-59EC-4CD2-8335-AD0C1A69D45E}" presName="ConnectLine" presStyleLbl="dkBgShp" presStyleIdx="3" presStyleCnt="10"/>
      <dgm:spPr/>
    </dgm:pt>
    <dgm:pt modelId="{F384B203-DB61-4EC9-843C-F5445724AC2F}" type="pres">
      <dgm:prSet presAssocID="{81B37432-59EC-4CD2-8335-AD0C1A69D45E}" presName="ConnectorPoint" presStyleCnt="0"/>
      <dgm:spPr/>
    </dgm:pt>
    <dgm:pt modelId="{38D6B86D-F9B2-4BEC-B211-4FC55540540B}" type="pres">
      <dgm:prSet presAssocID="{81B37432-59EC-4CD2-8335-AD0C1A69D45E}" presName="Bullet" presStyleLbl="lnNode1" presStyleIdx="1" presStyleCnt="8"/>
      <dgm:spPr/>
    </dgm:pt>
    <dgm:pt modelId="{6137ACD0-464E-4564-A4AC-B800C16BADF1}" type="pres">
      <dgm:prSet presAssocID="{81B37432-59EC-4CD2-8335-AD0C1A69D45E}" presName="EmptyPlaceHolder" presStyleCnt="0"/>
      <dgm:spPr/>
    </dgm:pt>
    <dgm:pt modelId="{3348022C-38F9-4BB0-840A-CAE906F2D59E}" type="pres">
      <dgm:prSet presAssocID="{F08F08DE-2D0E-49AB-B157-936021C1CD73}" presName="spaceBetweenRectangles" presStyleCnt="0"/>
      <dgm:spPr/>
    </dgm:pt>
    <dgm:pt modelId="{2828CB3A-6BF9-4E4E-B501-F26CDB719376}" type="pres">
      <dgm:prSet presAssocID="{6491188F-6223-4302-B19A-C21174B098A2}" presName="composite" presStyleCnt="0"/>
      <dgm:spPr/>
    </dgm:pt>
    <dgm:pt modelId="{5F7C8D2F-8646-4658-9321-30B478BDB83F}" type="pres">
      <dgm:prSet presAssocID="{6491188F-6223-4302-B19A-C21174B098A2}" presName="DropPinPlaceHolder" presStyleCnt="0"/>
      <dgm:spPr/>
    </dgm:pt>
    <dgm:pt modelId="{CB174AB3-0671-4793-BDB9-A076DA048BBD}" type="pres">
      <dgm:prSet presAssocID="{6491188F-6223-4302-B19A-C21174B098A2}" presName="DropPin" presStyleLbl="alignNode1" presStyleIdx="2" presStyleCnt="8"/>
      <dgm:spPr/>
    </dgm:pt>
    <dgm:pt modelId="{FC855693-12A3-4321-AC80-2A08FD88AF98}" type="pres">
      <dgm:prSet presAssocID="{6491188F-6223-4302-B19A-C21174B098A2}" presName="Ellipse" presStyleLbl="fgAcc1" presStyleIdx="2" presStyleCnt="8"/>
      <dgm:spPr/>
    </dgm:pt>
    <dgm:pt modelId="{01200EAC-CDE6-453B-86FD-CD96BDD7DD38}" type="pres">
      <dgm:prSet presAssocID="{6491188F-6223-4302-B19A-C21174B098A2}" presName="L2TextContainer" presStyleLbl="revTx" presStyleIdx="4" presStyleCnt="16">
        <dgm:presLayoutVars>
          <dgm:bulletEnabled val="1"/>
        </dgm:presLayoutVars>
      </dgm:prSet>
      <dgm:spPr/>
    </dgm:pt>
    <dgm:pt modelId="{919066ED-84E2-44C5-B66C-D0ED459714AF}" type="pres">
      <dgm:prSet presAssocID="{6491188F-6223-4302-B19A-C21174B098A2}" presName="L1TextContainer" presStyleLbl="revTx" presStyleIdx="5" presStyleCnt="16">
        <dgm:presLayoutVars>
          <dgm:chMax val="1"/>
          <dgm:chPref val="1"/>
          <dgm:bulletEnabled val="1"/>
        </dgm:presLayoutVars>
      </dgm:prSet>
      <dgm:spPr/>
    </dgm:pt>
    <dgm:pt modelId="{161B3DB4-5421-4F1E-8769-97EEC676E867}" type="pres">
      <dgm:prSet presAssocID="{6491188F-6223-4302-B19A-C21174B098A2}" presName="ConnectLine" presStyleLbl="dkBgShp" presStyleIdx="4" presStyleCnt="10"/>
      <dgm:spPr/>
    </dgm:pt>
    <dgm:pt modelId="{6C55403C-B62D-42ED-AA9E-13E138924138}" type="pres">
      <dgm:prSet presAssocID="{6491188F-6223-4302-B19A-C21174B098A2}" presName="ConnectorPoint" presStyleCnt="0"/>
      <dgm:spPr/>
    </dgm:pt>
    <dgm:pt modelId="{AD5D12F2-EF7D-4C96-9D48-0E95C1A9B055}" type="pres">
      <dgm:prSet presAssocID="{6491188F-6223-4302-B19A-C21174B098A2}" presName="Bullet" presStyleLbl="lnNode1" presStyleIdx="2" presStyleCnt="8"/>
      <dgm:spPr/>
    </dgm:pt>
    <dgm:pt modelId="{A12A12F2-E559-45D3-82FB-7AECF2E8B488}" type="pres">
      <dgm:prSet presAssocID="{6491188F-6223-4302-B19A-C21174B098A2}" presName="EmptyPlaceHolder" presStyleCnt="0"/>
      <dgm:spPr/>
    </dgm:pt>
    <dgm:pt modelId="{B7656D19-66A0-4976-B1B4-E176C270116C}" type="pres">
      <dgm:prSet presAssocID="{290B4B9E-46D2-4F7C-88C8-2AC624B97D1E}" presName="spaceBetweenRectangles" presStyleCnt="0"/>
      <dgm:spPr/>
    </dgm:pt>
    <dgm:pt modelId="{7DD5840C-81BD-4286-9CF0-043F72621862}" type="pres">
      <dgm:prSet presAssocID="{AE45E2B2-8B5B-4E45-90AE-EA38D46EEB1C}" presName="composite" presStyleCnt="0"/>
      <dgm:spPr/>
    </dgm:pt>
    <dgm:pt modelId="{2673304C-B1E2-4C04-948D-38CF576E4326}" type="pres">
      <dgm:prSet presAssocID="{AE45E2B2-8B5B-4E45-90AE-EA38D46EEB1C}" presName="DropPinPlaceHolder" presStyleCnt="0"/>
      <dgm:spPr/>
    </dgm:pt>
    <dgm:pt modelId="{DA06457F-2C8D-4557-A479-E2AF38023F55}" type="pres">
      <dgm:prSet presAssocID="{AE45E2B2-8B5B-4E45-90AE-EA38D46EEB1C}" presName="DropPin" presStyleLbl="alignNode1" presStyleIdx="3" presStyleCnt="8"/>
      <dgm:spPr/>
    </dgm:pt>
    <dgm:pt modelId="{8FBAB501-E3BA-49CC-B7E5-9BA7B247FC4C}" type="pres">
      <dgm:prSet presAssocID="{AE45E2B2-8B5B-4E45-90AE-EA38D46EEB1C}" presName="Ellipse" presStyleLbl="fgAcc1" presStyleIdx="3" presStyleCnt="8"/>
      <dgm:spPr/>
    </dgm:pt>
    <dgm:pt modelId="{D210BA5C-3D8B-46AE-8913-7670A2CCEB77}" type="pres">
      <dgm:prSet presAssocID="{AE45E2B2-8B5B-4E45-90AE-EA38D46EEB1C}" presName="L2TextContainer" presStyleLbl="revTx" presStyleIdx="6" presStyleCnt="16">
        <dgm:presLayoutVars>
          <dgm:bulletEnabled val="1"/>
        </dgm:presLayoutVars>
      </dgm:prSet>
      <dgm:spPr/>
    </dgm:pt>
    <dgm:pt modelId="{417A5E5E-E11C-4C7F-A333-E851C3F7C20F}" type="pres">
      <dgm:prSet presAssocID="{AE45E2B2-8B5B-4E45-90AE-EA38D46EEB1C}" presName="L1TextContainer" presStyleLbl="revTx" presStyleIdx="7" presStyleCnt="16">
        <dgm:presLayoutVars>
          <dgm:chMax val="1"/>
          <dgm:chPref val="1"/>
          <dgm:bulletEnabled val="1"/>
        </dgm:presLayoutVars>
      </dgm:prSet>
      <dgm:spPr/>
    </dgm:pt>
    <dgm:pt modelId="{B4D783B2-3652-46D4-B8B7-D9C493344CFA}" type="pres">
      <dgm:prSet presAssocID="{AE45E2B2-8B5B-4E45-90AE-EA38D46EEB1C}" presName="ConnectLine" presStyleLbl="dkBgShp" presStyleIdx="5" presStyleCnt="10"/>
      <dgm:spPr/>
    </dgm:pt>
    <dgm:pt modelId="{5446D439-6512-4878-9FD4-B51E52AD3FE7}" type="pres">
      <dgm:prSet presAssocID="{AE45E2B2-8B5B-4E45-90AE-EA38D46EEB1C}" presName="ConnectorPoint" presStyleCnt="0"/>
      <dgm:spPr/>
    </dgm:pt>
    <dgm:pt modelId="{B3A6402B-DC2D-4A73-89B0-4C91FFF65850}" type="pres">
      <dgm:prSet presAssocID="{AE45E2B2-8B5B-4E45-90AE-EA38D46EEB1C}" presName="Bullet" presStyleLbl="lnNode1" presStyleIdx="3" presStyleCnt="8"/>
      <dgm:spPr/>
    </dgm:pt>
    <dgm:pt modelId="{0E14A7BF-F629-4577-9D30-89411D21B3AE}" type="pres">
      <dgm:prSet presAssocID="{AE45E2B2-8B5B-4E45-90AE-EA38D46EEB1C}" presName="EmptyPlaceHolder" presStyleCnt="0"/>
      <dgm:spPr/>
    </dgm:pt>
    <dgm:pt modelId="{DF880B6E-AA33-4712-8C5E-845639123FFE}" type="pres">
      <dgm:prSet presAssocID="{A97225E0-282A-4D0B-8B97-6ECE5B83409B}" presName="spaceBetweenRectangles" presStyleCnt="0"/>
      <dgm:spPr/>
    </dgm:pt>
    <dgm:pt modelId="{7D39C7B0-AA4F-4C54-8BAA-ECF80AC14287}" type="pres">
      <dgm:prSet presAssocID="{1CB9752A-56B9-495A-B9C5-C0EBD119CCF9}" presName="composite" presStyleCnt="0"/>
      <dgm:spPr/>
    </dgm:pt>
    <dgm:pt modelId="{56251E40-9253-47FA-861C-AB6B601CD0B0}" type="pres">
      <dgm:prSet presAssocID="{1CB9752A-56B9-495A-B9C5-C0EBD119CCF9}" presName="DropPinPlaceHolder" presStyleCnt="0"/>
      <dgm:spPr/>
    </dgm:pt>
    <dgm:pt modelId="{257228E6-F9F7-47FE-92D6-5CE8F92A1691}" type="pres">
      <dgm:prSet presAssocID="{1CB9752A-56B9-495A-B9C5-C0EBD119CCF9}" presName="DropPin" presStyleLbl="alignNode1" presStyleIdx="4" presStyleCnt="8"/>
      <dgm:spPr/>
    </dgm:pt>
    <dgm:pt modelId="{EEDD5975-D25C-427B-852F-09F337B68518}" type="pres">
      <dgm:prSet presAssocID="{1CB9752A-56B9-495A-B9C5-C0EBD119CCF9}" presName="Ellipse" presStyleLbl="fgAcc1" presStyleIdx="4" presStyleCnt="8"/>
      <dgm:spPr/>
    </dgm:pt>
    <dgm:pt modelId="{24EA71FD-3427-41FC-ACB1-0BA02DDE661B}" type="pres">
      <dgm:prSet presAssocID="{1CB9752A-56B9-495A-B9C5-C0EBD119CCF9}" presName="L2TextContainer" presStyleLbl="revTx" presStyleIdx="8" presStyleCnt="16">
        <dgm:presLayoutVars>
          <dgm:bulletEnabled val="1"/>
        </dgm:presLayoutVars>
      </dgm:prSet>
      <dgm:spPr/>
    </dgm:pt>
    <dgm:pt modelId="{49FBE82A-06CB-442F-A55A-3C8CF8CFFB99}" type="pres">
      <dgm:prSet presAssocID="{1CB9752A-56B9-495A-B9C5-C0EBD119CCF9}" presName="L1TextContainer" presStyleLbl="revTx" presStyleIdx="9" presStyleCnt="16">
        <dgm:presLayoutVars>
          <dgm:chMax val="1"/>
          <dgm:chPref val="1"/>
          <dgm:bulletEnabled val="1"/>
        </dgm:presLayoutVars>
      </dgm:prSet>
      <dgm:spPr/>
    </dgm:pt>
    <dgm:pt modelId="{3B44261C-A47F-44AB-9BDF-8A62A186C84B}" type="pres">
      <dgm:prSet presAssocID="{1CB9752A-56B9-495A-B9C5-C0EBD119CCF9}" presName="ConnectLine" presStyleLbl="dkBgShp" presStyleIdx="6" presStyleCnt="10"/>
      <dgm:spPr/>
    </dgm:pt>
    <dgm:pt modelId="{AA32B914-7282-4194-89F2-1153EF8A95E4}" type="pres">
      <dgm:prSet presAssocID="{1CB9752A-56B9-495A-B9C5-C0EBD119CCF9}" presName="ConnectorPoint" presStyleCnt="0"/>
      <dgm:spPr/>
    </dgm:pt>
    <dgm:pt modelId="{49F5A3B4-A5AF-4896-A174-6DA34BED8B7D}" type="pres">
      <dgm:prSet presAssocID="{1CB9752A-56B9-495A-B9C5-C0EBD119CCF9}" presName="Bullet" presStyleLbl="lnNode1" presStyleIdx="4" presStyleCnt="8"/>
      <dgm:spPr/>
    </dgm:pt>
    <dgm:pt modelId="{870FCD59-3FFA-465C-AC74-CA6E3901C525}" type="pres">
      <dgm:prSet presAssocID="{1CB9752A-56B9-495A-B9C5-C0EBD119CCF9}" presName="EmptyPlaceHolder" presStyleCnt="0"/>
      <dgm:spPr/>
    </dgm:pt>
    <dgm:pt modelId="{5EEC0C6B-20F9-427B-A66A-0F4B70B9D8F5}" type="pres">
      <dgm:prSet presAssocID="{E44ED20C-C671-4D9E-ABE0-E251834F9077}" presName="spaceBetweenRectangles" presStyleCnt="0"/>
      <dgm:spPr/>
    </dgm:pt>
    <dgm:pt modelId="{CA767536-4006-4A7E-8DFD-BABEC35EF870}" type="pres">
      <dgm:prSet presAssocID="{EE7BD67C-192E-41BD-884B-A29AA2585F00}" presName="composite" presStyleCnt="0"/>
      <dgm:spPr/>
    </dgm:pt>
    <dgm:pt modelId="{637FAEC8-9218-461D-A508-4568243014BE}" type="pres">
      <dgm:prSet presAssocID="{EE7BD67C-192E-41BD-884B-A29AA2585F00}" presName="DropPinPlaceHolder" presStyleCnt="0"/>
      <dgm:spPr/>
    </dgm:pt>
    <dgm:pt modelId="{7654D66A-B0CE-49B8-826F-C060E3738440}" type="pres">
      <dgm:prSet presAssocID="{EE7BD67C-192E-41BD-884B-A29AA2585F00}" presName="DropPin" presStyleLbl="alignNode1" presStyleIdx="5" presStyleCnt="8"/>
      <dgm:spPr/>
    </dgm:pt>
    <dgm:pt modelId="{34B08D82-0E81-4943-B39A-AF3C445A090D}" type="pres">
      <dgm:prSet presAssocID="{EE7BD67C-192E-41BD-884B-A29AA2585F00}" presName="Ellipse" presStyleLbl="fgAcc1" presStyleIdx="5" presStyleCnt="8"/>
      <dgm:spPr/>
    </dgm:pt>
    <dgm:pt modelId="{D8C676FD-6399-4055-A2E2-D75B941FD43E}" type="pres">
      <dgm:prSet presAssocID="{EE7BD67C-192E-41BD-884B-A29AA2585F00}" presName="L2TextContainer" presStyleLbl="revTx" presStyleIdx="10" presStyleCnt="16">
        <dgm:presLayoutVars>
          <dgm:bulletEnabled val="1"/>
        </dgm:presLayoutVars>
      </dgm:prSet>
      <dgm:spPr/>
    </dgm:pt>
    <dgm:pt modelId="{98BDC51C-D634-4E24-BF45-EF7AFA09227A}" type="pres">
      <dgm:prSet presAssocID="{EE7BD67C-192E-41BD-884B-A29AA2585F00}" presName="L1TextContainer" presStyleLbl="revTx" presStyleIdx="11" presStyleCnt="16">
        <dgm:presLayoutVars>
          <dgm:chMax val="1"/>
          <dgm:chPref val="1"/>
          <dgm:bulletEnabled val="1"/>
        </dgm:presLayoutVars>
      </dgm:prSet>
      <dgm:spPr/>
    </dgm:pt>
    <dgm:pt modelId="{62B00423-DF55-4B50-8BC8-D6442FBA8741}" type="pres">
      <dgm:prSet presAssocID="{EE7BD67C-192E-41BD-884B-A29AA2585F00}" presName="ConnectLine" presStyleLbl="dkBgShp" presStyleIdx="7" presStyleCnt="10"/>
      <dgm:spPr/>
    </dgm:pt>
    <dgm:pt modelId="{D85A5723-1FC9-48BA-BCED-C02E2782B4AB}" type="pres">
      <dgm:prSet presAssocID="{EE7BD67C-192E-41BD-884B-A29AA2585F00}" presName="ConnectorPoint" presStyleCnt="0"/>
      <dgm:spPr/>
    </dgm:pt>
    <dgm:pt modelId="{7536693B-A800-4B4C-B8FD-75215A6C77F2}" type="pres">
      <dgm:prSet presAssocID="{EE7BD67C-192E-41BD-884B-A29AA2585F00}" presName="Bullet" presStyleLbl="lnNode1" presStyleIdx="5" presStyleCnt="8"/>
      <dgm:spPr/>
    </dgm:pt>
    <dgm:pt modelId="{3CC7E1C5-ACCB-4C9E-88C3-C5803BD7E8A3}" type="pres">
      <dgm:prSet presAssocID="{EE7BD67C-192E-41BD-884B-A29AA2585F00}" presName="EmptyPlaceHolder" presStyleCnt="0"/>
      <dgm:spPr/>
    </dgm:pt>
    <dgm:pt modelId="{CBC10A48-FD3E-4C15-A8BA-7948F8BD155D}" type="pres">
      <dgm:prSet presAssocID="{AAD88A45-D7AA-4207-A6BA-43EDB3FACAF6}" presName="spaceBetweenRectangles" presStyleCnt="0"/>
      <dgm:spPr/>
    </dgm:pt>
    <dgm:pt modelId="{1B8F3DC5-37C4-4DFE-82EC-DCF028E33A1E}" type="pres">
      <dgm:prSet presAssocID="{AF3779EC-B816-40C9-A040-2E1FC76129A1}" presName="composite" presStyleCnt="0"/>
      <dgm:spPr/>
    </dgm:pt>
    <dgm:pt modelId="{79163356-8FB1-4B1C-9D2A-5ACA5FA454F2}" type="pres">
      <dgm:prSet presAssocID="{AF3779EC-B816-40C9-A040-2E1FC76129A1}" presName="DropPinPlaceHolder" presStyleCnt="0"/>
      <dgm:spPr/>
    </dgm:pt>
    <dgm:pt modelId="{56673656-04B4-4609-87DB-8B4CE6335D92}" type="pres">
      <dgm:prSet presAssocID="{AF3779EC-B816-40C9-A040-2E1FC76129A1}" presName="DropPin" presStyleLbl="alignNode1" presStyleIdx="6" presStyleCnt="8"/>
      <dgm:spPr/>
    </dgm:pt>
    <dgm:pt modelId="{83EBB818-03E5-4BF3-B194-2A709A764B4D}" type="pres">
      <dgm:prSet presAssocID="{AF3779EC-B816-40C9-A040-2E1FC76129A1}" presName="Ellipse" presStyleLbl="fgAcc1" presStyleIdx="6" presStyleCnt="8"/>
      <dgm:spPr/>
    </dgm:pt>
    <dgm:pt modelId="{364D3371-4F58-4C84-B754-1BB0C7D836F9}" type="pres">
      <dgm:prSet presAssocID="{AF3779EC-B816-40C9-A040-2E1FC76129A1}" presName="L2TextContainer" presStyleLbl="revTx" presStyleIdx="12" presStyleCnt="16">
        <dgm:presLayoutVars>
          <dgm:bulletEnabled val="1"/>
        </dgm:presLayoutVars>
      </dgm:prSet>
      <dgm:spPr/>
    </dgm:pt>
    <dgm:pt modelId="{431F3110-2D21-4E8F-A269-A3431B3A4E70}" type="pres">
      <dgm:prSet presAssocID="{AF3779EC-B816-40C9-A040-2E1FC76129A1}" presName="L1TextContainer" presStyleLbl="revTx" presStyleIdx="13" presStyleCnt="16">
        <dgm:presLayoutVars>
          <dgm:chMax val="1"/>
          <dgm:chPref val="1"/>
          <dgm:bulletEnabled val="1"/>
        </dgm:presLayoutVars>
      </dgm:prSet>
      <dgm:spPr/>
    </dgm:pt>
    <dgm:pt modelId="{5F2EDE6B-41E9-4501-B344-89567BFEB294}" type="pres">
      <dgm:prSet presAssocID="{AF3779EC-B816-40C9-A040-2E1FC76129A1}" presName="ConnectLine" presStyleLbl="dkBgShp" presStyleIdx="8" presStyleCnt="10"/>
      <dgm:spPr/>
    </dgm:pt>
    <dgm:pt modelId="{7DD17002-73F0-4AEF-A4B5-9F5BE8FC6DAE}" type="pres">
      <dgm:prSet presAssocID="{AF3779EC-B816-40C9-A040-2E1FC76129A1}" presName="ConnectorPoint" presStyleCnt="0"/>
      <dgm:spPr/>
    </dgm:pt>
    <dgm:pt modelId="{BE01B24E-2FF8-40E5-84E9-35D2B2BBD3FB}" type="pres">
      <dgm:prSet presAssocID="{AF3779EC-B816-40C9-A040-2E1FC76129A1}" presName="Bullet" presStyleLbl="lnNode1" presStyleIdx="6" presStyleCnt="8"/>
      <dgm:spPr/>
    </dgm:pt>
    <dgm:pt modelId="{F19F7817-33B8-482E-AC99-F33B703A5AF5}" type="pres">
      <dgm:prSet presAssocID="{AF3779EC-B816-40C9-A040-2E1FC76129A1}" presName="EmptyPlaceHolder" presStyleCnt="0"/>
      <dgm:spPr/>
    </dgm:pt>
    <dgm:pt modelId="{8EADC993-B11B-4353-AA05-5AB1FD5E3855}" type="pres">
      <dgm:prSet presAssocID="{9547CF5C-DCA8-4092-A39B-CBD5A0536F52}" presName="spaceBetweenRectangles" presStyleCnt="0"/>
      <dgm:spPr/>
    </dgm:pt>
    <dgm:pt modelId="{03B6C8DF-AD78-482E-8E81-4BCF8AA7DF7C}" type="pres">
      <dgm:prSet presAssocID="{281F0BEE-CA0F-449B-9A0F-6E00E59237D5}" presName="composite" presStyleCnt="0"/>
      <dgm:spPr/>
    </dgm:pt>
    <dgm:pt modelId="{45C03BEE-F4D3-4FAA-8014-E8F4E86307B8}" type="pres">
      <dgm:prSet presAssocID="{281F0BEE-CA0F-449B-9A0F-6E00E59237D5}" presName="DropPinPlaceHolder" presStyleCnt="0"/>
      <dgm:spPr/>
    </dgm:pt>
    <dgm:pt modelId="{E3178AAE-CD9B-4AD8-9130-B3663C597C37}" type="pres">
      <dgm:prSet presAssocID="{281F0BEE-CA0F-449B-9A0F-6E00E59237D5}" presName="DropPin" presStyleLbl="alignNode1" presStyleIdx="7" presStyleCnt="8"/>
      <dgm:spPr/>
    </dgm:pt>
    <dgm:pt modelId="{B9E2354E-2AC2-4C27-816A-220F4B0087BB}" type="pres">
      <dgm:prSet presAssocID="{281F0BEE-CA0F-449B-9A0F-6E00E59237D5}" presName="Ellipse" presStyleLbl="fgAcc1" presStyleIdx="7" presStyleCnt="8"/>
      <dgm:spPr/>
    </dgm:pt>
    <dgm:pt modelId="{E66C740F-4D02-4B23-9DA8-AD764ECDCEEA}" type="pres">
      <dgm:prSet presAssocID="{281F0BEE-CA0F-449B-9A0F-6E00E59237D5}" presName="L2TextContainer" presStyleLbl="revTx" presStyleIdx="14" presStyleCnt="16">
        <dgm:presLayoutVars>
          <dgm:bulletEnabled val="1"/>
        </dgm:presLayoutVars>
      </dgm:prSet>
      <dgm:spPr/>
    </dgm:pt>
    <dgm:pt modelId="{FF405F8D-58C8-450B-AB0F-BFF5A9FF1FE4}" type="pres">
      <dgm:prSet presAssocID="{281F0BEE-CA0F-449B-9A0F-6E00E59237D5}" presName="L1TextContainer" presStyleLbl="revTx" presStyleIdx="15" presStyleCnt="16">
        <dgm:presLayoutVars>
          <dgm:chMax val="1"/>
          <dgm:chPref val="1"/>
          <dgm:bulletEnabled val="1"/>
        </dgm:presLayoutVars>
      </dgm:prSet>
      <dgm:spPr/>
    </dgm:pt>
    <dgm:pt modelId="{6E7CA71C-E7A9-48E1-B545-B103884F224D}" type="pres">
      <dgm:prSet presAssocID="{281F0BEE-CA0F-449B-9A0F-6E00E59237D5}" presName="ConnectLine" presStyleLbl="dkBgShp" presStyleIdx="9" presStyleCnt="10"/>
      <dgm:spPr/>
    </dgm:pt>
    <dgm:pt modelId="{98F7C994-3BC4-4224-BE12-2C5A71D1F2A7}" type="pres">
      <dgm:prSet presAssocID="{281F0BEE-CA0F-449B-9A0F-6E00E59237D5}" presName="ConnectorPoint" presStyleCnt="0"/>
      <dgm:spPr/>
    </dgm:pt>
    <dgm:pt modelId="{418DD926-2C35-434C-890A-52F78EC709BD}" type="pres">
      <dgm:prSet presAssocID="{281F0BEE-CA0F-449B-9A0F-6E00E59237D5}" presName="Bullet" presStyleLbl="lnNode1" presStyleIdx="7" presStyleCnt="8"/>
      <dgm:spPr/>
    </dgm:pt>
    <dgm:pt modelId="{967CE296-89C5-46A0-87FA-F1EC13FB4BA1}" type="pres">
      <dgm:prSet presAssocID="{281F0BEE-CA0F-449B-9A0F-6E00E59237D5}" presName="EmptyPlaceHolder" presStyleCnt="0"/>
      <dgm:spPr/>
    </dgm:pt>
  </dgm:ptLst>
  <dgm:cxnLst>
    <dgm:cxn modelId="{0DE95108-837C-4107-B46D-A45E4629063E}" type="presOf" srcId="{42A9FDC0-96E3-4308-B886-85CB56FCCA96}" destId="{01200EAC-CDE6-453B-86FD-CD96BDD7DD38}" srcOrd="0" destOrd="0" presId="urn:microsoft.com/office/officeart/2024/layout/BulletTimeline"/>
    <dgm:cxn modelId="{7100D408-99D6-405D-8DA7-4B998B46016F}" srcId="{5013C4A3-AE00-4CA1-BAA1-81D678A61849}" destId="{1CB9752A-56B9-495A-B9C5-C0EBD119CCF9}" srcOrd="4" destOrd="0" parTransId="{51989C11-A1DE-4B41-A9FC-04FB38A4C9C5}" sibTransId="{E44ED20C-C671-4D9E-ABE0-E251834F9077}"/>
    <dgm:cxn modelId="{7BD01B13-6C7F-43E2-B87C-CD60B5928395}" srcId="{EE7BD67C-192E-41BD-884B-A29AA2585F00}" destId="{370CD51A-855B-46CA-99B6-09025761108D}" srcOrd="0" destOrd="0" parTransId="{010700D5-378C-46DD-BD48-DA288FB08E1A}" sibTransId="{E2ADBB55-2BA7-416E-BB7D-E38B72846720}"/>
    <dgm:cxn modelId="{1A598715-B500-4E67-AD73-95C950BE48BD}" srcId="{5013C4A3-AE00-4CA1-BAA1-81D678A61849}" destId="{6491188F-6223-4302-B19A-C21174B098A2}" srcOrd="2" destOrd="0" parTransId="{F0E914BE-7A94-46A3-AF83-15788B02A830}" sibTransId="{290B4B9E-46D2-4F7C-88C8-2AC624B97D1E}"/>
    <dgm:cxn modelId="{4987D725-630C-4924-83C7-80894D2F078B}" srcId="{5013C4A3-AE00-4CA1-BAA1-81D678A61849}" destId="{AE45E2B2-8B5B-4E45-90AE-EA38D46EEB1C}" srcOrd="3" destOrd="0" parTransId="{DFC2A492-3623-428C-9BCB-BCD883B2D58C}" sibTransId="{A97225E0-282A-4D0B-8B97-6ECE5B83409B}"/>
    <dgm:cxn modelId="{E9643F33-B422-4F68-9226-01C6619E4D60}" type="presOf" srcId="{CCA5D245-C005-4058-A583-740650CA3F02}" destId="{364D3371-4F58-4C84-B754-1BB0C7D836F9}" srcOrd="0" destOrd="0" presId="urn:microsoft.com/office/officeart/2024/layout/BulletTimeline"/>
    <dgm:cxn modelId="{DA7F433E-CFCC-472D-8A08-6ACFF1A10354}" type="presOf" srcId="{75D98280-93F2-4986-A21C-398D8C08B75B}" destId="{1E41A2BF-28A3-469C-8114-FD38AFD29486}" srcOrd="0" destOrd="0" presId="urn:microsoft.com/office/officeart/2024/layout/BulletTimeline"/>
    <dgm:cxn modelId="{114B0C65-9A22-4E7F-8508-A53DCFC92A83}" srcId="{81B37432-59EC-4CD2-8335-AD0C1A69D45E}" destId="{AF24FDD3-7983-41F9-A540-B71D10F6690B}" srcOrd="0" destOrd="0" parTransId="{A36A3869-2251-40E1-8AC3-DA069597D3F4}" sibTransId="{A3FA7713-C294-4B5D-A6F4-852CBC64DBB3}"/>
    <dgm:cxn modelId="{F2A88645-008E-40B0-A400-70CE167B4629}" type="presOf" srcId="{1CB9752A-56B9-495A-B9C5-C0EBD119CCF9}" destId="{49FBE82A-06CB-442F-A55A-3C8CF8CFFB99}" srcOrd="0" destOrd="0" presId="urn:microsoft.com/office/officeart/2024/layout/BulletTimeline"/>
    <dgm:cxn modelId="{B0AAEF46-A055-405A-9C88-8810FA71DE26}" srcId="{76082EF3-EF57-4489-9DF9-4081FD56BC2B}" destId="{75D98280-93F2-4986-A21C-398D8C08B75B}" srcOrd="0" destOrd="0" parTransId="{801DA95F-AE7D-4405-8391-69F00B0A6CDB}" sibTransId="{5A446061-5DFC-4CE1-8696-A2AED3673962}"/>
    <dgm:cxn modelId="{EEB45768-A764-4A32-A17E-125B6C2CEE71}" type="presOf" srcId="{76082EF3-EF57-4489-9DF9-4081FD56BC2B}" destId="{A0848FE0-7CE6-4B67-AB1D-D4A3C6FE597C}" srcOrd="0" destOrd="0" presId="urn:microsoft.com/office/officeart/2024/layout/BulletTimeline"/>
    <dgm:cxn modelId="{23234D52-4F29-4308-A018-D555924881F9}" type="presOf" srcId="{AE45E2B2-8B5B-4E45-90AE-EA38D46EEB1C}" destId="{417A5E5E-E11C-4C7F-A333-E851C3F7C20F}" srcOrd="0" destOrd="0" presId="urn:microsoft.com/office/officeart/2024/layout/BulletTimeline"/>
    <dgm:cxn modelId="{3EFD6E73-ADFA-401A-B2BD-626C85C8DA1A}" type="presOf" srcId="{5013C4A3-AE00-4CA1-BAA1-81D678A61849}" destId="{27F6A3A5-4336-45C7-925F-D41A8D63A9C0}" srcOrd="0" destOrd="0" presId="urn:microsoft.com/office/officeart/2024/layout/BulletTimeline"/>
    <dgm:cxn modelId="{DFBA877C-66C4-47E9-B1F4-5080B99A0C51}" type="presOf" srcId="{AF24FDD3-7983-41F9-A540-B71D10F6690B}" destId="{B066574C-914A-48BD-B264-E5B357530C2D}" srcOrd="0" destOrd="0" presId="urn:microsoft.com/office/officeart/2024/layout/BulletTimeline"/>
    <dgm:cxn modelId="{0B2B137D-B907-462E-8D9F-6B219EFECB97}" srcId="{1CB9752A-56B9-495A-B9C5-C0EBD119CCF9}" destId="{B3ECAE2F-00F1-4939-9259-84D0694CF19D}" srcOrd="0" destOrd="0" parTransId="{D0038D65-73FE-4BF4-A892-255A8BCCA4EF}" sibTransId="{61EADE88-DFA0-4096-A0A7-6C9248B28DB4}"/>
    <dgm:cxn modelId="{5263417D-0434-4CC9-9B7A-4EA57FD44C2F}" type="presOf" srcId="{EE7BD67C-192E-41BD-884B-A29AA2585F00}" destId="{98BDC51C-D634-4E24-BF45-EF7AFA09227A}" srcOrd="0" destOrd="0" presId="urn:microsoft.com/office/officeart/2024/layout/BulletTimeline"/>
    <dgm:cxn modelId="{9F438490-6204-4CFC-8116-DA5664C85712}" type="presOf" srcId="{D3D30132-A3BB-4F86-906D-04DF66EBE43E}" destId="{E66C740F-4D02-4B23-9DA8-AD764ECDCEEA}" srcOrd="0" destOrd="0" presId="urn:microsoft.com/office/officeart/2024/layout/BulletTimeline"/>
    <dgm:cxn modelId="{00FE1794-A256-451E-ABFA-C3C53A3B337B}" srcId="{AF3779EC-B816-40C9-A040-2E1FC76129A1}" destId="{CCA5D245-C005-4058-A583-740650CA3F02}" srcOrd="0" destOrd="0" parTransId="{CD3CF0E4-D7D3-43CE-B32A-A7C60F1F2694}" sibTransId="{A3BAAB14-E1D1-4D7F-9F1F-AA510614A443}"/>
    <dgm:cxn modelId="{F28C70A2-8A9E-4C54-A839-95D3FABA38CD}" srcId="{5013C4A3-AE00-4CA1-BAA1-81D678A61849}" destId="{281F0BEE-CA0F-449B-9A0F-6E00E59237D5}" srcOrd="7" destOrd="0" parTransId="{D64889E5-5FF8-4C1A-9E9E-A58B0E3AC57E}" sibTransId="{8567F87C-0C3B-457C-BD52-4C8ED7130A27}"/>
    <dgm:cxn modelId="{C56D59A2-DBA7-4A89-A792-BEAA06AC0B5A}" srcId="{6491188F-6223-4302-B19A-C21174B098A2}" destId="{42A9FDC0-96E3-4308-B886-85CB56FCCA96}" srcOrd="0" destOrd="0" parTransId="{AA98840B-B3D7-4C72-B4EB-A8920D789A2E}" sibTransId="{411DB039-C43B-444E-8F5C-CC0DACD54B76}"/>
    <dgm:cxn modelId="{D151E3BB-D4C9-4E4E-9EA3-F8DB396A8508}" type="presOf" srcId="{281F0BEE-CA0F-449B-9A0F-6E00E59237D5}" destId="{FF405F8D-58C8-450B-AB0F-BFF5A9FF1FE4}" srcOrd="0" destOrd="0" presId="urn:microsoft.com/office/officeart/2024/layout/BulletTimeline"/>
    <dgm:cxn modelId="{38FB19BF-ED24-4D26-ACEE-46497BF468E7}" type="presOf" srcId="{370CD51A-855B-46CA-99B6-09025761108D}" destId="{D8C676FD-6399-4055-A2E2-D75B941FD43E}" srcOrd="0" destOrd="0" presId="urn:microsoft.com/office/officeart/2024/layout/BulletTimeline"/>
    <dgm:cxn modelId="{4BD066CB-9A43-4A8D-AF13-11A3FED3D02A}" srcId="{5013C4A3-AE00-4CA1-BAA1-81D678A61849}" destId="{81B37432-59EC-4CD2-8335-AD0C1A69D45E}" srcOrd="1" destOrd="0" parTransId="{2CB8F21E-CC7E-4045-A461-3891DE7CD515}" sibTransId="{F08F08DE-2D0E-49AB-B157-936021C1CD73}"/>
    <dgm:cxn modelId="{3565B1CC-AB39-4CA6-A842-80E7FF3C066F}" type="presOf" srcId="{70DCB484-7D07-4F4B-8883-8A42DDB5322F}" destId="{D210BA5C-3D8B-46AE-8913-7670A2CCEB77}" srcOrd="0" destOrd="0" presId="urn:microsoft.com/office/officeart/2024/layout/BulletTimeline"/>
    <dgm:cxn modelId="{70AD6ED2-5E26-4859-A119-4807A0D3D957}" type="presOf" srcId="{AF3779EC-B816-40C9-A040-2E1FC76129A1}" destId="{431F3110-2D21-4E8F-A269-A3431B3A4E70}" srcOrd="0" destOrd="0" presId="urn:microsoft.com/office/officeart/2024/layout/BulletTimeline"/>
    <dgm:cxn modelId="{AF539CD5-CA0D-440E-8452-8D43BAB0368B}" srcId="{5013C4A3-AE00-4CA1-BAA1-81D678A61849}" destId="{EE7BD67C-192E-41BD-884B-A29AA2585F00}" srcOrd="5" destOrd="0" parTransId="{20507903-FE52-4300-974F-D176EECC4FD2}" sibTransId="{AAD88A45-D7AA-4207-A6BA-43EDB3FACAF6}"/>
    <dgm:cxn modelId="{52185EE7-1271-4618-A5B2-E8576E5E97C9}" srcId="{281F0BEE-CA0F-449B-9A0F-6E00E59237D5}" destId="{D3D30132-A3BB-4F86-906D-04DF66EBE43E}" srcOrd="0" destOrd="0" parTransId="{02BBEDE8-B949-48A0-B8F3-BAAF2DB3984E}" sibTransId="{510C2267-0C2F-4C90-ABD6-63DAB178FF44}"/>
    <dgm:cxn modelId="{E66981E7-FECB-4CF5-9323-857A5A5DA649}" srcId="{AE45E2B2-8B5B-4E45-90AE-EA38D46EEB1C}" destId="{70DCB484-7D07-4F4B-8883-8A42DDB5322F}" srcOrd="0" destOrd="0" parTransId="{5810805F-324C-4E0D-9467-9E2BDF5071CC}" sibTransId="{75B0F82A-22CE-434B-9146-3561BB2CD74E}"/>
    <dgm:cxn modelId="{A72E9EEC-6D93-4904-AB1F-15671FEC5123}" srcId="{5013C4A3-AE00-4CA1-BAA1-81D678A61849}" destId="{76082EF3-EF57-4489-9DF9-4081FD56BC2B}" srcOrd="0" destOrd="0" parTransId="{B4F746E2-4549-45A6-8435-8C7252FE584B}" sibTransId="{655909C4-3231-454D-971D-5C3AD5C55DAA}"/>
    <dgm:cxn modelId="{F0B09AF8-FB60-40EC-844F-8E374F261BAF}" type="presOf" srcId="{81B37432-59EC-4CD2-8335-AD0C1A69D45E}" destId="{70E6A4DF-0419-4D72-AEEA-4BBAB7545A8F}" srcOrd="0" destOrd="0" presId="urn:microsoft.com/office/officeart/2024/layout/BulletTimeline"/>
    <dgm:cxn modelId="{A352ABF8-EB6B-44B2-B9B1-4243C486A0CB}" type="presOf" srcId="{B3ECAE2F-00F1-4939-9259-84D0694CF19D}" destId="{24EA71FD-3427-41FC-ACB1-0BA02DDE661B}" srcOrd="0" destOrd="0" presId="urn:microsoft.com/office/officeart/2024/layout/BulletTimeline"/>
    <dgm:cxn modelId="{A3FA5AFB-01A3-467B-AA00-91E42B6134BB}" srcId="{5013C4A3-AE00-4CA1-BAA1-81D678A61849}" destId="{AF3779EC-B816-40C9-A040-2E1FC76129A1}" srcOrd="6" destOrd="0" parTransId="{FEEF77A2-A8B7-4317-92E9-9C8D9C44329B}" sibTransId="{9547CF5C-DCA8-4092-A39B-CBD5A0536F52}"/>
    <dgm:cxn modelId="{EBAE60FD-4AAC-43B2-B1EE-2BCE0D19AFE5}" type="presOf" srcId="{6491188F-6223-4302-B19A-C21174B098A2}" destId="{919066ED-84E2-44C5-B66C-D0ED459714AF}" srcOrd="0" destOrd="0" presId="urn:microsoft.com/office/officeart/2024/layout/BulletTimeline"/>
    <dgm:cxn modelId="{8722F078-E178-4EC7-8FF7-FEA38407D643}" type="presParOf" srcId="{27F6A3A5-4336-45C7-925F-D41A8D63A9C0}" destId="{DE2E7B96-4371-47A9-A51E-A0C1193AA4A4}" srcOrd="0" destOrd="0" presId="urn:microsoft.com/office/officeart/2024/layout/BulletTimeline"/>
    <dgm:cxn modelId="{317CC02F-CF8C-4E9D-AA15-97FDEC63ED42}" type="presParOf" srcId="{DE2E7B96-4371-47A9-A51E-A0C1193AA4A4}" destId="{6BF98B31-98EB-4986-8E42-08164AC52F61}" srcOrd="0" destOrd="0" presId="urn:microsoft.com/office/officeart/2024/layout/BulletTimeline"/>
    <dgm:cxn modelId="{8665476B-8BF1-415E-BFA7-E58E6A0E559A}" type="presParOf" srcId="{DE2E7B96-4371-47A9-A51E-A0C1193AA4A4}" destId="{0EE0546C-50B5-4D5D-AAD4-DDA9134A2FE3}" srcOrd="1" destOrd="0" presId="urn:microsoft.com/office/officeart/2024/layout/BulletTimeline"/>
    <dgm:cxn modelId="{37A03958-D41F-43EE-8F47-038C158AD87D}" type="presParOf" srcId="{27F6A3A5-4336-45C7-925F-D41A8D63A9C0}" destId="{01170754-920B-46BA-91EB-3B2F0B898D59}" srcOrd="1" destOrd="0" presId="urn:microsoft.com/office/officeart/2024/layout/BulletTimeline"/>
    <dgm:cxn modelId="{4EEDF578-BC0A-45A4-A03A-5DE678721D2B}" type="presParOf" srcId="{01170754-920B-46BA-91EB-3B2F0B898D59}" destId="{A6827BFC-2EC1-43CB-BDBC-57CA00A26F22}" srcOrd="0" destOrd="0" presId="urn:microsoft.com/office/officeart/2024/layout/BulletTimeline"/>
    <dgm:cxn modelId="{E7A18875-7E52-4CAD-B3EE-1821B8B88240}" type="presParOf" srcId="{A6827BFC-2EC1-43CB-BDBC-57CA00A26F22}" destId="{61A82EA7-1A70-4EBF-BDB9-81FA09BD3D0B}" srcOrd="0" destOrd="0" presId="urn:microsoft.com/office/officeart/2024/layout/BulletTimeline"/>
    <dgm:cxn modelId="{2E680B87-E4F9-49A6-AB7D-8C03A212A0DB}" type="presParOf" srcId="{61A82EA7-1A70-4EBF-BDB9-81FA09BD3D0B}" destId="{678D57B6-599B-4985-9CD4-BB701FAEC526}" srcOrd="0" destOrd="0" presId="urn:microsoft.com/office/officeart/2024/layout/BulletTimeline"/>
    <dgm:cxn modelId="{61FF4070-BEB0-4D4D-9D4F-A4682E4A426C}" type="presParOf" srcId="{61A82EA7-1A70-4EBF-BDB9-81FA09BD3D0B}" destId="{161227A6-6474-401B-8C75-D6DF59BDAF42}" srcOrd="1" destOrd="0" presId="urn:microsoft.com/office/officeart/2024/layout/BulletTimeline"/>
    <dgm:cxn modelId="{9BD326DA-3E47-4E36-B0E2-70F396605CAF}" type="presParOf" srcId="{A6827BFC-2EC1-43CB-BDBC-57CA00A26F22}" destId="{1E41A2BF-28A3-469C-8114-FD38AFD29486}" srcOrd="1" destOrd="0" presId="urn:microsoft.com/office/officeart/2024/layout/BulletTimeline"/>
    <dgm:cxn modelId="{8768D2C2-F123-4460-8FE8-BA0B0E88C832}" type="presParOf" srcId="{A6827BFC-2EC1-43CB-BDBC-57CA00A26F22}" destId="{A0848FE0-7CE6-4B67-AB1D-D4A3C6FE597C}" srcOrd="2" destOrd="0" presId="urn:microsoft.com/office/officeart/2024/layout/BulletTimeline"/>
    <dgm:cxn modelId="{DDA70E65-0221-49C4-9C89-2C108CF16F2C}" type="presParOf" srcId="{A6827BFC-2EC1-43CB-BDBC-57CA00A26F22}" destId="{2B0760A3-3B74-44D6-95C2-099B5671FF40}" srcOrd="3" destOrd="0" presId="urn:microsoft.com/office/officeart/2024/layout/BulletTimeline"/>
    <dgm:cxn modelId="{4F630106-5B07-40AA-BC85-A1733E25BC86}" type="presParOf" srcId="{A6827BFC-2EC1-43CB-BDBC-57CA00A26F22}" destId="{13CDA517-305B-4D52-93E4-6D90126C7CFE}" srcOrd="4" destOrd="0" presId="urn:microsoft.com/office/officeart/2024/layout/BulletTimeline"/>
    <dgm:cxn modelId="{C4B768B9-AE88-434D-8647-14027AD452CF}" type="presParOf" srcId="{13CDA517-305B-4D52-93E4-6D90126C7CFE}" destId="{36636DDC-FE80-463B-9F67-D9790BCD0303}" srcOrd="0" destOrd="0" presId="urn:microsoft.com/office/officeart/2024/layout/BulletTimeline"/>
    <dgm:cxn modelId="{FFB43512-DE40-43AC-BEB1-79E91E5A349F}" type="presParOf" srcId="{A6827BFC-2EC1-43CB-BDBC-57CA00A26F22}" destId="{2AA76B0E-6219-46B4-855E-DE6C91F900A8}" srcOrd="5" destOrd="0" presId="urn:microsoft.com/office/officeart/2024/layout/BulletTimeline"/>
    <dgm:cxn modelId="{475CC687-D7B6-49D6-984A-EF5305071C8D}" type="presParOf" srcId="{01170754-920B-46BA-91EB-3B2F0B898D59}" destId="{2FE38530-453B-43C3-8D42-3420535EA13F}" srcOrd="1" destOrd="0" presId="urn:microsoft.com/office/officeart/2024/layout/BulletTimeline"/>
    <dgm:cxn modelId="{79166EE9-68B6-4E20-8719-F511E59C4A76}" type="presParOf" srcId="{01170754-920B-46BA-91EB-3B2F0B898D59}" destId="{70F5DDA9-C057-4740-A2F8-3A9914692757}" srcOrd="2" destOrd="0" presId="urn:microsoft.com/office/officeart/2024/layout/BulletTimeline"/>
    <dgm:cxn modelId="{BBA192AE-E705-41CB-832B-FCB8A40F4F61}" type="presParOf" srcId="{70F5DDA9-C057-4740-A2F8-3A9914692757}" destId="{75C37F60-B932-4692-B952-F65277A12C10}" srcOrd="0" destOrd="0" presId="urn:microsoft.com/office/officeart/2024/layout/BulletTimeline"/>
    <dgm:cxn modelId="{17CCCD56-5943-4982-9F1C-4DF3436432DF}" type="presParOf" srcId="{75C37F60-B932-4692-B952-F65277A12C10}" destId="{17A4A05B-A361-425D-AD88-9494FDFC39F0}" srcOrd="0" destOrd="0" presId="urn:microsoft.com/office/officeart/2024/layout/BulletTimeline"/>
    <dgm:cxn modelId="{9F629134-C622-4BD9-8E17-90FE85AE29BD}" type="presParOf" srcId="{75C37F60-B932-4692-B952-F65277A12C10}" destId="{0DC441B5-967E-4C22-A597-3E4C1CB4CB21}" srcOrd="1" destOrd="0" presId="urn:microsoft.com/office/officeart/2024/layout/BulletTimeline"/>
    <dgm:cxn modelId="{BF1D383B-BF69-4DCE-B507-78BFEAE3ED5A}" type="presParOf" srcId="{70F5DDA9-C057-4740-A2F8-3A9914692757}" destId="{B066574C-914A-48BD-B264-E5B357530C2D}" srcOrd="1" destOrd="0" presId="urn:microsoft.com/office/officeart/2024/layout/BulletTimeline"/>
    <dgm:cxn modelId="{93C4128D-8346-4FAC-8F91-860478EBA7CC}" type="presParOf" srcId="{70F5DDA9-C057-4740-A2F8-3A9914692757}" destId="{70E6A4DF-0419-4D72-AEEA-4BBAB7545A8F}" srcOrd="2" destOrd="0" presId="urn:microsoft.com/office/officeart/2024/layout/BulletTimeline"/>
    <dgm:cxn modelId="{B4946F4B-210A-4780-987F-B410FE98C6C2}" type="presParOf" srcId="{70F5DDA9-C057-4740-A2F8-3A9914692757}" destId="{AA11A688-AD33-4223-A47B-F3A233CBF7FE}" srcOrd="3" destOrd="0" presId="urn:microsoft.com/office/officeart/2024/layout/BulletTimeline"/>
    <dgm:cxn modelId="{7B2FA765-8988-4266-84A3-1AA550784AA0}" type="presParOf" srcId="{70F5DDA9-C057-4740-A2F8-3A9914692757}" destId="{F384B203-DB61-4EC9-843C-F5445724AC2F}" srcOrd="4" destOrd="0" presId="urn:microsoft.com/office/officeart/2024/layout/BulletTimeline"/>
    <dgm:cxn modelId="{2D473A4E-5D59-4F84-A09F-FE1B57812AAD}" type="presParOf" srcId="{F384B203-DB61-4EC9-843C-F5445724AC2F}" destId="{38D6B86D-F9B2-4BEC-B211-4FC55540540B}" srcOrd="0" destOrd="0" presId="urn:microsoft.com/office/officeart/2024/layout/BulletTimeline"/>
    <dgm:cxn modelId="{A50D598A-2A61-47BF-9572-49A21767847E}" type="presParOf" srcId="{70F5DDA9-C057-4740-A2F8-3A9914692757}" destId="{6137ACD0-464E-4564-A4AC-B800C16BADF1}" srcOrd="5" destOrd="0" presId="urn:microsoft.com/office/officeart/2024/layout/BulletTimeline"/>
    <dgm:cxn modelId="{6278F243-B3F2-4887-9545-1529A6A78CFF}" type="presParOf" srcId="{01170754-920B-46BA-91EB-3B2F0B898D59}" destId="{3348022C-38F9-4BB0-840A-CAE906F2D59E}" srcOrd="3" destOrd="0" presId="urn:microsoft.com/office/officeart/2024/layout/BulletTimeline"/>
    <dgm:cxn modelId="{53BA503B-6433-489B-B266-878637C1C9F6}" type="presParOf" srcId="{01170754-920B-46BA-91EB-3B2F0B898D59}" destId="{2828CB3A-6BF9-4E4E-B501-F26CDB719376}" srcOrd="4" destOrd="0" presId="urn:microsoft.com/office/officeart/2024/layout/BulletTimeline"/>
    <dgm:cxn modelId="{C492829D-FB1E-4F07-BBCD-F98463C8A038}" type="presParOf" srcId="{2828CB3A-6BF9-4E4E-B501-F26CDB719376}" destId="{5F7C8D2F-8646-4658-9321-30B478BDB83F}" srcOrd="0" destOrd="0" presId="urn:microsoft.com/office/officeart/2024/layout/BulletTimeline"/>
    <dgm:cxn modelId="{ACB8B0FB-D9AF-4A94-A2A4-827C0163C994}" type="presParOf" srcId="{5F7C8D2F-8646-4658-9321-30B478BDB83F}" destId="{CB174AB3-0671-4793-BDB9-A076DA048BBD}" srcOrd="0" destOrd="0" presId="urn:microsoft.com/office/officeart/2024/layout/BulletTimeline"/>
    <dgm:cxn modelId="{BA3D9CB2-32E7-4555-8773-EDAFC37A4471}" type="presParOf" srcId="{5F7C8D2F-8646-4658-9321-30B478BDB83F}" destId="{FC855693-12A3-4321-AC80-2A08FD88AF98}" srcOrd="1" destOrd="0" presId="urn:microsoft.com/office/officeart/2024/layout/BulletTimeline"/>
    <dgm:cxn modelId="{2D152632-4E60-4BDF-9BC1-0FC1B4DB74D5}" type="presParOf" srcId="{2828CB3A-6BF9-4E4E-B501-F26CDB719376}" destId="{01200EAC-CDE6-453B-86FD-CD96BDD7DD38}" srcOrd="1" destOrd="0" presId="urn:microsoft.com/office/officeart/2024/layout/BulletTimeline"/>
    <dgm:cxn modelId="{4D57B6E6-ABB0-4AFC-BB2D-F95DA1B95831}" type="presParOf" srcId="{2828CB3A-6BF9-4E4E-B501-F26CDB719376}" destId="{919066ED-84E2-44C5-B66C-D0ED459714AF}" srcOrd="2" destOrd="0" presId="urn:microsoft.com/office/officeart/2024/layout/BulletTimeline"/>
    <dgm:cxn modelId="{A0775BA6-AAD4-47C9-8FA3-9548F5D25FD9}" type="presParOf" srcId="{2828CB3A-6BF9-4E4E-B501-F26CDB719376}" destId="{161B3DB4-5421-4F1E-8769-97EEC676E867}" srcOrd="3" destOrd="0" presId="urn:microsoft.com/office/officeart/2024/layout/BulletTimeline"/>
    <dgm:cxn modelId="{3AE51075-E47E-427F-8088-02801E2354F9}" type="presParOf" srcId="{2828CB3A-6BF9-4E4E-B501-F26CDB719376}" destId="{6C55403C-B62D-42ED-AA9E-13E138924138}" srcOrd="4" destOrd="0" presId="urn:microsoft.com/office/officeart/2024/layout/BulletTimeline"/>
    <dgm:cxn modelId="{582409E9-7616-43AA-A175-B8044AFA96E5}" type="presParOf" srcId="{6C55403C-B62D-42ED-AA9E-13E138924138}" destId="{AD5D12F2-EF7D-4C96-9D48-0E95C1A9B055}" srcOrd="0" destOrd="0" presId="urn:microsoft.com/office/officeart/2024/layout/BulletTimeline"/>
    <dgm:cxn modelId="{434A7049-166B-4B24-9EA1-B4D5999DFDF8}" type="presParOf" srcId="{2828CB3A-6BF9-4E4E-B501-F26CDB719376}" destId="{A12A12F2-E559-45D3-82FB-7AECF2E8B488}" srcOrd="5" destOrd="0" presId="urn:microsoft.com/office/officeart/2024/layout/BulletTimeline"/>
    <dgm:cxn modelId="{BF90A670-71AC-4068-A8C1-49B08D1E6457}" type="presParOf" srcId="{01170754-920B-46BA-91EB-3B2F0B898D59}" destId="{B7656D19-66A0-4976-B1B4-E176C270116C}" srcOrd="5" destOrd="0" presId="urn:microsoft.com/office/officeart/2024/layout/BulletTimeline"/>
    <dgm:cxn modelId="{74DC025A-FBB8-4C5B-B9EF-72C76F162D4D}" type="presParOf" srcId="{01170754-920B-46BA-91EB-3B2F0B898D59}" destId="{7DD5840C-81BD-4286-9CF0-043F72621862}" srcOrd="6" destOrd="0" presId="urn:microsoft.com/office/officeart/2024/layout/BulletTimeline"/>
    <dgm:cxn modelId="{78FA06FC-6407-4720-B594-C0768A38117A}" type="presParOf" srcId="{7DD5840C-81BD-4286-9CF0-043F72621862}" destId="{2673304C-B1E2-4C04-948D-38CF576E4326}" srcOrd="0" destOrd="0" presId="urn:microsoft.com/office/officeart/2024/layout/BulletTimeline"/>
    <dgm:cxn modelId="{702725D4-8AF3-4995-B779-AFB98AF5FC92}" type="presParOf" srcId="{2673304C-B1E2-4C04-948D-38CF576E4326}" destId="{DA06457F-2C8D-4557-A479-E2AF38023F55}" srcOrd="0" destOrd="0" presId="urn:microsoft.com/office/officeart/2024/layout/BulletTimeline"/>
    <dgm:cxn modelId="{ACE1CF6A-267B-4C42-A330-40AFFFC3D666}" type="presParOf" srcId="{2673304C-B1E2-4C04-948D-38CF576E4326}" destId="{8FBAB501-E3BA-49CC-B7E5-9BA7B247FC4C}" srcOrd="1" destOrd="0" presId="urn:microsoft.com/office/officeart/2024/layout/BulletTimeline"/>
    <dgm:cxn modelId="{4AE33942-4D1D-4F62-A0B2-45CA0E6E9CE3}" type="presParOf" srcId="{7DD5840C-81BD-4286-9CF0-043F72621862}" destId="{D210BA5C-3D8B-46AE-8913-7670A2CCEB77}" srcOrd="1" destOrd="0" presId="urn:microsoft.com/office/officeart/2024/layout/BulletTimeline"/>
    <dgm:cxn modelId="{EB0BACB8-8AF2-4312-B1A0-0AB69EFE105C}" type="presParOf" srcId="{7DD5840C-81BD-4286-9CF0-043F72621862}" destId="{417A5E5E-E11C-4C7F-A333-E851C3F7C20F}" srcOrd="2" destOrd="0" presId="urn:microsoft.com/office/officeart/2024/layout/BulletTimeline"/>
    <dgm:cxn modelId="{A4578142-1352-4FFB-A723-6C559958E8C9}" type="presParOf" srcId="{7DD5840C-81BD-4286-9CF0-043F72621862}" destId="{B4D783B2-3652-46D4-B8B7-D9C493344CFA}" srcOrd="3" destOrd="0" presId="urn:microsoft.com/office/officeart/2024/layout/BulletTimeline"/>
    <dgm:cxn modelId="{517D340D-49B1-452F-A9A2-286418E37746}" type="presParOf" srcId="{7DD5840C-81BD-4286-9CF0-043F72621862}" destId="{5446D439-6512-4878-9FD4-B51E52AD3FE7}" srcOrd="4" destOrd="0" presId="urn:microsoft.com/office/officeart/2024/layout/BulletTimeline"/>
    <dgm:cxn modelId="{112E3A6F-CA88-41D3-B178-42BC691CBD48}" type="presParOf" srcId="{5446D439-6512-4878-9FD4-B51E52AD3FE7}" destId="{B3A6402B-DC2D-4A73-89B0-4C91FFF65850}" srcOrd="0" destOrd="0" presId="urn:microsoft.com/office/officeart/2024/layout/BulletTimeline"/>
    <dgm:cxn modelId="{690AABBB-979E-4E52-89BB-141E2D7CB31D}" type="presParOf" srcId="{7DD5840C-81BD-4286-9CF0-043F72621862}" destId="{0E14A7BF-F629-4577-9D30-89411D21B3AE}" srcOrd="5" destOrd="0" presId="urn:microsoft.com/office/officeart/2024/layout/BulletTimeline"/>
    <dgm:cxn modelId="{E3DE5F7D-16A5-4D70-BC21-A72EE430EF02}" type="presParOf" srcId="{01170754-920B-46BA-91EB-3B2F0B898D59}" destId="{DF880B6E-AA33-4712-8C5E-845639123FFE}" srcOrd="7" destOrd="0" presId="urn:microsoft.com/office/officeart/2024/layout/BulletTimeline"/>
    <dgm:cxn modelId="{954C66D6-0EA5-4C33-95FF-86953A46D6A7}" type="presParOf" srcId="{01170754-920B-46BA-91EB-3B2F0B898D59}" destId="{7D39C7B0-AA4F-4C54-8BAA-ECF80AC14287}" srcOrd="8" destOrd="0" presId="urn:microsoft.com/office/officeart/2024/layout/BulletTimeline"/>
    <dgm:cxn modelId="{26429821-6D7F-4B46-BC3F-B1C9C13FE109}" type="presParOf" srcId="{7D39C7B0-AA4F-4C54-8BAA-ECF80AC14287}" destId="{56251E40-9253-47FA-861C-AB6B601CD0B0}" srcOrd="0" destOrd="0" presId="urn:microsoft.com/office/officeart/2024/layout/BulletTimeline"/>
    <dgm:cxn modelId="{37739789-8EC7-4965-AD5F-8BFA5D8A1EAD}" type="presParOf" srcId="{56251E40-9253-47FA-861C-AB6B601CD0B0}" destId="{257228E6-F9F7-47FE-92D6-5CE8F92A1691}" srcOrd="0" destOrd="0" presId="urn:microsoft.com/office/officeart/2024/layout/BulletTimeline"/>
    <dgm:cxn modelId="{52AFCFA5-3B64-4667-A6A8-FF1B0FDEDA87}" type="presParOf" srcId="{56251E40-9253-47FA-861C-AB6B601CD0B0}" destId="{EEDD5975-D25C-427B-852F-09F337B68518}" srcOrd="1" destOrd="0" presId="urn:microsoft.com/office/officeart/2024/layout/BulletTimeline"/>
    <dgm:cxn modelId="{DB339B30-B9A9-4B03-BF35-47AF0BF7B043}" type="presParOf" srcId="{7D39C7B0-AA4F-4C54-8BAA-ECF80AC14287}" destId="{24EA71FD-3427-41FC-ACB1-0BA02DDE661B}" srcOrd="1" destOrd="0" presId="urn:microsoft.com/office/officeart/2024/layout/BulletTimeline"/>
    <dgm:cxn modelId="{36F3B4E8-50CE-4877-B70F-93D07BF65171}" type="presParOf" srcId="{7D39C7B0-AA4F-4C54-8BAA-ECF80AC14287}" destId="{49FBE82A-06CB-442F-A55A-3C8CF8CFFB99}" srcOrd="2" destOrd="0" presId="urn:microsoft.com/office/officeart/2024/layout/BulletTimeline"/>
    <dgm:cxn modelId="{3126015D-CCB8-4980-B6BA-832270DE8D24}" type="presParOf" srcId="{7D39C7B0-AA4F-4C54-8BAA-ECF80AC14287}" destId="{3B44261C-A47F-44AB-9BDF-8A62A186C84B}" srcOrd="3" destOrd="0" presId="urn:microsoft.com/office/officeart/2024/layout/BulletTimeline"/>
    <dgm:cxn modelId="{F2064B88-F347-4811-A006-7885D4EF8B97}" type="presParOf" srcId="{7D39C7B0-AA4F-4C54-8BAA-ECF80AC14287}" destId="{AA32B914-7282-4194-89F2-1153EF8A95E4}" srcOrd="4" destOrd="0" presId="urn:microsoft.com/office/officeart/2024/layout/BulletTimeline"/>
    <dgm:cxn modelId="{2C4746E5-544E-4CE9-806D-25E0D848F1BD}" type="presParOf" srcId="{AA32B914-7282-4194-89F2-1153EF8A95E4}" destId="{49F5A3B4-A5AF-4896-A174-6DA34BED8B7D}" srcOrd="0" destOrd="0" presId="urn:microsoft.com/office/officeart/2024/layout/BulletTimeline"/>
    <dgm:cxn modelId="{2EC48E0A-8B59-41BE-A5FD-858EF1F31431}" type="presParOf" srcId="{7D39C7B0-AA4F-4C54-8BAA-ECF80AC14287}" destId="{870FCD59-3FFA-465C-AC74-CA6E3901C525}" srcOrd="5" destOrd="0" presId="urn:microsoft.com/office/officeart/2024/layout/BulletTimeline"/>
    <dgm:cxn modelId="{305CFB20-C176-4B75-A9AB-5010A9533307}" type="presParOf" srcId="{01170754-920B-46BA-91EB-3B2F0B898D59}" destId="{5EEC0C6B-20F9-427B-A66A-0F4B70B9D8F5}" srcOrd="9" destOrd="0" presId="urn:microsoft.com/office/officeart/2024/layout/BulletTimeline"/>
    <dgm:cxn modelId="{DA0C40F1-024E-45DA-8B47-0297D75002A6}" type="presParOf" srcId="{01170754-920B-46BA-91EB-3B2F0B898D59}" destId="{CA767536-4006-4A7E-8DFD-BABEC35EF870}" srcOrd="10" destOrd="0" presId="urn:microsoft.com/office/officeart/2024/layout/BulletTimeline"/>
    <dgm:cxn modelId="{04E0ADAE-19E5-422F-B6A1-B674940B33E3}" type="presParOf" srcId="{CA767536-4006-4A7E-8DFD-BABEC35EF870}" destId="{637FAEC8-9218-461D-A508-4568243014BE}" srcOrd="0" destOrd="0" presId="urn:microsoft.com/office/officeart/2024/layout/BulletTimeline"/>
    <dgm:cxn modelId="{6FB6F2E6-6A64-46A9-ABC4-218866378C94}" type="presParOf" srcId="{637FAEC8-9218-461D-A508-4568243014BE}" destId="{7654D66A-B0CE-49B8-826F-C060E3738440}" srcOrd="0" destOrd="0" presId="urn:microsoft.com/office/officeart/2024/layout/BulletTimeline"/>
    <dgm:cxn modelId="{EB01D8B9-B1FF-453F-851D-B70466B94C91}" type="presParOf" srcId="{637FAEC8-9218-461D-A508-4568243014BE}" destId="{34B08D82-0E81-4943-B39A-AF3C445A090D}" srcOrd="1" destOrd="0" presId="urn:microsoft.com/office/officeart/2024/layout/BulletTimeline"/>
    <dgm:cxn modelId="{DA1B1B77-BB38-4F2B-A266-AF1437E95DA5}" type="presParOf" srcId="{CA767536-4006-4A7E-8DFD-BABEC35EF870}" destId="{D8C676FD-6399-4055-A2E2-D75B941FD43E}" srcOrd="1" destOrd="0" presId="urn:microsoft.com/office/officeart/2024/layout/BulletTimeline"/>
    <dgm:cxn modelId="{72D9D572-CBD7-4C9E-8A6E-F94D7E299B5D}" type="presParOf" srcId="{CA767536-4006-4A7E-8DFD-BABEC35EF870}" destId="{98BDC51C-D634-4E24-BF45-EF7AFA09227A}" srcOrd="2" destOrd="0" presId="urn:microsoft.com/office/officeart/2024/layout/BulletTimeline"/>
    <dgm:cxn modelId="{CEC48DD2-5C44-4DEB-8D82-7880C0E40E37}" type="presParOf" srcId="{CA767536-4006-4A7E-8DFD-BABEC35EF870}" destId="{62B00423-DF55-4B50-8BC8-D6442FBA8741}" srcOrd="3" destOrd="0" presId="urn:microsoft.com/office/officeart/2024/layout/BulletTimeline"/>
    <dgm:cxn modelId="{1991AEDD-EBB0-42F4-9C22-59FECC9FA065}" type="presParOf" srcId="{CA767536-4006-4A7E-8DFD-BABEC35EF870}" destId="{D85A5723-1FC9-48BA-BCED-C02E2782B4AB}" srcOrd="4" destOrd="0" presId="urn:microsoft.com/office/officeart/2024/layout/BulletTimeline"/>
    <dgm:cxn modelId="{9A7CB9CF-8077-41F9-9D1C-201F84291288}" type="presParOf" srcId="{D85A5723-1FC9-48BA-BCED-C02E2782B4AB}" destId="{7536693B-A800-4B4C-B8FD-75215A6C77F2}" srcOrd="0" destOrd="0" presId="urn:microsoft.com/office/officeart/2024/layout/BulletTimeline"/>
    <dgm:cxn modelId="{3D6B87F9-B1BA-4333-BC7E-2608B22CA60E}" type="presParOf" srcId="{CA767536-4006-4A7E-8DFD-BABEC35EF870}" destId="{3CC7E1C5-ACCB-4C9E-88C3-C5803BD7E8A3}" srcOrd="5" destOrd="0" presId="urn:microsoft.com/office/officeart/2024/layout/BulletTimeline"/>
    <dgm:cxn modelId="{B1F3B979-C410-4245-A142-A9E1EE4BBFDB}" type="presParOf" srcId="{01170754-920B-46BA-91EB-3B2F0B898D59}" destId="{CBC10A48-FD3E-4C15-A8BA-7948F8BD155D}" srcOrd="11" destOrd="0" presId="urn:microsoft.com/office/officeart/2024/layout/BulletTimeline"/>
    <dgm:cxn modelId="{FC866F05-EECB-4121-8CDE-0506D4DDB523}" type="presParOf" srcId="{01170754-920B-46BA-91EB-3B2F0B898D59}" destId="{1B8F3DC5-37C4-4DFE-82EC-DCF028E33A1E}" srcOrd="12" destOrd="0" presId="urn:microsoft.com/office/officeart/2024/layout/BulletTimeline"/>
    <dgm:cxn modelId="{69A40CEC-EC57-44E1-B71C-C227020C65B1}" type="presParOf" srcId="{1B8F3DC5-37C4-4DFE-82EC-DCF028E33A1E}" destId="{79163356-8FB1-4B1C-9D2A-5ACA5FA454F2}" srcOrd="0" destOrd="0" presId="urn:microsoft.com/office/officeart/2024/layout/BulletTimeline"/>
    <dgm:cxn modelId="{4CBA28FB-8343-4494-9312-59C933C3507F}" type="presParOf" srcId="{79163356-8FB1-4B1C-9D2A-5ACA5FA454F2}" destId="{56673656-04B4-4609-87DB-8B4CE6335D92}" srcOrd="0" destOrd="0" presId="urn:microsoft.com/office/officeart/2024/layout/BulletTimeline"/>
    <dgm:cxn modelId="{29394781-974F-4AF1-9CBF-F4AB063E1B8D}" type="presParOf" srcId="{79163356-8FB1-4B1C-9D2A-5ACA5FA454F2}" destId="{83EBB818-03E5-4BF3-B194-2A709A764B4D}" srcOrd="1" destOrd="0" presId="urn:microsoft.com/office/officeart/2024/layout/BulletTimeline"/>
    <dgm:cxn modelId="{9BB4BA18-68CC-45BB-BEB6-D6015325771A}" type="presParOf" srcId="{1B8F3DC5-37C4-4DFE-82EC-DCF028E33A1E}" destId="{364D3371-4F58-4C84-B754-1BB0C7D836F9}" srcOrd="1" destOrd="0" presId="urn:microsoft.com/office/officeart/2024/layout/BulletTimeline"/>
    <dgm:cxn modelId="{653F6CD3-1D3B-4D1E-9F28-D781C151ADF9}" type="presParOf" srcId="{1B8F3DC5-37C4-4DFE-82EC-DCF028E33A1E}" destId="{431F3110-2D21-4E8F-A269-A3431B3A4E70}" srcOrd="2" destOrd="0" presId="urn:microsoft.com/office/officeart/2024/layout/BulletTimeline"/>
    <dgm:cxn modelId="{4392AB98-300A-4E42-A91C-75A855F889CA}" type="presParOf" srcId="{1B8F3DC5-37C4-4DFE-82EC-DCF028E33A1E}" destId="{5F2EDE6B-41E9-4501-B344-89567BFEB294}" srcOrd="3" destOrd="0" presId="urn:microsoft.com/office/officeart/2024/layout/BulletTimeline"/>
    <dgm:cxn modelId="{B2BAD0F4-4840-4379-B39C-33A430523449}" type="presParOf" srcId="{1B8F3DC5-37C4-4DFE-82EC-DCF028E33A1E}" destId="{7DD17002-73F0-4AEF-A4B5-9F5BE8FC6DAE}" srcOrd="4" destOrd="0" presId="urn:microsoft.com/office/officeart/2024/layout/BulletTimeline"/>
    <dgm:cxn modelId="{81FB4F31-D0E4-4B21-AACC-1B5DBC917DC9}" type="presParOf" srcId="{7DD17002-73F0-4AEF-A4B5-9F5BE8FC6DAE}" destId="{BE01B24E-2FF8-40E5-84E9-35D2B2BBD3FB}" srcOrd="0" destOrd="0" presId="urn:microsoft.com/office/officeart/2024/layout/BulletTimeline"/>
    <dgm:cxn modelId="{62B76153-DD50-40E8-9E4F-B0AC8F8B62D3}" type="presParOf" srcId="{1B8F3DC5-37C4-4DFE-82EC-DCF028E33A1E}" destId="{F19F7817-33B8-482E-AC99-F33B703A5AF5}" srcOrd="5" destOrd="0" presId="urn:microsoft.com/office/officeart/2024/layout/BulletTimeline"/>
    <dgm:cxn modelId="{6F1528E3-802A-4B74-B8C7-B82402C2B9EB}" type="presParOf" srcId="{01170754-920B-46BA-91EB-3B2F0B898D59}" destId="{8EADC993-B11B-4353-AA05-5AB1FD5E3855}" srcOrd="13" destOrd="0" presId="urn:microsoft.com/office/officeart/2024/layout/BulletTimeline"/>
    <dgm:cxn modelId="{0DA4804B-552B-4CF5-8DED-9DD73D40030B}" type="presParOf" srcId="{01170754-920B-46BA-91EB-3B2F0B898D59}" destId="{03B6C8DF-AD78-482E-8E81-4BCF8AA7DF7C}" srcOrd="14" destOrd="0" presId="urn:microsoft.com/office/officeart/2024/layout/BulletTimeline"/>
    <dgm:cxn modelId="{DEA35553-AF18-4E61-A0BE-F18B80192457}" type="presParOf" srcId="{03B6C8DF-AD78-482E-8E81-4BCF8AA7DF7C}" destId="{45C03BEE-F4D3-4FAA-8014-E8F4E86307B8}" srcOrd="0" destOrd="0" presId="urn:microsoft.com/office/officeart/2024/layout/BulletTimeline"/>
    <dgm:cxn modelId="{34F90301-F675-4727-AE1D-178E24E8A7C8}" type="presParOf" srcId="{45C03BEE-F4D3-4FAA-8014-E8F4E86307B8}" destId="{E3178AAE-CD9B-4AD8-9130-B3663C597C37}" srcOrd="0" destOrd="0" presId="urn:microsoft.com/office/officeart/2024/layout/BulletTimeline"/>
    <dgm:cxn modelId="{F92FA883-3AF5-4042-AFB3-EA3959E6674C}" type="presParOf" srcId="{45C03BEE-F4D3-4FAA-8014-E8F4E86307B8}" destId="{B9E2354E-2AC2-4C27-816A-220F4B0087BB}" srcOrd="1" destOrd="0" presId="urn:microsoft.com/office/officeart/2024/layout/BulletTimeline"/>
    <dgm:cxn modelId="{75B4E706-CA8F-4E00-9FEE-6109BE1B3992}" type="presParOf" srcId="{03B6C8DF-AD78-482E-8E81-4BCF8AA7DF7C}" destId="{E66C740F-4D02-4B23-9DA8-AD764ECDCEEA}" srcOrd="1" destOrd="0" presId="urn:microsoft.com/office/officeart/2024/layout/BulletTimeline"/>
    <dgm:cxn modelId="{D5788743-B7B1-4077-B706-E3B4C0E2F0A1}" type="presParOf" srcId="{03B6C8DF-AD78-482E-8E81-4BCF8AA7DF7C}" destId="{FF405F8D-58C8-450B-AB0F-BFF5A9FF1FE4}" srcOrd="2" destOrd="0" presId="urn:microsoft.com/office/officeart/2024/layout/BulletTimeline"/>
    <dgm:cxn modelId="{5960C10F-4241-49D9-8570-272B6C977A1E}" type="presParOf" srcId="{03B6C8DF-AD78-482E-8E81-4BCF8AA7DF7C}" destId="{6E7CA71C-E7A9-48E1-B545-B103884F224D}" srcOrd="3" destOrd="0" presId="urn:microsoft.com/office/officeart/2024/layout/BulletTimeline"/>
    <dgm:cxn modelId="{B9F98A27-59A8-4228-AEF9-4B2AEDEDC73B}" type="presParOf" srcId="{03B6C8DF-AD78-482E-8E81-4BCF8AA7DF7C}" destId="{98F7C994-3BC4-4224-BE12-2C5A71D1F2A7}" srcOrd="4" destOrd="0" presId="urn:microsoft.com/office/officeart/2024/layout/BulletTimeline"/>
    <dgm:cxn modelId="{3D4F4CA5-A429-401A-B550-70ADDF31B38F}" type="presParOf" srcId="{98F7C994-3BC4-4224-BE12-2C5A71D1F2A7}" destId="{418DD926-2C35-434C-890A-52F78EC709BD}" srcOrd="0" destOrd="0" presId="urn:microsoft.com/office/officeart/2024/layout/BulletTimeline"/>
    <dgm:cxn modelId="{B541A641-AF19-4B64-A8A0-CE3B6B5530FC}" type="presParOf" srcId="{03B6C8DF-AD78-482E-8E81-4BCF8AA7DF7C}" destId="{967CE296-89C5-46A0-87FA-F1EC13FB4BA1}" srcOrd="5" destOrd="0" presId="urn:microsoft.com/office/officeart/2024/layout/Bullet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013C4A3-AE00-4CA1-BAA1-81D678A61849}" type="doc">
      <dgm:prSet loTypeId="urn:microsoft.com/office/officeart/2024/layout/BulletTimeline" loCatId="timeline" qsTypeId="urn:microsoft.com/office/officeart/2005/8/quickstyle/simple1" qsCatId="simple" csTypeId="urn:microsoft.com/office/officeart/2005/8/colors/accent1_2" csCatId="accent1" phldr="1"/>
      <dgm:spPr/>
      <dgm:t>
        <a:bodyPr/>
        <a:lstStyle/>
        <a:p>
          <a:endParaRPr lang="nb-NO"/>
        </a:p>
      </dgm:t>
    </dgm:pt>
    <dgm:pt modelId="{76082EF3-EF57-4489-9DF9-4081FD56BC2B}">
      <dgm:prSet phldrT="Add an event" phldr="0"/>
      <dgm:spPr/>
      <dgm:t>
        <a:bodyPr/>
        <a:lstStyle/>
        <a:p>
          <a:pPr>
            <a:defRPr b="1"/>
          </a:pPr>
          <a:r>
            <a:rPr lang="nb-NO" i="1" dirty="0">
              <a:solidFill>
                <a:srgbClr val="FF0000"/>
              </a:solidFill>
            </a:rPr>
            <a:t>Library Reform 2014</a:t>
          </a:r>
          <a:r>
            <a:rPr lang="nb-NO" dirty="0">
              <a:solidFill>
                <a:srgbClr val="FF0000"/>
              </a:solidFill>
            </a:rPr>
            <a:t> (2006)</a:t>
          </a:r>
        </a:p>
      </dgm:t>
    </dgm:pt>
    <dgm:pt modelId="{B4F746E2-4549-45A6-8435-8C7252FE584B}" type="parTrans" cxnId="{A72E9EEC-6D93-4904-AB1F-15671FEC5123}">
      <dgm:prSet/>
      <dgm:spPr/>
      <dgm:t>
        <a:bodyPr/>
        <a:lstStyle/>
        <a:p>
          <a:endParaRPr lang="nb-NO"/>
        </a:p>
      </dgm:t>
    </dgm:pt>
    <dgm:pt modelId="{655909C4-3231-454D-971D-5C3AD5C55DAA}" type="sibTrans" cxnId="{A72E9EEC-6D93-4904-AB1F-15671FEC5123}">
      <dgm:prSet/>
      <dgm:spPr/>
      <dgm:t>
        <a:bodyPr/>
        <a:lstStyle/>
        <a:p>
          <a:endParaRPr lang="nb-NO"/>
        </a:p>
      </dgm:t>
    </dgm:pt>
    <dgm:pt modelId="{75D98280-93F2-4986-A21C-398D8C08B75B}">
      <dgm:prSet phldrT="Write a description of the significance of this event" phldr="1"/>
      <dgm:spPr/>
      <dgm:t>
        <a:bodyPr/>
        <a:lstStyle/>
        <a:p>
          <a:endParaRPr lang="nb-NO"/>
        </a:p>
      </dgm:t>
    </dgm:pt>
    <dgm:pt modelId="{801DA95F-AE7D-4405-8391-69F00B0A6CDB}" type="parTrans" cxnId="{B0AAEF46-A055-405A-9C88-8810FA71DE26}">
      <dgm:prSet/>
      <dgm:spPr/>
      <dgm:t>
        <a:bodyPr/>
        <a:lstStyle/>
        <a:p>
          <a:endParaRPr lang="nb-NO"/>
        </a:p>
      </dgm:t>
    </dgm:pt>
    <dgm:pt modelId="{5A446061-5DFC-4CE1-8696-A2AED3673962}" type="sibTrans" cxnId="{B0AAEF46-A055-405A-9C88-8810FA71DE26}">
      <dgm:prSet/>
      <dgm:spPr/>
      <dgm:t>
        <a:bodyPr/>
        <a:lstStyle/>
        <a:p>
          <a:endParaRPr lang="nb-NO"/>
        </a:p>
      </dgm:t>
    </dgm:pt>
    <dgm:pt modelId="{81B37432-59EC-4CD2-8335-AD0C1A69D45E}">
      <dgm:prSet phldrT="Add an event" phldr="0"/>
      <dgm:spPr/>
      <dgm:t>
        <a:bodyPr/>
        <a:lstStyle/>
        <a:p>
          <a:pPr>
            <a:defRPr b="1"/>
          </a:pPr>
          <a:r>
            <a:rPr lang="nb-NO" dirty="0">
              <a:solidFill>
                <a:srgbClr val="FF0000"/>
              </a:solidFill>
            </a:rPr>
            <a:t>White Paper </a:t>
          </a:r>
          <a:r>
            <a:rPr lang="nb-NO" dirty="0" err="1">
              <a:solidFill>
                <a:srgbClr val="FF0000"/>
              </a:solidFill>
            </a:rPr>
            <a:t>on</a:t>
          </a:r>
          <a:r>
            <a:rPr lang="nb-NO" dirty="0">
              <a:solidFill>
                <a:srgbClr val="FF0000"/>
              </a:solidFill>
            </a:rPr>
            <a:t> </a:t>
          </a:r>
          <a:r>
            <a:rPr lang="nb-NO" dirty="0" err="1">
              <a:solidFill>
                <a:srgbClr val="FF0000"/>
              </a:solidFill>
            </a:rPr>
            <a:t>public</a:t>
          </a:r>
          <a:r>
            <a:rPr lang="nb-NO" dirty="0">
              <a:solidFill>
                <a:srgbClr val="FF0000"/>
              </a:solidFill>
            </a:rPr>
            <a:t> </a:t>
          </a:r>
          <a:r>
            <a:rPr lang="nb-NO" dirty="0" err="1">
              <a:solidFill>
                <a:srgbClr val="FF0000"/>
              </a:solidFill>
            </a:rPr>
            <a:t>libraries</a:t>
          </a:r>
          <a:r>
            <a:rPr lang="nb-NO" dirty="0">
              <a:solidFill>
                <a:srgbClr val="FF0000"/>
              </a:solidFill>
            </a:rPr>
            <a:t> (2009)</a:t>
          </a:r>
        </a:p>
      </dgm:t>
    </dgm:pt>
    <dgm:pt modelId="{2CB8F21E-CC7E-4045-A461-3891DE7CD515}" type="parTrans" cxnId="{4BD066CB-9A43-4A8D-AF13-11A3FED3D02A}">
      <dgm:prSet/>
      <dgm:spPr/>
      <dgm:t>
        <a:bodyPr/>
        <a:lstStyle/>
        <a:p>
          <a:endParaRPr lang="nb-NO"/>
        </a:p>
      </dgm:t>
    </dgm:pt>
    <dgm:pt modelId="{F08F08DE-2D0E-49AB-B157-936021C1CD73}" type="sibTrans" cxnId="{4BD066CB-9A43-4A8D-AF13-11A3FED3D02A}">
      <dgm:prSet/>
      <dgm:spPr/>
      <dgm:t>
        <a:bodyPr/>
        <a:lstStyle/>
        <a:p>
          <a:endParaRPr lang="nb-NO"/>
        </a:p>
      </dgm:t>
    </dgm:pt>
    <dgm:pt modelId="{AF24FDD3-7983-41F9-A540-B71D10F6690B}">
      <dgm:prSet phldrT="Write a description of the significance of this event" phldr="1"/>
      <dgm:spPr/>
      <dgm:t>
        <a:bodyPr/>
        <a:lstStyle/>
        <a:p>
          <a:endParaRPr lang="nb-NO"/>
        </a:p>
      </dgm:t>
    </dgm:pt>
    <dgm:pt modelId="{A36A3869-2251-40E1-8AC3-DA069597D3F4}" type="parTrans" cxnId="{114B0C65-9A22-4E7F-8508-A53DCFC92A83}">
      <dgm:prSet/>
      <dgm:spPr/>
      <dgm:t>
        <a:bodyPr/>
        <a:lstStyle/>
        <a:p>
          <a:endParaRPr lang="nb-NO"/>
        </a:p>
      </dgm:t>
    </dgm:pt>
    <dgm:pt modelId="{A3FA7713-C294-4B5D-A6F4-852CBC64DBB3}" type="sibTrans" cxnId="{114B0C65-9A22-4E7F-8508-A53DCFC92A83}">
      <dgm:prSet/>
      <dgm:spPr/>
      <dgm:t>
        <a:bodyPr/>
        <a:lstStyle/>
        <a:p>
          <a:endParaRPr lang="nb-NO"/>
        </a:p>
      </dgm:t>
    </dgm:pt>
    <dgm:pt modelId="{6491188F-6223-4302-B19A-C21174B098A2}">
      <dgm:prSet phldrT="Add an event" phldr="0"/>
      <dgm:spPr/>
      <dgm:t>
        <a:bodyPr/>
        <a:lstStyle/>
        <a:p>
          <a:pPr>
            <a:defRPr b="1"/>
          </a:pPr>
          <a:r>
            <a:rPr lang="nb-NO" dirty="0">
              <a:solidFill>
                <a:srgbClr val="FF0000"/>
              </a:solidFill>
            </a:rPr>
            <a:t>New </a:t>
          </a:r>
          <a:r>
            <a:rPr lang="nb-NO" dirty="0" err="1">
              <a:solidFill>
                <a:srgbClr val="FF0000"/>
              </a:solidFill>
            </a:rPr>
            <a:t>mandate</a:t>
          </a:r>
          <a:r>
            <a:rPr lang="nb-NO" dirty="0">
              <a:solidFill>
                <a:srgbClr val="FF0000"/>
              </a:solidFill>
            </a:rPr>
            <a:t> for National Library (2010)</a:t>
          </a:r>
        </a:p>
      </dgm:t>
    </dgm:pt>
    <dgm:pt modelId="{F0E914BE-7A94-46A3-AF83-15788B02A830}" type="parTrans" cxnId="{1A598715-B500-4E67-AD73-95C950BE48BD}">
      <dgm:prSet/>
      <dgm:spPr/>
      <dgm:t>
        <a:bodyPr/>
        <a:lstStyle/>
        <a:p>
          <a:endParaRPr lang="nb-NO"/>
        </a:p>
      </dgm:t>
    </dgm:pt>
    <dgm:pt modelId="{290B4B9E-46D2-4F7C-88C8-2AC624B97D1E}" type="sibTrans" cxnId="{1A598715-B500-4E67-AD73-95C950BE48BD}">
      <dgm:prSet/>
      <dgm:spPr/>
      <dgm:t>
        <a:bodyPr/>
        <a:lstStyle/>
        <a:p>
          <a:endParaRPr lang="nb-NO"/>
        </a:p>
      </dgm:t>
    </dgm:pt>
    <dgm:pt modelId="{42A9FDC0-96E3-4308-B886-85CB56FCCA96}">
      <dgm:prSet phldrT="Write a description of the significance of this event" phldr="1"/>
      <dgm:spPr/>
      <dgm:t>
        <a:bodyPr/>
        <a:lstStyle/>
        <a:p>
          <a:endParaRPr lang="nb-NO"/>
        </a:p>
      </dgm:t>
    </dgm:pt>
    <dgm:pt modelId="{AA98840B-B3D7-4C72-B4EB-A8920D789A2E}" type="parTrans" cxnId="{C56D59A2-DBA7-4A89-A792-BEAA06AC0B5A}">
      <dgm:prSet/>
      <dgm:spPr/>
      <dgm:t>
        <a:bodyPr/>
        <a:lstStyle/>
        <a:p>
          <a:endParaRPr lang="nb-NO"/>
        </a:p>
      </dgm:t>
    </dgm:pt>
    <dgm:pt modelId="{411DB039-C43B-444E-8F5C-CC0DACD54B76}" type="sibTrans" cxnId="{C56D59A2-DBA7-4A89-A792-BEAA06AC0B5A}">
      <dgm:prSet/>
      <dgm:spPr/>
      <dgm:t>
        <a:bodyPr/>
        <a:lstStyle/>
        <a:p>
          <a:endParaRPr lang="nb-NO"/>
        </a:p>
      </dgm:t>
    </dgm:pt>
    <dgm:pt modelId="{AE45E2B2-8B5B-4E45-90AE-EA38D46EEB1C}">
      <dgm:prSet phldrT="Add an event" phldr="0"/>
      <dgm:spPr/>
      <dgm:t>
        <a:bodyPr/>
        <a:lstStyle/>
        <a:p>
          <a:pPr>
            <a:defRPr b="1"/>
          </a:pPr>
          <a:r>
            <a:rPr lang="nb-NO" dirty="0" err="1">
              <a:solidFill>
                <a:srgbClr val="FF0000"/>
              </a:solidFill>
            </a:rPr>
            <a:t>Amended</a:t>
          </a:r>
          <a:r>
            <a:rPr lang="nb-NO" dirty="0">
              <a:solidFill>
                <a:srgbClr val="FF0000"/>
              </a:solidFill>
            </a:rPr>
            <a:t> Library </a:t>
          </a:r>
          <a:r>
            <a:rPr lang="nb-NO" dirty="0" err="1">
              <a:solidFill>
                <a:srgbClr val="FF0000"/>
              </a:solidFill>
            </a:rPr>
            <a:t>Act</a:t>
          </a:r>
          <a:r>
            <a:rPr lang="nb-NO" dirty="0">
              <a:solidFill>
                <a:srgbClr val="FF0000"/>
              </a:solidFill>
            </a:rPr>
            <a:t> (2014)</a:t>
          </a:r>
        </a:p>
      </dgm:t>
    </dgm:pt>
    <dgm:pt modelId="{DFC2A492-3623-428C-9BCB-BCD883B2D58C}" type="parTrans" cxnId="{4987D725-630C-4924-83C7-80894D2F078B}">
      <dgm:prSet/>
      <dgm:spPr/>
      <dgm:t>
        <a:bodyPr/>
        <a:lstStyle/>
        <a:p>
          <a:endParaRPr lang="nb-NO"/>
        </a:p>
      </dgm:t>
    </dgm:pt>
    <dgm:pt modelId="{A97225E0-282A-4D0B-8B97-6ECE5B83409B}" type="sibTrans" cxnId="{4987D725-630C-4924-83C7-80894D2F078B}">
      <dgm:prSet/>
      <dgm:spPr/>
      <dgm:t>
        <a:bodyPr/>
        <a:lstStyle/>
        <a:p>
          <a:endParaRPr lang="nb-NO"/>
        </a:p>
      </dgm:t>
    </dgm:pt>
    <dgm:pt modelId="{70DCB484-7D07-4F4B-8883-8A42DDB5322F}">
      <dgm:prSet phldrT="Write a description of the significance of this event" phldr="1"/>
      <dgm:spPr/>
      <dgm:t>
        <a:bodyPr/>
        <a:lstStyle/>
        <a:p>
          <a:endParaRPr lang="nb-NO"/>
        </a:p>
      </dgm:t>
    </dgm:pt>
    <dgm:pt modelId="{5810805F-324C-4E0D-9467-9E2BDF5071CC}" type="parTrans" cxnId="{E66981E7-FECB-4CF5-9323-857A5A5DA649}">
      <dgm:prSet/>
      <dgm:spPr/>
      <dgm:t>
        <a:bodyPr/>
        <a:lstStyle/>
        <a:p>
          <a:endParaRPr lang="nb-NO"/>
        </a:p>
      </dgm:t>
    </dgm:pt>
    <dgm:pt modelId="{75B0F82A-22CE-434B-9146-3561BB2CD74E}" type="sibTrans" cxnId="{E66981E7-FECB-4CF5-9323-857A5A5DA649}">
      <dgm:prSet/>
      <dgm:spPr/>
      <dgm:t>
        <a:bodyPr/>
        <a:lstStyle/>
        <a:p>
          <a:endParaRPr lang="nb-NO"/>
        </a:p>
      </dgm:t>
    </dgm:pt>
    <dgm:pt modelId="{1CB9752A-56B9-495A-B9C5-C0EBD119CCF9}">
      <dgm:prSet phldrT="Add an event" phldr="0"/>
      <dgm:spPr/>
      <dgm:t>
        <a:bodyPr/>
        <a:lstStyle/>
        <a:p>
          <a:pPr>
            <a:defRPr b="1"/>
          </a:pPr>
          <a:r>
            <a:rPr lang="nb-NO" dirty="0">
              <a:solidFill>
                <a:srgbClr val="FF0000"/>
              </a:solidFill>
            </a:rPr>
            <a:t>Library </a:t>
          </a:r>
          <a:r>
            <a:rPr lang="nb-NO" dirty="0" err="1">
              <a:solidFill>
                <a:srgbClr val="FF0000"/>
              </a:solidFill>
            </a:rPr>
            <a:t>Strategy</a:t>
          </a:r>
          <a:r>
            <a:rPr lang="nb-NO" dirty="0">
              <a:solidFill>
                <a:srgbClr val="FF0000"/>
              </a:solidFill>
            </a:rPr>
            <a:t> 2015-2018</a:t>
          </a:r>
        </a:p>
      </dgm:t>
    </dgm:pt>
    <dgm:pt modelId="{51989C11-A1DE-4B41-A9FC-04FB38A4C9C5}" type="parTrans" cxnId="{7100D408-99D6-405D-8DA7-4B998B46016F}">
      <dgm:prSet/>
      <dgm:spPr/>
      <dgm:t>
        <a:bodyPr/>
        <a:lstStyle/>
        <a:p>
          <a:endParaRPr lang="nb-NO"/>
        </a:p>
      </dgm:t>
    </dgm:pt>
    <dgm:pt modelId="{E44ED20C-C671-4D9E-ABE0-E251834F9077}" type="sibTrans" cxnId="{7100D408-99D6-405D-8DA7-4B998B46016F}">
      <dgm:prSet/>
      <dgm:spPr/>
      <dgm:t>
        <a:bodyPr/>
        <a:lstStyle/>
        <a:p>
          <a:endParaRPr lang="nb-NO"/>
        </a:p>
      </dgm:t>
    </dgm:pt>
    <dgm:pt modelId="{B3ECAE2F-00F1-4939-9259-84D0694CF19D}">
      <dgm:prSet phldrT="Write a description of the significance of this event" phldr="1"/>
      <dgm:spPr/>
      <dgm:t>
        <a:bodyPr/>
        <a:lstStyle/>
        <a:p>
          <a:endParaRPr lang="nb-NO"/>
        </a:p>
      </dgm:t>
    </dgm:pt>
    <dgm:pt modelId="{D0038D65-73FE-4BF4-A892-255A8BCCA4EF}" type="parTrans" cxnId="{0B2B137D-B907-462E-8D9F-6B219EFECB97}">
      <dgm:prSet/>
      <dgm:spPr/>
      <dgm:t>
        <a:bodyPr/>
        <a:lstStyle/>
        <a:p>
          <a:endParaRPr lang="nb-NO"/>
        </a:p>
      </dgm:t>
    </dgm:pt>
    <dgm:pt modelId="{61EADE88-DFA0-4096-A0A7-6C9248B28DB4}" type="sibTrans" cxnId="{0B2B137D-B907-462E-8D9F-6B219EFECB97}">
      <dgm:prSet/>
      <dgm:spPr/>
      <dgm:t>
        <a:bodyPr/>
        <a:lstStyle/>
        <a:p>
          <a:endParaRPr lang="nb-NO"/>
        </a:p>
      </dgm:t>
    </dgm:pt>
    <dgm:pt modelId="{EE7BD67C-192E-41BD-884B-A29AA2585F00}">
      <dgm:prSet phldrT="Add an event" phldr="0"/>
      <dgm:spPr/>
      <dgm:t>
        <a:bodyPr/>
        <a:lstStyle/>
        <a:p>
          <a:pPr>
            <a:defRPr b="1"/>
          </a:pPr>
          <a:r>
            <a:rPr lang="nb-NO" dirty="0">
              <a:solidFill>
                <a:srgbClr val="FF0000"/>
              </a:solidFill>
            </a:rPr>
            <a:t>Library </a:t>
          </a:r>
          <a:r>
            <a:rPr lang="nb-NO" dirty="0" err="1">
              <a:solidFill>
                <a:srgbClr val="FF0000"/>
              </a:solidFill>
            </a:rPr>
            <a:t>Strategy</a:t>
          </a:r>
          <a:r>
            <a:rPr lang="nb-NO" dirty="0">
              <a:solidFill>
                <a:srgbClr val="FF0000"/>
              </a:solidFill>
            </a:rPr>
            <a:t> 2020-2023</a:t>
          </a:r>
        </a:p>
      </dgm:t>
    </dgm:pt>
    <dgm:pt modelId="{20507903-FE52-4300-974F-D176EECC4FD2}" type="parTrans" cxnId="{AF539CD5-CA0D-440E-8452-8D43BAB0368B}">
      <dgm:prSet/>
      <dgm:spPr/>
      <dgm:t>
        <a:bodyPr/>
        <a:lstStyle/>
        <a:p>
          <a:endParaRPr lang="nb-NO"/>
        </a:p>
      </dgm:t>
    </dgm:pt>
    <dgm:pt modelId="{AAD88A45-D7AA-4207-A6BA-43EDB3FACAF6}" type="sibTrans" cxnId="{AF539CD5-CA0D-440E-8452-8D43BAB0368B}">
      <dgm:prSet/>
      <dgm:spPr/>
      <dgm:t>
        <a:bodyPr/>
        <a:lstStyle/>
        <a:p>
          <a:endParaRPr lang="nb-NO"/>
        </a:p>
      </dgm:t>
    </dgm:pt>
    <dgm:pt modelId="{370CD51A-855B-46CA-99B6-09025761108D}">
      <dgm:prSet phldrT="Write a description of the significance of this event" phldr="1"/>
      <dgm:spPr/>
      <dgm:t>
        <a:bodyPr/>
        <a:lstStyle/>
        <a:p>
          <a:endParaRPr lang="nb-NO"/>
        </a:p>
      </dgm:t>
    </dgm:pt>
    <dgm:pt modelId="{010700D5-378C-46DD-BD48-DA288FB08E1A}" type="parTrans" cxnId="{7BD01B13-6C7F-43E2-B87C-CD60B5928395}">
      <dgm:prSet/>
      <dgm:spPr/>
      <dgm:t>
        <a:bodyPr/>
        <a:lstStyle/>
        <a:p>
          <a:endParaRPr lang="nb-NO"/>
        </a:p>
      </dgm:t>
    </dgm:pt>
    <dgm:pt modelId="{E2ADBB55-2BA7-416E-BB7D-E38B72846720}" type="sibTrans" cxnId="{7BD01B13-6C7F-43E2-B87C-CD60B5928395}">
      <dgm:prSet/>
      <dgm:spPr/>
      <dgm:t>
        <a:bodyPr/>
        <a:lstStyle/>
        <a:p>
          <a:endParaRPr lang="nb-NO"/>
        </a:p>
      </dgm:t>
    </dgm:pt>
    <dgm:pt modelId="{AF3779EC-B816-40C9-A040-2E1FC76129A1}">
      <dgm:prSet phldrT="Add an event" phldr="0"/>
      <dgm:spPr/>
      <dgm:t>
        <a:bodyPr/>
        <a:lstStyle/>
        <a:p>
          <a:pPr>
            <a:defRPr b="1"/>
          </a:pPr>
          <a:r>
            <a:rPr lang="nb-NO" dirty="0" err="1">
              <a:solidFill>
                <a:srgbClr val="FF0000"/>
              </a:solidFill>
            </a:rPr>
            <a:t>Expanded</a:t>
          </a:r>
          <a:r>
            <a:rPr lang="nb-NO" dirty="0">
              <a:solidFill>
                <a:srgbClr val="FF0000"/>
              </a:solidFill>
            </a:rPr>
            <a:t> Library </a:t>
          </a:r>
          <a:r>
            <a:rPr lang="nb-NO" dirty="0" err="1">
              <a:solidFill>
                <a:srgbClr val="FF0000"/>
              </a:solidFill>
            </a:rPr>
            <a:t>Strategy</a:t>
          </a:r>
          <a:r>
            <a:rPr lang="nb-NO" dirty="0">
              <a:solidFill>
                <a:srgbClr val="FF0000"/>
              </a:solidFill>
            </a:rPr>
            <a:t> 2024-2025</a:t>
          </a:r>
        </a:p>
      </dgm:t>
    </dgm:pt>
    <dgm:pt modelId="{FEEF77A2-A8B7-4317-92E9-9C8D9C44329B}" type="parTrans" cxnId="{A3FA5AFB-01A3-467B-AA00-91E42B6134BB}">
      <dgm:prSet/>
      <dgm:spPr/>
      <dgm:t>
        <a:bodyPr/>
        <a:lstStyle/>
        <a:p>
          <a:endParaRPr lang="nb-NO"/>
        </a:p>
      </dgm:t>
    </dgm:pt>
    <dgm:pt modelId="{9547CF5C-DCA8-4092-A39B-CBD5A0536F52}" type="sibTrans" cxnId="{A3FA5AFB-01A3-467B-AA00-91E42B6134BB}">
      <dgm:prSet/>
      <dgm:spPr/>
      <dgm:t>
        <a:bodyPr/>
        <a:lstStyle/>
        <a:p>
          <a:endParaRPr lang="nb-NO"/>
        </a:p>
      </dgm:t>
    </dgm:pt>
    <dgm:pt modelId="{CCA5D245-C005-4058-A583-740650CA3F02}">
      <dgm:prSet phldrT="Write a description of the significance of this event" phldr="1"/>
      <dgm:spPr/>
      <dgm:t>
        <a:bodyPr/>
        <a:lstStyle/>
        <a:p>
          <a:endParaRPr lang="nb-NO"/>
        </a:p>
      </dgm:t>
    </dgm:pt>
    <dgm:pt modelId="{CD3CF0E4-D7D3-43CE-B32A-A7C60F1F2694}" type="parTrans" cxnId="{00FE1794-A256-451E-ABFA-C3C53A3B337B}">
      <dgm:prSet/>
      <dgm:spPr/>
      <dgm:t>
        <a:bodyPr/>
        <a:lstStyle/>
        <a:p>
          <a:endParaRPr lang="nb-NO"/>
        </a:p>
      </dgm:t>
    </dgm:pt>
    <dgm:pt modelId="{A3BAAB14-E1D1-4D7F-9F1F-AA510614A443}" type="sibTrans" cxnId="{00FE1794-A256-451E-ABFA-C3C53A3B337B}">
      <dgm:prSet/>
      <dgm:spPr/>
      <dgm:t>
        <a:bodyPr/>
        <a:lstStyle/>
        <a:p>
          <a:endParaRPr lang="nb-NO"/>
        </a:p>
      </dgm:t>
    </dgm:pt>
    <dgm:pt modelId="{281F0BEE-CA0F-449B-9A0F-6E00E59237D5}">
      <dgm:prSet phldrT="Add an event" phldr="0"/>
      <dgm:spPr/>
      <dgm:t>
        <a:bodyPr/>
        <a:lstStyle/>
        <a:p>
          <a:pPr>
            <a:defRPr b="1"/>
          </a:pPr>
          <a:r>
            <a:rPr lang="nb-NO" dirty="0"/>
            <a:t>Evaluation (2026)</a:t>
          </a:r>
        </a:p>
      </dgm:t>
    </dgm:pt>
    <dgm:pt modelId="{D64889E5-5FF8-4C1A-9E9E-A58B0E3AC57E}" type="parTrans" cxnId="{F28C70A2-8A9E-4C54-A839-95D3FABA38CD}">
      <dgm:prSet/>
      <dgm:spPr/>
      <dgm:t>
        <a:bodyPr/>
        <a:lstStyle/>
        <a:p>
          <a:endParaRPr lang="nb-NO"/>
        </a:p>
      </dgm:t>
    </dgm:pt>
    <dgm:pt modelId="{8567F87C-0C3B-457C-BD52-4C8ED7130A27}" type="sibTrans" cxnId="{F28C70A2-8A9E-4C54-A839-95D3FABA38CD}">
      <dgm:prSet/>
      <dgm:spPr/>
      <dgm:t>
        <a:bodyPr/>
        <a:lstStyle/>
        <a:p>
          <a:endParaRPr lang="nb-NO"/>
        </a:p>
      </dgm:t>
    </dgm:pt>
    <dgm:pt modelId="{D3D30132-A3BB-4F86-906D-04DF66EBE43E}">
      <dgm:prSet phldrT="Write a description of the significance of this event" phldr="1"/>
      <dgm:spPr/>
      <dgm:t>
        <a:bodyPr/>
        <a:lstStyle/>
        <a:p>
          <a:endParaRPr lang="nb-NO"/>
        </a:p>
      </dgm:t>
    </dgm:pt>
    <dgm:pt modelId="{02BBEDE8-B949-48A0-B8F3-BAAF2DB3984E}" type="parTrans" cxnId="{52185EE7-1271-4618-A5B2-E8576E5E97C9}">
      <dgm:prSet/>
      <dgm:spPr/>
      <dgm:t>
        <a:bodyPr/>
        <a:lstStyle/>
        <a:p>
          <a:endParaRPr lang="nb-NO"/>
        </a:p>
      </dgm:t>
    </dgm:pt>
    <dgm:pt modelId="{510C2267-0C2F-4C90-ABD6-63DAB178FF44}" type="sibTrans" cxnId="{52185EE7-1271-4618-A5B2-E8576E5E97C9}">
      <dgm:prSet/>
      <dgm:spPr/>
      <dgm:t>
        <a:bodyPr/>
        <a:lstStyle/>
        <a:p>
          <a:endParaRPr lang="nb-NO"/>
        </a:p>
      </dgm:t>
    </dgm:pt>
    <dgm:pt modelId="{27F6A3A5-4336-45C7-925F-D41A8D63A9C0}" type="pres">
      <dgm:prSet presAssocID="{5013C4A3-AE00-4CA1-BAA1-81D678A61849}" presName="root" presStyleCnt="0">
        <dgm:presLayoutVars>
          <dgm:dir/>
          <dgm:animLvl val="lvl"/>
        </dgm:presLayoutVars>
      </dgm:prSet>
      <dgm:spPr/>
    </dgm:pt>
    <dgm:pt modelId="{DE2E7B96-4371-47A9-A51E-A0C1193AA4A4}" type="pres">
      <dgm:prSet presAssocID="{5013C4A3-AE00-4CA1-BAA1-81D678A61849}" presName="divider" presStyleCnt="0"/>
      <dgm:spPr/>
    </dgm:pt>
    <dgm:pt modelId="{6BF98B31-98EB-4986-8E42-08164AC52F61}" type="pres">
      <dgm:prSet presAssocID="{5013C4A3-AE00-4CA1-BAA1-81D678A61849}" presName="rectBar" presStyleLbl="dkBgShp" presStyleIdx="0" presStyleCnt="10"/>
      <dgm:spPr>
        <a:gradFill rotWithShape="0">
          <a:gsLst>
            <a:gs pos="0">
              <a:schemeClr val="accent1">
                <a:tint val="76000"/>
              </a:schemeClr>
            </a:gs>
            <a:gs pos="100000">
              <a:schemeClr val="accent1">
                <a:tint val="76000"/>
              </a:schemeClr>
            </a:gs>
          </a:gsLst>
          <a:lin ang="0" scaled="0"/>
        </a:gradFill>
        <a:ln>
          <a:noFill/>
        </a:ln>
        <a:effectLst/>
      </dgm:spPr>
    </dgm:pt>
    <dgm:pt modelId="{0EE0546C-50B5-4D5D-AAD4-DDA9134A2FE3}" type="pres">
      <dgm:prSet presAssocID="{5013C4A3-AE00-4CA1-BAA1-81D678A61849}" presName="chevronArrow" presStyleLbl="dkBgShp" presStyleIdx="1" presStyleCnt="10"/>
      <dgm:spPr>
        <a:gradFill rotWithShape="0">
          <a:gsLst>
            <a:gs pos="0">
              <a:schemeClr val="accent1">
                <a:tint val="76000"/>
              </a:schemeClr>
            </a:gs>
            <a:gs pos="100000">
              <a:schemeClr val="accent1">
                <a:tint val="76000"/>
              </a:schemeClr>
            </a:gs>
          </a:gsLst>
          <a:lin ang="0" scaled="0"/>
        </a:gradFill>
        <a:ln>
          <a:noFill/>
        </a:ln>
        <a:effectLst/>
      </dgm:spPr>
    </dgm:pt>
    <dgm:pt modelId="{01170754-920B-46BA-91EB-3B2F0B898D59}" type="pres">
      <dgm:prSet presAssocID="{5013C4A3-AE00-4CA1-BAA1-81D678A61849}" presName="nodes" presStyleCnt="0">
        <dgm:presLayoutVars>
          <dgm:chMax/>
          <dgm:chPref/>
          <dgm:animLvl val="lvl"/>
        </dgm:presLayoutVars>
      </dgm:prSet>
      <dgm:spPr/>
    </dgm:pt>
    <dgm:pt modelId="{A6827BFC-2EC1-43CB-BDBC-57CA00A26F22}" type="pres">
      <dgm:prSet presAssocID="{76082EF3-EF57-4489-9DF9-4081FD56BC2B}" presName="composite" presStyleCnt="0"/>
      <dgm:spPr/>
    </dgm:pt>
    <dgm:pt modelId="{61A82EA7-1A70-4EBF-BDB9-81FA09BD3D0B}" type="pres">
      <dgm:prSet presAssocID="{76082EF3-EF57-4489-9DF9-4081FD56BC2B}" presName="DropPinPlaceHolder" presStyleCnt="0"/>
      <dgm:spPr/>
    </dgm:pt>
    <dgm:pt modelId="{678D57B6-599B-4985-9CD4-BB701FAEC526}" type="pres">
      <dgm:prSet presAssocID="{76082EF3-EF57-4489-9DF9-4081FD56BC2B}" presName="DropPin" presStyleLbl="alignNode1" presStyleIdx="0" presStyleCnt="8"/>
      <dgm:spPr/>
    </dgm:pt>
    <dgm:pt modelId="{161227A6-6474-401B-8C75-D6DF59BDAF42}" type="pres">
      <dgm:prSet presAssocID="{76082EF3-EF57-4489-9DF9-4081FD56BC2B}" presName="Ellipse" presStyleLbl="fgAcc1" presStyleIdx="0" presStyleCnt="8"/>
      <dgm:spPr/>
    </dgm:pt>
    <dgm:pt modelId="{1E41A2BF-28A3-469C-8114-FD38AFD29486}" type="pres">
      <dgm:prSet presAssocID="{76082EF3-EF57-4489-9DF9-4081FD56BC2B}" presName="L2TextContainer" presStyleLbl="revTx" presStyleIdx="0" presStyleCnt="16">
        <dgm:presLayoutVars>
          <dgm:bulletEnabled val="1"/>
        </dgm:presLayoutVars>
      </dgm:prSet>
      <dgm:spPr/>
    </dgm:pt>
    <dgm:pt modelId="{A0848FE0-7CE6-4B67-AB1D-D4A3C6FE597C}" type="pres">
      <dgm:prSet presAssocID="{76082EF3-EF57-4489-9DF9-4081FD56BC2B}" presName="L1TextContainer" presStyleLbl="revTx" presStyleIdx="1" presStyleCnt="16">
        <dgm:presLayoutVars>
          <dgm:chMax val="1"/>
          <dgm:chPref val="1"/>
          <dgm:bulletEnabled val="1"/>
        </dgm:presLayoutVars>
      </dgm:prSet>
      <dgm:spPr/>
    </dgm:pt>
    <dgm:pt modelId="{2B0760A3-3B74-44D6-95C2-099B5671FF40}" type="pres">
      <dgm:prSet presAssocID="{76082EF3-EF57-4489-9DF9-4081FD56BC2B}" presName="ConnectLine" presStyleLbl="dkBgShp" presStyleIdx="2" presStyleCnt="10"/>
      <dgm:spPr/>
    </dgm:pt>
    <dgm:pt modelId="{13CDA517-305B-4D52-93E4-6D90126C7CFE}" type="pres">
      <dgm:prSet presAssocID="{76082EF3-EF57-4489-9DF9-4081FD56BC2B}" presName="ConnectorPoint" presStyleCnt="0"/>
      <dgm:spPr/>
    </dgm:pt>
    <dgm:pt modelId="{36636DDC-FE80-463B-9F67-D9790BCD0303}" type="pres">
      <dgm:prSet presAssocID="{76082EF3-EF57-4489-9DF9-4081FD56BC2B}" presName="Bullet" presStyleLbl="lnNode1" presStyleIdx="0" presStyleCnt="8"/>
      <dgm:spPr/>
    </dgm:pt>
    <dgm:pt modelId="{2AA76B0E-6219-46B4-855E-DE6C91F900A8}" type="pres">
      <dgm:prSet presAssocID="{76082EF3-EF57-4489-9DF9-4081FD56BC2B}" presName="EmptyPlaceHolder" presStyleCnt="0"/>
      <dgm:spPr/>
    </dgm:pt>
    <dgm:pt modelId="{2FE38530-453B-43C3-8D42-3420535EA13F}" type="pres">
      <dgm:prSet presAssocID="{655909C4-3231-454D-971D-5C3AD5C55DAA}" presName="spaceBetweenRectangles" presStyleCnt="0"/>
      <dgm:spPr/>
    </dgm:pt>
    <dgm:pt modelId="{70F5DDA9-C057-4740-A2F8-3A9914692757}" type="pres">
      <dgm:prSet presAssocID="{81B37432-59EC-4CD2-8335-AD0C1A69D45E}" presName="composite" presStyleCnt="0"/>
      <dgm:spPr/>
    </dgm:pt>
    <dgm:pt modelId="{75C37F60-B932-4692-B952-F65277A12C10}" type="pres">
      <dgm:prSet presAssocID="{81B37432-59EC-4CD2-8335-AD0C1A69D45E}" presName="DropPinPlaceHolder" presStyleCnt="0"/>
      <dgm:spPr/>
    </dgm:pt>
    <dgm:pt modelId="{17A4A05B-A361-425D-AD88-9494FDFC39F0}" type="pres">
      <dgm:prSet presAssocID="{81B37432-59EC-4CD2-8335-AD0C1A69D45E}" presName="DropPin" presStyleLbl="alignNode1" presStyleIdx="1" presStyleCnt="8"/>
      <dgm:spPr/>
    </dgm:pt>
    <dgm:pt modelId="{0DC441B5-967E-4C22-A597-3E4C1CB4CB21}" type="pres">
      <dgm:prSet presAssocID="{81B37432-59EC-4CD2-8335-AD0C1A69D45E}" presName="Ellipse" presStyleLbl="fgAcc1" presStyleIdx="1" presStyleCnt="8"/>
      <dgm:spPr/>
    </dgm:pt>
    <dgm:pt modelId="{B066574C-914A-48BD-B264-E5B357530C2D}" type="pres">
      <dgm:prSet presAssocID="{81B37432-59EC-4CD2-8335-AD0C1A69D45E}" presName="L2TextContainer" presStyleLbl="revTx" presStyleIdx="2" presStyleCnt="16">
        <dgm:presLayoutVars>
          <dgm:bulletEnabled val="1"/>
        </dgm:presLayoutVars>
      </dgm:prSet>
      <dgm:spPr/>
    </dgm:pt>
    <dgm:pt modelId="{70E6A4DF-0419-4D72-AEEA-4BBAB7545A8F}" type="pres">
      <dgm:prSet presAssocID="{81B37432-59EC-4CD2-8335-AD0C1A69D45E}" presName="L1TextContainer" presStyleLbl="revTx" presStyleIdx="3" presStyleCnt="16">
        <dgm:presLayoutVars>
          <dgm:chMax val="1"/>
          <dgm:chPref val="1"/>
          <dgm:bulletEnabled val="1"/>
        </dgm:presLayoutVars>
      </dgm:prSet>
      <dgm:spPr/>
    </dgm:pt>
    <dgm:pt modelId="{AA11A688-AD33-4223-A47B-F3A233CBF7FE}" type="pres">
      <dgm:prSet presAssocID="{81B37432-59EC-4CD2-8335-AD0C1A69D45E}" presName="ConnectLine" presStyleLbl="dkBgShp" presStyleIdx="3" presStyleCnt="10"/>
      <dgm:spPr/>
    </dgm:pt>
    <dgm:pt modelId="{F384B203-DB61-4EC9-843C-F5445724AC2F}" type="pres">
      <dgm:prSet presAssocID="{81B37432-59EC-4CD2-8335-AD0C1A69D45E}" presName="ConnectorPoint" presStyleCnt="0"/>
      <dgm:spPr/>
    </dgm:pt>
    <dgm:pt modelId="{38D6B86D-F9B2-4BEC-B211-4FC55540540B}" type="pres">
      <dgm:prSet presAssocID="{81B37432-59EC-4CD2-8335-AD0C1A69D45E}" presName="Bullet" presStyleLbl="lnNode1" presStyleIdx="1" presStyleCnt="8"/>
      <dgm:spPr/>
    </dgm:pt>
    <dgm:pt modelId="{6137ACD0-464E-4564-A4AC-B800C16BADF1}" type="pres">
      <dgm:prSet presAssocID="{81B37432-59EC-4CD2-8335-AD0C1A69D45E}" presName="EmptyPlaceHolder" presStyleCnt="0"/>
      <dgm:spPr/>
    </dgm:pt>
    <dgm:pt modelId="{3348022C-38F9-4BB0-840A-CAE906F2D59E}" type="pres">
      <dgm:prSet presAssocID="{F08F08DE-2D0E-49AB-B157-936021C1CD73}" presName="spaceBetweenRectangles" presStyleCnt="0"/>
      <dgm:spPr/>
    </dgm:pt>
    <dgm:pt modelId="{2828CB3A-6BF9-4E4E-B501-F26CDB719376}" type="pres">
      <dgm:prSet presAssocID="{6491188F-6223-4302-B19A-C21174B098A2}" presName="composite" presStyleCnt="0"/>
      <dgm:spPr/>
    </dgm:pt>
    <dgm:pt modelId="{5F7C8D2F-8646-4658-9321-30B478BDB83F}" type="pres">
      <dgm:prSet presAssocID="{6491188F-6223-4302-B19A-C21174B098A2}" presName="DropPinPlaceHolder" presStyleCnt="0"/>
      <dgm:spPr/>
    </dgm:pt>
    <dgm:pt modelId="{CB174AB3-0671-4793-BDB9-A076DA048BBD}" type="pres">
      <dgm:prSet presAssocID="{6491188F-6223-4302-B19A-C21174B098A2}" presName="DropPin" presStyleLbl="alignNode1" presStyleIdx="2" presStyleCnt="8"/>
      <dgm:spPr/>
    </dgm:pt>
    <dgm:pt modelId="{FC855693-12A3-4321-AC80-2A08FD88AF98}" type="pres">
      <dgm:prSet presAssocID="{6491188F-6223-4302-B19A-C21174B098A2}" presName="Ellipse" presStyleLbl="fgAcc1" presStyleIdx="2" presStyleCnt="8"/>
      <dgm:spPr/>
    </dgm:pt>
    <dgm:pt modelId="{01200EAC-CDE6-453B-86FD-CD96BDD7DD38}" type="pres">
      <dgm:prSet presAssocID="{6491188F-6223-4302-B19A-C21174B098A2}" presName="L2TextContainer" presStyleLbl="revTx" presStyleIdx="4" presStyleCnt="16">
        <dgm:presLayoutVars>
          <dgm:bulletEnabled val="1"/>
        </dgm:presLayoutVars>
      </dgm:prSet>
      <dgm:spPr/>
    </dgm:pt>
    <dgm:pt modelId="{919066ED-84E2-44C5-B66C-D0ED459714AF}" type="pres">
      <dgm:prSet presAssocID="{6491188F-6223-4302-B19A-C21174B098A2}" presName="L1TextContainer" presStyleLbl="revTx" presStyleIdx="5" presStyleCnt="16">
        <dgm:presLayoutVars>
          <dgm:chMax val="1"/>
          <dgm:chPref val="1"/>
          <dgm:bulletEnabled val="1"/>
        </dgm:presLayoutVars>
      </dgm:prSet>
      <dgm:spPr/>
    </dgm:pt>
    <dgm:pt modelId="{161B3DB4-5421-4F1E-8769-97EEC676E867}" type="pres">
      <dgm:prSet presAssocID="{6491188F-6223-4302-B19A-C21174B098A2}" presName="ConnectLine" presStyleLbl="dkBgShp" presStyleIdx="4" presStyleCnt="10"/>
      <dgm:spPr/>
    </dgm:pt>
    <dgm:pt modelId="{6C55403C-B62D-42ED-AA9E-13E138924138}" type="pres">
      <dgm:prSet presAssocID="{6491188F-6223-4302-B19A-C21174B098A2}" presName="ConnectorPoint" presStyleCnt="0"/>
      <dgm:spPr/>
    </dgm:pt>
    <dgm:pt modelId="{AD5D12F2-EF7D-4C96-9D48-0E95C1A9B055}" type="pres">
      <dgm:prSet presAssocID="{6491188F-6223-4302-B19A-C21174B098A2}" presName="Bullet" presStyleLbl="lnNode1" presStyleIdx="2" presStyleCnt="8"/>
      <dgm:spPr/>
    </dgm:pt>
    <dgm:pt modelId="{A12A12F2-E559-45D3-82FB-7AECF2E8B488}" type="pres">
      <dgm:prSet presAssocID="{6491188F-6223-4302-B19A-C21174B098A2}" presName="EmptyPlaceHolder" presStyleCnt="0"/>
      <dgm:spPr/>
    </dgm:pt>
    <dgm:pt modelId="{B7656D19-66A0-4976-B1B4-E176C270116C}" type="pres">
      <dgm:prSet presAssocID="{290B4B9E-46D2-4F7C-88C8-2AC624B97D1E}" presName="spaceBetweenRectangles" presStyleCnt="0"/>
      <dgm:spPr/>
    </dgm:pt>
    <dgm:pt modelId="{7DD5840C-81BD-4286-9CF0-043F72621862}" type="pres">
      <dgm:prSet presAssocID="{AE45E2B2-8B5B-4E45-90AE-EA38D46EEB1C}" presName="composite" presStyleCnt="0"/>
      <dgm:spPr/>
    </dgm:pt>
    <dgm:pt modelId="{2673304C-B1E2-4C04-948D-38CF576E4326}" type="pres">
      <dgm:prSet presAssocID="{AE45E2B2-8B5B-4E45-90AE-EA38D46EEB1C}" presName="DropPinPlaceHolder" presStyleCnt="0"/>
      <dgm:spPr/>
    </dgm:pt>
    <dgm:pt modelId="{DA06457F-2C8D-4557-A479-E2AF38023F55}" type="pres">
      <dgm:prSet presAssocID="{AE45E2B2-8B5B-4E45-90AE-EA38D46EEB1C}" presName="DropPin" presStyleLbl="alignNode1" presStyleIdx="3" presStyleCnt="8"/>
      <dgm:spPr/>
    </dgm:pt>
    <dgm:pt modelId="{8FBAB501-E3BA-49CC-B7E5-9BA7B247FC4C}" type="pres">
      <dgm:prSet presAssocID="{AE45E2B2-8B5B-4E45-90AE-EA38D46EEB1C}" presName="Ellipse" presStyleLbl="fgAcc1" presStyleIdx="3" presStyleCnt="8"/>
      <dgm:spPr/>
    </dgm:pt>
    <dgm:pt modelId="{D210BA5C-3D8B-46AE-8913-7670A2CCEB77}" type="pres">
      <dgm:prSet presAssocID="{AE45E2B2-8B5B-4E45-90AE-EA38D46EEB1C}" presName="L2TextContainer" presStyleLbl="revTx" presStyleIdx="6" presStyleCnt="16">
        <dgm:presLayoutVars>
          <dgm:bulletEnabled val="1"/>
        </dgm:presLayoutVars>
      </dgm:prSet>
      <dgm:spPr/>
    </dgm:pt>
    <dgm:pt modelId="{417A5E5E-E11C-4C7F-A333-E851C3F7C20F}" type="pres">
      <dgm:prSet presAssocID="{AE45E2B2-8B5B-4E45-90AE-EA38D46EEB1C}" presName="L1TextContainer" presStyleLbl="revTx" presStyleIdx="7" presStyleCnt="16">
        <dgm:presLayoutVars>
          <dgm:chMax val="1"/>
          <dgm:chPref val="1"/>
          <dgm:bulletEnabled val="1"/>
        </dgm:presLayoutVars>
      </dgm:prSet>
      <dgm:spPr/>
    </dgm:pt>
    <dgm:pt modelId="{B4D783B2-3652-46D4-B8B7-D9C493344CFA}" type="pres">
      <dgm:prSet presAssocID="{AE45E2B2-8B5B-4E45-90AE-EA38D46EEB1C}" presName="ConnectLine" presStyleLbl="dkBgShp" presStyleIdx="5" presStyleCnt="10"/>
      <dgm:spPr/>
    </dgm:pt>
    <dgm:pt modelId="{5446D439-6512-4878-9FD4-B51E52AD3FE7}" type="pres">
      <dgm:prSet presAssocID="{AE45E2B2-8B5B-4E45-90AE-EA38D46EEB1C}" presName="ConnectorPoint" presStyleCnt="0"/>
      <dgm:spPr/>
    </dgm:pt>
    <dgm:pt modelId="{B3A6402B-DC2D-4A73-89B0-4C91FFF65850}" type="pres">
      <dgm:prSet presAssocID="{AE45E2B2-8B5B-4E45-90AE-EA38D46EEB1C}" presName="Bullet" presStyleLbl="lnNode1" presStyleIdx="3" presStyleCnt="8"/>
      <dgm:spPr/>
    </dgm:pt>
    <dgm:pt modelId="{0E14A7BF-F629-4577-9D30-89411D21B3AE}" type="pres">
      <dgm:prSet presAssocID="{AE45E2B2-8B5B-4E45-90AE-EA38D46EEB1C}" presName="EmptyPlaceHolder" presStyleCnt="0"/>
      <dgm:spPr/>
    </dgm:pt>
    <dgm:pt modelId="{DF880B6E-AA33-4712-8C5E-845639123FFE}" type="pres">
      <dgm:prSet presAssocID="{A97225E0-282A-4D0B-8B97-6ECE5B83409B}" presName="spaceBetweenRectangles" presStyleCnt="0"/>
      <dgm:spPr/>
    </dgm:pt>
    <dgm:pt modelId="{7D39C7B0-AA4F-4C54-8BAA-ECF80AC14287}" type="pres">
      <dgm:prSet presAssocID="{1CB9752A-56B9-495A-B9C5-C0EBD119CCF9}" presName="composite" presStyleCnt="0"/>
      <dgm:spPr/>
    </dgm:pt>
    <dgm:pt modelId="{56251E40-9253-47FA-861C-AB6B601CD0B0}" type="pres">
      <dgm:prSet presAssocID="{1CB9752A-56B9-495A-B9C5-C0EBD119CCF9}" presName="DropPinPlaceHolder" presStyleCnt="0"/>
      <dgm:spPr/>
    </dgm:pt>
    <dgm:pt modelId="{257228E6-F9F7-47FE-92D6-5CE8F92A1691}" type="pres">
      <dgm:prSet presAssocID="{1CB9752A-56B9-495A-B9C5-C0EBD119CCF9}" presName="DropPin" presStyleLbl="alignNode1" presStyleIdx="4" presStyleCnt="8"/>
      <dgm:spPr/>
    </dgm:pt>
    <dgm:pt modelId="{EEDD5975-D25C-427B-852F-09F337B68518}" type="pres">
      <dgm:prSet presAssocID="{1CB9752A-56B9-495A-B9C5-C0EBD119CCF9}" presName="Ellipse" presStyleLbl="fgAcc1" presStyleIdx="4" presStyleCnt="8"/>
      <dgm:spPr/>
    </dgm:pt>
    <dgm:pt modelId="{24EA71FD-3427-41FC-ACB1-0BA02DDE661B}" type="pres">
      <dgm:prSet presAssocID="{1CB9752A-56B9-495A-B9C5-C0EBD119CCF9}" presName="L2TextContainer" presStyleLbl="revTx" presStyleIdx="8" presStyleCnt="16">
        <dgm:presLayoutVars>
          <dgm:bulletEnabled val="1"/>
        </dgm:presLayoutVars>
      </dgm:prSet>
      <dgm:spPr/>
    </dgm:pt>
    <dgm:pt modelId="{49FBE82A-06CB-442F-A55A-3C8CF8CFFB99}" type="pres">
      <dgm:prSet presAssocID="{1CB9752A-56B9-495A-B9C5-C0EBD119CCF9}" presName="L1TextContainer" presStyleLbl="revTx" presStyleIdx="9" presStyleCnt="16">
        <dgm:presLayoutVars>
          <dgm:chMax val="1"/>
          <dgm:chPref val="1"/>
          <dgm:bulletEnabled val="1"/>
        </dgm:presLayoutVars>
      </dgm:prSet>
      <dgm:spPr/>
    </dgm:pt>
    <dgm:pt modelId="{3B44261C-A47F-44AB-9BDF-8A62A186C84B}" type="pres">
      <dgm:prSet presAssocID="{1CB9752A-56B9-495A-B9C5-C0EBD119CCF9}" presName="ConnectLine" presStyleLbl="dkBgShp" presStyleIdx="6" presStyleCnt="10"/>
      <dgm:spPr/>
    </dgm:pt>
    <dgm:pt modelId="{AA32B914-7282-4194-89F2-1153EF8A95E4}" type="pres">
      <dgm:prSet presAssocID="{1CB9752A-56B9-495A-B9C5-C0EBD119CCF9}" presName="ConnectorPoint" presStyleCnt="0"/>
      <dgm:spPr/>
    </dgm:pt>
    <dgm:pt modelId="{49F5A3B4-A5AF-4896-A174-6DA34BED8B7D}" type="pres">
      <dgm:prSet presAssocID="{1CB9752A-56B9-495A-B9C5-C0EBD119CCF9}" presName="Bullet" presStyleLbl="lnNode1" presStyleIdx="4" presStyleCnt="8"/>
      <dgm:spPr/>
    </dgm:pt>
    <dgm:pt modelId="{870FCD59-3FFA-465C-AC74-CA6E3901C525}" type="pres">
      <dgm:prSet presAssocID="{1CB9752A-56B9-495A-B9C5-C0EBD119CCF9}" presName="EmptyPlaceHolder" presStyleCnt="0"/>
      <dgm:spPr/>
    </dgm:pt>
    <dgm:pt modelId="{5EEC0C6B-20F9-427B-A66A-0F4B70B9D8F5}" type="pres">
      <dgm:prSet presAssocID="{E44ED20C-C671-4D9E-ABE0-E251834F9077}" presName="spaceBetweenRectangles" presStyleCnt="0"/>
      <dgm:spPr/>
    </dgm:pt>
    <dgm:pt modelId="{CA767536-4006-4A7E-8DFD-BABEC35EF870}" type="pres">
      <dgm:prSet presAssocID="{EE7BD67C-192E-41BD-884B-A29AA2585F00}" presName="composite" presStyleCnt="0"/>
      <dgm:spPr/>
    </dgm:pt>
    <dgm:pt modelId="{637FAEC8-9218-461D-A508-4568243014BE}" type="pres">
      <dgm:prSet presAssocID="{EE7BD67C-192E-41BD-884B-A29AA2585F00}" presName="DropPinPlaceHolder" presStyleCnt="0"/>
      <dgm:spPr/>
    </dgm:pt>
    <dgm:pt modelId="{7654D66A-B0CE-49B8-826F-C060E3738440}" type="pres">
      <dgm:prSet presAssocID="{EE7BD67C-192E-41BD-884B-A29AA2585F00}" presName="DropPin" presStyleLbl="alignNode1" presStyleIdx="5" presStyleCnt="8"/>
      <dgm:spPr/>
    </dgm:pt>
    <dgm:pt modelId="{34B08D82-0E81-4943-B39A-AF3C445A090D}" type="pres">
      <dgm:prSet presAssocID="{EE7BD67C-192E-41BD-884B-A29AA2585F00}" presName="Ellipse" presStyleLbl="fgAcc1" presStyleIdx="5" presStyleCnt="8"/>
      <dgm:spPr/>
    </dgm:pt>
    <dgm:pt modelId="{D8C676FD-6399-4055-A2E2-D75B941FD43E}" type="pres">
      <dgm:prSet presAssocID="{EE7BD67C-192E-41BD-884B-A29AA2585F00}" presName="L2TextContainer" presStyleLbl="revTx" presStyleIdx="10" presStyleCnt="16">
        <dgm:presLayoutVars>
          <dgm:bulletEnabled val="1"/>
        </dgm:presLayoutVars>
      </dgm:prSet>
      <dgm:spPr/>
    </dgm:pt>
    <dgm:pt modelId="{98BDC51C-D634-4E24-BF45-EF7AFA09227A}" type="pres">
      <dgm:prSet presAssocID="{EE7BD67C-192E-41BD-884B-A29AA2585F00}" presName="L1TextContainer" presStyleLbl="revTx" presStyleIdx="11" presStyleCnt="16">
        <dgm:presLayoutVars>
          <dgm:chMax val="1"/>
          <dgm:chPref val="1"/>
          <dgm:bulletEnabled val="1"/>
        </dgm:presLayoutVars>
      </dgm:prSet>
      <dgm:spPr/>
    </dgm:pt>
    <dgm:pt modelId="{62B00423-DF55-4B50-8BC8-D6442FBA8741}" type="pres">
      <dgm:prSet presAssocID="{EE7BD67C-192E-41BD-884B-A29AA2585F00}" presName="ConnectLine" presStyleLbl="dkBgShp" presStyleIdx="7" presStyleCnt="10"/>
      <dgm:spPr/>
    </dgm:pt>
    <dgm:pt modelId="{D85A5723-1FC9-48BA-BCED-C02E2782B4AB}" type="pres">
      <dgm:prSet presAssocID="{EE7BD67C-192E-41BD-884B-A29AA2585F00}" presName="ConnectorPoint" presStyleCnt="0"/>
      <dgm:spPr/>
    </dgm:pt>
    <dgm:pt modelId="{7536693B-A800-4B4C-B8FD-75215A6C77F2}" type="pres">
      <dgm:prSet presAssocID="{EE7BD67C-192E-41BD-884B-A29AA2585F00}" presName="Bullet" presStyleLbl="lnNode1" presStyleIdx="5" presStyleCnt="8"/>
      <dgm:spPr/>
    </dgm:pt>
    <dgm:pt modelId="{3CC7E1C5-ACCB-4C9E-88C3-C5803BD7E8A3}" type="pres">
      <dgm:prSet presAssocID="{EE7BD67C-192E-41BD-884B-A29AA2585F00}" presName="EmptyPlaceHolder" presStyleCnt="0"/>
      <dgm:spPr/>
    </dgm:pt>
    <dgm:pt modelId="{CBC10A48-FD3E-4C15-A8BA-7948F8BD155D}" type="pres">
      <dgm:prSet presAssocID="{AAD88A45-D7AA-4207-A6BA-43EDB3FACAF6}" presName="spaceBetweenRectangles" presStyleCnt="0"/>
      <dgm:spPr/>
    </dgm:pt>
    <dgm:pt modelId="{1B8F3DC5-37C4-4DFE-82EC-DCF028E33A1E}" type="pres">
      <dgm:prSet presAssocID="{AF3779EC-B816-40C9-A040-2E1FC76129A1}" presName="composite" presStyleCnt="0"/>
      <dgm:spPr/>
    </dgm:pt>
    <dgm:pt modelId="{79163356-8FB1-4B1C-9D2A-5ACA5FA454F2}" type="pres">
      <dgm:prSet presAssocID="{AF3779EC-B816-40C9-A040-2E1FC76129A1}" presName="DropPinPlaceHolder" presStyleCnt="0"/>
      <dgm:spPr/>
    </dgm:pt>
    <dgm:pt modelId="{56673656-04B4-4609-87DB-8B4CE6335D92}" type="pres">
      <dgm:prSet presAssocID="{AF3779EC-B816-40C9-A040-2E1FC76129A1}" presName="DropPin" presStyleLbl="alignNode1" presStyleIdx="6" presStyleCnt="8"/>
      <dgm:spPr/>
    </dgm:pt>
    <dgm:pt modelId="{83EBB818-03E5-4BF3-B194-2A709A764B4D}" type="pres">
      <dgm:prSet presAssocID="{AF3779EC-B816-40C9-A040-2E1FC76129A1}" presName="Ellipse" presStyleLbl="fgAcc1" presStyleIdx="6" presStyleCnt="8"/>
      <dgm:spPr/>
    </dgm:pt>
    <dgm:pt modelId="{364D3371-4F58-4C84-B754-1BB0C7D836F9}" type="pres">
      <dgm:prSet presAssocID="{AF3779EC-B816-40C9-A040-2E1FC76129A1}" presName="L2TextContainer" presStyleLbl="revTx" presStyleIdx="12" presStyleCnt="16">
        <dgm:presLayoutVars>
          <dgm:bulletEnabled val="1"/>
        </dgm:presLayoutVars>
      </dgm:prSet>
      <dgm:spPr/>
    </dgm:pt>
    <dgm:pt modelId="{431F3110-2D21-4E8F-A269-A3431B3A4E70}" type="pres">
      <dgm:prSet presAssocID="{AF3779EC-B816-40C9-A040-2E1FC76129A1}" presName="L1TextContainer" presStyleLbl="revTx" presStyleIdx="13" presStyleCnt="16">
        <dgm:presLayoutVars>
          <dgm:chMax val="1"/>
          <dgm:chPref val="1"/>
          <dgm:bulletEnabled val="1"/>
        </dgm:presLayoutVars>
      </dgm:prSet>
      <dgm:spPr/>
    </dgm:pt>
    <dgm:pt modelId="{5F2EDE6B-41E9-4501-B344-89567BFEB294}" type="pres">
      <dgm:prSet presAssocID="{AF3779EC-B816-40C9-A040-2E1FC76129A1}" presName="ConnectLine" presStyleLbl="dkBgShp" presStyleIdx="8" presStyleCnt="10"/>
      <dgm:spPr/>
    </dgm:pt>
    <dgm:pt modelId="{7DD17002-73F0-4AEF-A4B5-9F5BE8FC6DAE}" type="pres">
      <dgm:prSet presAssocID="{AF3779EC-B816-40C9-A040-2E1FC76129A1}" presName="ConnectorPoint" presStyleCnt="0"/>
      <dgm:spPr/>
    </dgm:pt>
    <dgm:pt modelId="{BE01B24E-2FF8-40E5-84E9-35D2B2BBD3FB}" type="pres">
      <dgm:prSet presAssocID="{AF3779EC-B816-40C9-A040-2E1FC76129A1}" presName="Bullet" presStyleLbl="lnNode1" presStyleIdx="6" presStyleCnt="8"/>
      <dgm:spPr/>
    </dgm:pt>
    <dgm:pt modelId="{F19F7817-33B8-482E-AC99-F33B703A5AF5}" type="pres">
      <dgm:prSet presAssocID="{AF3779EC-B816-40C9-A040-2E1FC76129A1}" presName="EmptyPlaceHolder" presStyleCnt="0"/>
      <dgm:spPr/>
    </dgm:pt>
    <dgm:pt modelId="{8EADC993-B11B-4353-AA05-5AB1FD5E3855}" type="pres">
      <dgm:prSet presAssocID="{9547CF5C-DCA8-4092-A39B-CBD5A0536F52}" presName="spaceBetweenRectangles" presStyleCnt="0"/>
      <dgm:spPr/>
    </dgm:pt>
    <dgm:pt modelId="{03B6C8DF-AD78-482E-8E81-4BCF8AA7DF7C}" type="pres">
      <dgm:prSet presAssocID="{281F0BEE-CA0F-449B-9A0F-6E00E59237D5}" presName="composite" presStyleCnt="0"/>
      <dgm:spPr/>
    </dgm:pt>
    <dgm:pt modelId="{45C03BEE-F4D3-4FAA-8014-E8F4E86307B8}" type="pres">
      <dgm:prSet presAssocID="{281F0BEE-CA0F-449B-9A0F-6E00E59237D5}" presName="DropPinPlaceHolder" presStyleCnt="0"/>
      <dgm:spPr/>
    </dgm:pt>
    <dgm:pt modelId="{E3178AAE-CD9B-4AD8-9130-B3663C597C37}" type="pres">
      <dgm:prSet presAssocID="{281F0BEE-CA0F-449B-9A0F-6E00E59237D5}" presName="DropPin" presStyleLbl="alignNode1" presStyleIdx="7" presStyleCnt="8"/>
      <dgm:spPr/>
    </dgm:pt>
    <dgm:pt modelId="{B9E2354E-2AC2-4C27-816A-220F4B0087BB}" type="pres">
      <dgm:prSet presAssocID="{281F0BEE-CA0F-449B-9A0F-6E00E59237D5}" presName="Ellipse" presStyleLbl="fgAcc1" presStyleIdx="7" presStyleCnt="8"/>
      <dgm:spPr/>
    </dgm:pt>
    <dgm:pt modelId="{E66C740F-4D02-4B23-9DA8-AD764ECDCEEA}" type="pres">
      <dgm:prSet presAssocID="{281F0BEE-CA0F-449B-9A0F-6E00E59237D5}" presName="L2TextContainer" presStyleLbl="revTx" presStyleIdx="14" presStyleCnt="16">
        <dgm:presLayoutVars>
          <dgm:bulletEnabled val="1"/>
        </dgm:presLayoutVars>
      </dgm:prSet>
      <dgm:spPr/>
    </dgm:pt>
    <dgm:pt modelId="{FF405F8D-58C8-450B-AB0F-BFF5A9FF1FE4}" type="pres">
      <dgm:prSet presAssocID="{281F0BEE-CA0F-449B-9A0F-6E00E59237D5}" presName="L1TextContainer" presStyleLbl="revTx" presStyleIdx="15" presStyleCnt="16">
        <dgm:presLayoutVars>
          <dgm:chMax val="1"/>
          <dgm:chPref val="1"/>
          <dgm:bulletEnabled val="1"/>
        </dgm:presLayoutVars>
      </dgm:prSet>
      <dgm:spPr/>
    </dgm:pt>
    <dgm:pt modelId="{6E7CA71C-E7A9-48E1-B545-B103884F224D}" type="pres">
      <dgm:prSet presAssocID="{281F0BEE-CA0F-449B-9A0F-6E00E59237D5}" presName="ConnectLine" presStyleLbl="dkBgShp" presStyleIdx="9" presStyleCnt="10"/>
      <dgm:spPr/>
    </dgm:pt>
    <dgm:pt modelId="{98F7C994-3BC4-4224-BE12-2C5A71D1F2A7}" type="pres">
      <dgm:prSet presAssocID="{281F0BEE-CA0F-449B-9A0F-6E00E59237D5}" presName="ConnectorPoint" presStyleCnt="0"/>
      <dgm:spPr/>
    </dgm:pt>
    <dgm:pt modelId="{418DD926-2C35-434C-890A-52F78EC709BD}" type="pres">
      <dgm:prSet presAssocID="{281F0BEE-CA0F-449B-9A0F-6E00E59237D5}" presName="Bullet" presStyleLbl="lnNode1" presStyleIdx="7" presStyleCnt="8"/>
      <dgm:spPr/>
    </dgm:pt>
    <dgm:pt modelId="{967CE296-89C5-46A0-87FA-F1EC13FB4BA1}" type="pres">
      <dgm:prSet presAssocID="{281F0BEE-CA0F-449B-9A0F-6E00E59237D5}" presName="EmptyPlaceHolder" presStyleCnt="0"/>
      <dgm:spPr/>
    </dgm:pt>
  </dgm:ptLst>
  <dgm:cxnLst>
    <dgm:cxn modelId="{0DE95108-837C-4107-B46D-A45E4629063E}" type="presOf" srcId="{42A9FDC0-96E3-4308-B886-85CB56FCCA96}" destId="{01200EAC-CDE6-453B-86FD-CD96BDD7DD38}" srcOrd="0" destOrd="0" presId="urn:microsoft.com/office/officeart/2024/layout/BulletTimeline"/>
    <dgm:cxn modelId="{7100D408-99D6-405D-8DA7-4B998B46016F}" srcId="{5013C4A3-AE00-4CA1-BAA1-81D678A61849}" destId="{1CB9752A-56B9-495A-B9C5-C0EBD119CCF9}" srcOrd="4" destOrd="0" parTransId="{51989C11-A1DE-4B41-A9FC-04FB38A4C9C5}" sibTransId="{E44ED20C-C671-4D9E-ABE0-E251834F9077}"/>
    <dgm:cxn modelId="{7BD01B13-6C7F-43E2-B87C-CD60B5928395}" srcId="{EE7BD67C-192E-41BD-884B-A29AA2585F00}" destId="{370CD51A-855B-46CA-99B6-09025761108D}" srcOrd="0" destOrd="0" parTransId="{010700D5-378C-46DD-BD48-DA288FB08E1A}" sibTransId="{E2ADBB55-2BA7-416E-BB7D-E38B72846720}"/>
    <dgm:cxn modelId="{1A598715-B500-4E67-AD73-95C950BE48BD}" srcId="{5013C4A3-AE00-4CA1-BAA1-81D678A61849}" destId="{6491188F-6223-4302-B19A-C21174B098A2}" srcOrd="2" destOrd="0" parTransId="{F0E914BE-7A94-46A3-AF83-15788B02A830}" sibTransId="{290B4B9E-46D2-4F7C-88C8-2AC624B97D1E}"/>
    <dgm:cxn modelId="{4987D725-630C-4924-83C7-80894D2F078B}" srcId="{5013C4A3-AE00-4CA1-BAA1-81D678A61849}" destId="{AE45E2B2-8B5B-4E45-90AE-EA38D46EEB1C}" srcOrd="3" destOrd="0" parTransId="{DFC2A492-3623-428C-9BCB-BCD883B2D58C}" sibTransId="{A97225E0-282A-4D0B-8B97-6ECE5B83409B}"/>
    <dgm:cxn modelId="{E9643F33-B422-4F68-9226-01C6619E4D60}" type="presOf" srcId="{CCA5D245-C005-4058-A583-740650CA3F02}" destId="{364D3371-4F58-4C84-B754-1BB0C7D836F9}" srcOrd="0" destOrd="0" presId="urn:microsoft.com/office/officeart/2024/layout/BulletTimeline"/>
    <dgm:cxn modelId="{DA7F433E-CFCC-472D-8A08-6ACFF1A10354}" type="presOf" srcId="{75D98280-93F2-4986-A21C-398D8C08B75B}" destId="{1E41A2BF-28A3-469C-8114-FD38AFD29486}" srcOrd="0" destOrd="0" presId="urn:microsoft.com/office/officeart/2024/layout/BulletTimeline"/>
    <dgm:cxn modelId="{114B0C65-9A22-4E7F-8508-A53DCFC92A83}" srcId="{81B37432-59EC-4CD2-8335-AD0C1A69D45E}" destId="{AF24FDD3-7983-41F9-A540-B71D10F6690B}" srcOrd="0" destOrd="0" parTransId="{A36A3869-2251-40E1-8AC3-DA069597D3F4}" sibTransId="{A3FA7713-C294-4B5D-A6F4-852CBC64DBB3}"/>
    <dgm:cxn modelId="{F2A88645-008E-40B0-A400-70CE167B4629}" type="presOf" srcId="{1CB9752A-56B9-495A-B9C5-C0EBD119CCF9}" destId="{49FBE82A-06CB-442F-A55A-3C8CF8CFFB99}" srcOrd="0" destOrd="0" presId="urn:microsoft.com/office/officeart/2024/layout/BulletTimeline"/>
    <dgm:cxn modelId="{B0AAEF46-A055-405A-9C88-8810FA71DE26}" srcId="{76082EF3-EF57-4489-9DF9-4081FD56BC2B}" destId="{75D98280-93F2-4986-A21C-398D8C08B75B}" srcOrd="0" destOrd="0" parTransId="{801DA95F-AE7D-4405-8391-69F00B0A6CDB}" sibTransId="{5A446061-5DFC-4CE1-8696-A2AED3673962}"/>
    <dgm:cxn modelId="{EEB45768-A764-4A32-A17E-125B6C2CEE71}" type="presOf" srcId="{76082EF3-EF57-4489-9DF9-4081FD56BC2B}" destId="{A0848FE0-7CE6-4B67-AB1D-D4A3C6FE597C}" srcOrd="0" destOrd="0" presId="urn:microsoft.com/office/officeart/2024/layout/BulletTimeline"/>
    <dgm:cxn modelId="{23234D52-4F29-4308-A018-D555924881F9}" type="presOf" srcId="{AE45E2B2-8B5B-4E45-90AE-EA38D46EEB1C}" destId="{417A5E5E-E11C-4C7F-A333-E851C3F7C20F}" srcOrd="0" destOrd="0" presId="urn:microsoft.com/office/officeart/2024/layout/BulletTimeline"/>
    <dgm:cxn modelId="{3EFD6E73-ADFA-401A-B2BD-626C85C8DA1A}" type="presOf" srcId="{5013C4A3-AE00-4CA1-BAA1-81D678A61849}" destId="{27F6A3A5-4336-45C7-925F-D41A8D63A9C0}" srcOrd="0" destOrd="0" presId="urn:microsoft.com/office/officeart/2024/layout/BulletTimeline"/>
    <dgm:cxn modelId="{DFBA877C-66C4-47E9-B1F4-5080B99A0C51}" type="presOf" srcId="{AF24FDD3-7983-41F9-A540-B71D10F6690B}" destId="{B066574C-914A-48BD-B264-E5B357530C2D}" srcOrd="0" destOrd="0" presId="urn:microsoft.com/office/officeart/2024/layout/BulletTimeline"/>
    <dgm:cxn modelId="{0B2B137D-B907-462E-8D9F-6B219EFECB97}" srcId="{1CB9752A-56B9-495A-B9C5-C0EBD119CCF9}" destId="{B3ECAE2F-00F1-4939-9259-84D0694CF19D}" srcOrd="0" destOrd="0" parTransId="{D0038D65-73FE-4BF4-A892-255A8BCCA4EF}" sibTransId="{61EADE88-DFA0-4096-A0A7-6C9248B28DB4}"/>
    <dgm:cxn modelId="{5263417D-0434-4CC9-9B7A-4EA57FD44C2F}" type="presOf" srcId="{EE7BD67C-192E-41BD-884B-A29AA2585F00}" destId="{98BDC51C-D634-4E24-BF45-EF7AFA09227A}" srcOrd="0" destOrd="0" presId="urn:microsoft.com/office/officeart/2024/layout/BulletTimeline"/>
    <dgm:cxn modelId="{9F438490-6204-4CFC-8116-DA5664C85712}" type="presOf" srcId="{D3D30132-A3BB-4F86-906D-04DF66EBE43E}" destId="{E66C740F-4D02-4B23-9DA8-AD764ECDCEEA}" srcOrd="0" destOrd="0" presId="urn:microsoft.com/office/officeart/2024/layout/BulletTimeline"/>
    <dgm:cxn modelId="{00FE1794-A256-451E-ABFA-C3C53A3B337B}" srcId="{AF3779EC-B816-40C9-A040-2E1FC76129A1}" destId="{CCA5D245-C005-4058-A583-740650CA3F02}" srcOrd="0" destOrd="0" parTransId="{CD3CF0E4-D7D3-43CE-B32A-A7C60F1F2694}" sibTransId="{A3BAAB14-E1D1-4D7F-9F1F-AA510614A443}"/>
    <dgm:cxn modelId="{F28C70A2-8A9E-4C54-A839-95D3FABA38CD}" srcId="{5013C4A3-AE00-4CA1-BAA1-81D678A61849}" destId="{281F0BEE-CA0F-449B-9A0F-6E00E59237D5}" srcOrd="7" destOrd="0" parTransId="{D64889E5-5FF8-4C1A-9E9E-A58B0E3AC57E}" sibTransId="{8567F87C-0C3B-457C-BD52-4C8ED7130A27}"/>
    <dgm:cxn modelId="{C56D59A2-DBA7-4A89-A792-BEAA06AC0B5A}" srcId="{6491188F-6223-4302-B19A-C21174B098A2}" destId="{42A9FDC0-96E3-4308-B886-85CB56FCCA96}" srcOrd="0" destOrd="0" parTransId="{AA98840B-B3D7-4C72-B4EB-A8920D789A2E}" sibTransId="{411DB039-C43B-444E-8F5C-CC0DACD54B76}"/>
    <dgm:cxn modelId="{D151E3BB-D4C9-4E4E-9EA3-F8DB396A8508}" type="presOf" srcId="{281F0BEE-CA0F-449B-9A0F-6E00E59237D5}" destId="{FF405F8D-58C8-450B-AB0F-BFF5A9FF1FE4}" srcOrd="0" destOrd="0" presId="urn:microsoft.com/office/officeart/2024/layout/BulletTimeline"/>
    <dgm:cxn modelId="{38FB19BF-ED24-4D26-ACEE-46497BF468E7}" type="presOf" srcId="{370CD51A-855B-46CA-99B6-09025761108D}" destId="{D8C676FD-6399-4055-A2E2-D75B941FD43E}" srcOrd="0" destOrd="0" presId="urn:microsoft.com/office/officeart/2024/layout/BulletTimeline"/>
    <dgm:cxn modelId="{4BD066CB-9A43-4A8D-AF13-11A3FED3D02A}" srcId="{5013C4A3-AE00-4CA1-BAA1-81D678A61849}" destId="{81B37432-59EC-4CD2-8335-AD0C1A69D45E}" srcOrd="1" destOrd="0" parTransId="{2CB8F21E-CC7E-4045-A461-3891DE7CD515}" sibTransId="{F08F08DE-2D0E-49AB-B157-936021C1CD73}"/>
    <dgm:cxn modelId="{3565B1CC-AB39-4CA6-A842-80E7FF3C066F}" type="presOf" srcId="{70DCB484-7D07-4F4B-8883-8A42DDB5322F}" destId="{D210BA5C-3D8B-46AE-8913-7670A2CCEB77}" srcOrd="0" destOrd="0" presId="urn:microsoft.com/office/officeart/2024/layout/BulletTimeline"/>
    <dgm:cxn modelId="{70AD6ED2-5E26-4859-A119-4807A0D3D957}" type="presOf" srcId="{AF3779EC-B816-40C9-A040-2E1FC76129A1}" destId="{431F3110-2D21-4E8F-A269-A3431B3A4E70}" srcOrd="0" destOrd="0" presId="urn:microsoft.com/office/officeart/2024/layout/BulletTimeline"/>
    <dgm:cxn modelId="{AF539CD5-CA0D-440E-8452-8D43BAB0368B}" srcId="{5013C4A3-AE00-4CA1-BAA1-81D678A61849}" destId="{EE7BD67C-192E-41BD-884B-A29AA2585F00}" srcOrd="5" destOrd="0" parTransId="{20507903-FE52-4300-974F-D176EECC4FD2}" sibTransId="{AAD88A45-D7AA-4207-A6BA-43EDB3FACAF6}"/>
    <dgm:cxn modelId="{52185EE7-1271-4618-A5B2-E8576E5E97C9}" srcId="{281F0BEE-CA0F-449B-9A0F-6E00E59237D5}" destId="{D3D30132-A3BB-4F86-906D-04DF66EBE43E}" srcOrd="0" destOrd="0" parTransId="{02BBEDE8-B949-48A0-B8F3-BAAF2DB3984E}" sibTransId="{510C2267-0C2F-4C90-ABD6-63DAB178FF44}"/>
    <dgm:cxn modelId="{E66981E7-FECB-4CF5-9323-857A5A5DA649}" srcId="{AE45E2B2-8B5B-4E45-90AE-EA38D46EEB1C}" destId="{70DCB484-7D07-4F4B-8883-8A42DDB5322F}" srcOrd="0" destOrd="0" parTransId="{5810805F-324C-4E0D-9467-9E2BDF5071CC}" sibTransId="{75B0F82A-22CE-434B-9146-3561BB2CD74E}"/>
    <dgm:cxn modelId="{A72E9EEC-6D93-4904-AB1F-15671FEC5123}" srcId="{5013C4A3-AE00-4CA1-BAA1-81D678A61849}" destId="{76082EF3-EF57-4489-9DF9-4081FD56BC2B}" srcOrd="0" destOrd="0" parTransId="{B4F746E2-4549-45A6-8435-8C7252FE584B}" sibTransId="{655909C4-3231-454D-971D-5C3AD5C55DAA}"/>
    <dgm:cxn modelId="{F0B09AF8-FB60-40EC-844F-8E374F261BAF}" type="presOf" srcId="{81B37432-59EC-4CD2-8335-AD0C1A69D45E}" destId="{70E6A4DF-0419-4D72-AEEA-4BBAB7545A8F}" srcOrd="0" destOrd="0" presId="urn:microsoft.com/office/officeart/2024/layout/BulletTimeline"/>
    <dgm:cxn modelId="{A352ABF8-EB6B-44B2-B9B1-4243C486A0CB}" type="presOf" srcId="{B3ECAE2F-00F1-4939-9259-84D0694CF19D}" destId="{24EA71FD-3427-41FC-ACB1-0BA02DDE661B}" srcOrd="0" destOrd="0" presId="urn:microsoft.com/office/officeart/2024/layout/BulletTimeline"/>
    <dgm:cxn modelId="{A3FA5AFB-01A3-467B-AA00-91E42B6134BB}" srcId="{5013C4A3-AE00-4CA1-BAA1-81D678A61849}" destId="{AF3779EC-B816-40C9-A040-2E1FC76129A1}" srcOrd="6" destOrd="0" parTransId="{FEEF77A2-A8B7-4317-92E9-9C8D9C44329B}" sibTransId="{9547CF5C-DCA8-4092-A39B-CBD5A0536F52}"/>
    <dgm:cxn modelId="{EBAE60FD-4AAC-43B2-B1EE-2BCE0D19AFE5}" type="presOf" srcId="{6491188F-6223-4302-B19A-C21174B098A2}" destId="{919066ED-84E2-44C5-B66C-D0ED459714AF}" srcOrd="0" destOrd="0" presId="urn:microsoft.com/office/officeart/2024/layout/BulletTimeline"/>
    <dgm:cxn modelId="{8722F078-E178-4EC7-8FF7-FEA38407D643}" type="presParOf" srcId="{27F6A3A5-4336-45C7-925F-D41A8D63A9C0}" destId="{DE2E7B96-4371-47A9-A51E-A0C1193AA4A4}" srcOrd="0" destOrd="0" presId="urn:microsoft.com/office/officeart/2024/layout/BulletTimeline"/>
    <dgm:cxn modelId="{317CC02F-CF8C-4E9D-AA15-97FDEC63ED42}" type="presParOf" srcId="{DE2E7B96-4371-47A9-A51E-A0C1193AA4A4}" destId="{6BF98B31-98EB-4986-8E42-08164AC52F61}" srcOrd="0" destOrd="0" presId="urn:microsoft.com/office/officeart/2024/layout/BulletTimeline"/>
    <dgm:cxn modelId="{8665476B-8BF1-415E-BFA7-E58E6A0E559A}" type="presParOf" srcId="{DE2E7B96-4371-47A9-A51E-A0C1193AA4A4}" destId="{0EE0546C-50B5-4D5D-AAD4-DDA9134A2FE3}" srcOrd="1" destOrd="0" presId="urn:microsoft.com/office/officeart/2024/layout/BulletTimeline"/>
    <dgm:cxn modelId="{37A03958-D41F-43EE-8F47-038C158AD87D}" type="presParOf" srcId="{27F6A3A5-4336-45C7-925F-D41A8D63A9C0}" destId="{01170754-920B-46BA-91EB-3B2F0B898D59}" srcOrd="1" destOrd="0" presId="urn:microsoft.com/office/officeart/2024/layout/BulletTimeline"/>
    <dgm:cxn modelId="{4EEDF578-BC0A-45A4-A03A-5DE678721D2B}" type="presParOf" srcId="{01170754-920B-46BA-91EB-3B2F0B898D59}" destId="{A6827BFC-2EC1-43CB-BDBC-57CA00A26F22}" srcOrd="0" destOrd="0" presId="urn:microsoft.com/office/officeart/2024/layout/BulletTimeline"/>
    <dgm:cxn modelId="{E7A18875-7E52-4CAD-B3EE-1821B8B88240}" type="presParOf" srcId="{A6827BFC-2EC1-43CB-BDBC-57CA00A26F22}" destId="{61A82EA7-1A70-4EBF-BDB9-81FA09BD3D0B}" srcOrd="0" destOrd="0" presId="urn:microsoft.com/office/officeart/2024/layout/BulletTimeline"/>
    <dgm:cxn modelId="{2E680B87-E4F9-49A6-AB7D-8C03A212A0DB}" type="presParOf" srcId="{61A82EA7-1A70-4EBF-BDB9-81FA09BD3D0B}" destId="{678D57B6-599B-4985-9CD4-BB701FAEC526}" srcOrd="0" destOrd="0" presId="urn:microsoft.com/office/officeart/2024/layout/BulletTimeline"/>
    <dgm:cxn modelId="{61FF4070-BEB0-4D4D-9D4F-A4682E4A426C}" type="presParOf" srcId="{61A82EA7-1A70-4EBF-BDB9-81FA09BD3D0B}" destId="{161227A6-6474-401B-8C75-D6DF59BDAF42}" srcOrd="1" destOrd="0" presId="urn:microsoft.com/office/officeart/2024/layout/BulletTimeline"/>
    <dgm:cxn modelId="{9BD326DA-3E47-4E36-B0E2-70F396605CAF}" type="presParOf" srcId="{A6827BFC-2EC1-43CB-BDBC-57CA00A26F22}" destId="{1E41A2BF-28A3-469C-8114-FD38AFD29486}" srcOrd="1" destOrd="0" presId="urn:microsoft.com/office/officeart/2024/layout/BulletTimeline"/>
    <dgm:cxn modelId="{8768D2C2-F123-4460-8FE8-BA0B0E88C832}" type="presParOf" srcId="{A6827BFC-2EC1-43CB-BDBC-57CA00A26F22}" destId="{A0848FE0-7CE6-4B67-AB1D-D4A3C6FE597C}" srcOrd="2" destOrd="0" presId="urn:microsoft.com/office/officeart/2024/layout/BulletTimeline"/>
    <dgm:cxn modelId="{DDA70E65-0221-49C4-9C89-2C108CF16F2C}" type="presParOf" srcId="{A6827BFC-2EC1-43CB-BDBC-57CA00A26F22}" destId="{2B0760A3-3B74-44D6-95C2-099B5671FF40}" srcOrd="3" destOrd="0" presId="urn:microsoft.com/office/officeart/2024/layout/BulletTimeline"/>
    <dgm:cxn modelId="{4F630106-5B07-40AA-BC85-A1733E25BC86}" type="presParOf" srcId="{A6827BFC-2EC1-43CB-BDBC-57CA00A26F22}" destId="{13CDA517-305B-4D52-93E4-6D90126C7CFE}" srcOrd="4" destOrd="0" presId="urn:microsoft.com/office/officeart/2024/layout/BulletTimeline"/>
    <dgm:cxn modelId="{C4B768B9-AE88-434D-8647-14027AD452CF}" type="presParOf" srcId="{13CDA517-305B-4D52-93E4-6D90126C7CFE}" destId="{36636DDC-FE80-463B-9F67-D9790BCD0303}" srcOrd="0" destOrd="0" presId="urn:microsoft.com/office/officeart/2024/layout/BulletTimeline"/>
    <dgm:cxn modelId="{FFB43512-DE40-43AC-BEB1-79E91E5A349F}" type="presParOf" srcId="{A6827BFC-2EC1-43CB-BDBC-57CA00A26F22}" destId="{2AA76B0E-6219-46B4-855E-DE6C91F900A8}" srcOrd="5" destOrd="0" presId="urn:microsoft.com/office/officeart/2024/layout/BulletTimeline"/>
    <dgm:cxn modelId="{475CC687-D7B6-49D6-984A-EF5305071C8D}" type="presParOf" srcId="{01170754-920B-46BA-91EB-3B2F0B898D59}" destId="{2FE38530-453B-43C3-8D42-3420535EA13F}" srcOrd="1" destOrd="0" presId="urn:microsoft.com/office/officeart/2024/layout/BulletTimeline"/>
    <dgm:cxn modelId="{79166EE9-68B6-4E20-8719-F511E59C4A76}" type="presParOf" srcId="{01170754-920B-46BA-91EB-3B2F0B898D59}" destId="{70F5DDA9-C057-4740-A2F8-3A9914692757}" srcOrd="2" destOrd="0" presId="urn:microsoft.com/office/officeart/2024/layout/BulletTimeline"/>
    <dgm:cxn modelId="{BBA192AE-E705-41CB-832B-FCB8A40F4F61}" type="presParOf" srcId="{70F5DDA9-C057-4740-A2F8-3A9914692757}" destId="{75C37F60-B932-4692-B952-F65277A12C10}" srcOrd="0" destOrd="0" presId="urn:microsoft.com/office/officeart/2024/layout/BulletTimeline"/>
    <dgm:cxn modelId="{17CCCD56-5943-4982-9F1C-4DF3436432DF}" type="presParOf" srcId="{75C37F60-B932-4692-B952-F65277A12C10}" destId="{17A4A05B-A361-425D-AD88-9494FDFC39F0}" srcOrd="0" destOrd="0" presId="urn:microsoft.com/office/officeart/2024/layout/BulletTimeline"/>
    <dgm:cxn modelId="{9F629134-C622-4BD9-8E17-90FE85AE29BD}" type="presParOf" srcId="{75C37F60-B932-4692-B952-F65277A12C10}" destId="{0DC441B5-967E-4C22-A597-3E4C1CB4CB21}" srcOrd="1" destOrd="0" presId="urn:microsoft.com/office/officeart/2024/layout/BulletTimeline"/>
    <dgm:cxn modelId="{BF1D383B-BF69-4DCE-B507-78BFEAE3ED5A}" type="presParOf" srcId="{70F5DDA9-C057-4740-A2F8-3A9914692757}" destId="{B066574C-914A-48BD-B264-E5B357530C2D}" srcOrd="1" destOrd="0" presId="urn:microsoft.com/office/officeart/2024/layout/BulletTimeline"/>
    <dgm:cxn modelId="{93C4128D-8346-4FAC-8F91-860478EBA7CC}" type="presParOf" srcId="{70F5DDA9-C057-4740-A2F8-3A9914692757}" destId="{70E6A4DF-0419-4D72-AEEA-4BBAB7545A8F}" srcOrd="2" destOrd="0" presId="urn:microsoft.com/office/officeart/2024/layout/BulletTimeline"/>
    <dgm:cxn modelId="{B4946F4B-210A-4780-987F-B410FE98C6C2}" type="presParOf" srcId="{70F5DDA9-C057-4740-A2F8-3A9914692757}" destId="{AA11A688-AD33-4223-A47B-F3A233CBF7FE}" srcOrd="3" destOrd="0" presId="urn:microsoft.com/office/officeart/2024/layout/BulletTimeline"/>
    <dgm:cxn modelId="{7B2FA765-8988-4266-84A3-1AA550784AA0}" type="presParOf" srcId="{70F5DDA9-C057-4740-A2F8-3A9914692757}" destId="{F384B203-DB61-4EC9-843C-F5445724AC2F}" srcOrd="4" destOrd="0" presId="urn:microsoft.com/office/officeart/2024/layout/BulletTimeline"/>
    <dgm:cxn modelId="{2D473A4E-5D59-4F84-A09F-FE1B57812AAD}" type="presParOf" srcId="{F384B203-DB61-4EC9-843C-F5445724AC2F}" destId="{38D6B86D-F9B2-4BEC-B211-4FC55540540B}" srcOrd="0" destOrd="0" presId="urn:microsoft.com/office/officeart/2024/layout/BulletTimeline"/>
    <dgm:cxn modelId="{A50D598A-2A61-47BF-9572-49A21767847E}" type="presParOf" srcId="{70F5DDA9-C057-4740-A2F8-3A9914692757}" destId="{6137ACD0-464E-4564-A4AC-B800C16BADF1}" srcOrd="5" destOrd="0" presId="urn:microsoft.com/office/officeart/2024/layout/BulletTimeline"/>
    <dgm:cxn modelId="{6278F243-B3F2-4887-9545-1529A6A78CFF}" type="presParOf" srcId="{01170754-920B-46BA-91EB-3B2F0B898D59}" destId="{3348022C-38F9-4BB0-840A-CAE906F2D59E}" srcOrd="3" destOrd="0" presId="urn:microsoft.com/office/officeart/2024/layout/BulletTimeline"/>
    <dgm:cxn modelId="{53BA503B-6433-489B-B266-878637C1C9F6}" type="presParOf" srcId="{01170754-920B-46BA-91EB-3B2F0B898D59}" destId="{2828CB3A-6BF9-4E4E-B501-F26CDB719376}" srcOrd="4" destOrd="0" presId="urn:microsoft.com/office/officeart/2024/layout/BulletTimeline"/>
    <dgm:cxn modelId="{C492829D-FB1E-4F07-BBCD-F98463C8A038}" type="presParOf" srcId="{2828CB3A-6BF9-4E4E-B501-F26CDB719376}" destId="{5F7C8D2F-8646-4658-9321-30B478BDB83F}" srcOrd="0" destOrd="0" presId="urn:microsoft.com/office/officeart/2024/layout/BulletTimeline"/>
    <dgm:cxn modelId="{ACB8B0FB-D9AF-4A94-A2A4-827C0163C994}" type="presParOf" srcId="{5F7C8D2F-8646-4658-9321-30B478BDB83F}" destId="{CB174AB3-0671-4793-BDB9-A076DA048BBD}" srcOrd="0" destOrd="0" presId="urn:microsoft.com/office/officeart/2024/layout/BulletTimeline"/>
    <dgm:cxn modelId="{BA3D9CB2-32E7-4555-8773-EDAFC37A4471}" type="presParOf" srcId="{5F7C8D2F-8646-4658-9321-30B478BDB83F}" destId="{FC855693-12A3-4321-AC80-2A08FD88AF98}" srcOrd="1" destOrd="0" presId="urn:microsoft.com/office/officeart/2024/layout/BulletTimeline"/>
    <dgm:cxn modelId="{2D152632-4E60-4BDF-9BC1-0FC1B4DB74D5}" type="presParOf" srcId="{2828CB3A-6BF9-4E4E-B501-F26CDB719376}" destId="{01200EAC-CDE6-453B-86FD-CD96BDD7DD38}" srcOrd="1" destOrd="0" presId="urn:microsoft.com/office/officeart/2024/layout/BulletTimeline"/>
    <dgm:cxn modelId="{4D57B6E6-ABB0-4AFC-BB2D-F95DA1B95831}" type="presParOf" srcId="{2828CB3A-6BF9-4E4E-B501-F26CDB719376}" destId="{919066ED-84E2-44C5-B66C-D0ED459714AF}" srcOrd="2" destOrd="0" presId="urn:microsoft.com/office/officeart/2024/layout/BulletTimeline"/>
    <dgm:cxn modelId="{A0775BA6-AAD4-47C9-8FA3-9548F5D25FD9}" type="presParOf" srcId="{2828CB3A-6BF9-4E4E-B501-F26CDB719376}" destId="{161B3DB4-5421-4F1E-8769-97EEC676E867}" srcOrd="3" destOrd="0" presId="urn:microsoft.com/office/officeart/2024/layout/BulletTimeline"/>
    <dgm:cxn modelId="{3AE51075-E47E-427F-8088-02801E2354F9}" type="presParOf" srcId="{2828CB3A-6BF9-4E4E-B501-F26CDB719376}" destId="{6C55403C-B62D-42ED-AA9E-13E138924138}" srcOrd="4" destOrd="0" presId="urn:microsoft.com/office/officeart/2024/layout/BulletTimeline"/>
    <dgm:cxn modelId="{582409E9-7616-43AA-A175-B8044AFA96E5}" type="presParOf" srcId="{6C55403C-B62D-42ED-AA9E-13E138924138}" destId="{AD5D12F2-EF7D-4C96-9D48-0E95C1A9B055}" srcOrd="0" destOrd="0" presId="urn:microsoft.com/office/officeart/2024/layout/BulletTimeline"/>
    <dgm:cxn modelId="{434A7049-166B-4B24-9EA1-B4D5999DFDF8}" type="presParOf" srcId="{2828CB3A-6BF9-4E4E-B501-F26CDB719376}" destId="{A12A12F2-E559-45D3-82FB-7AECF2E8B488}" srcOrd="5" destOrd="0" presId="urn:microsoft.com/office/officeart/2024/layout/BulletTimeline"/>
    <dgm:cxn modelId="{BF90A670-71AC-4068-A8C1-49B08D1E6457}" type="presParOf" srcId="{01170754-920B-46BA-91EB-3B2F0B898D59}" destId="{B7656D19-66A0-4976-B1B4-E176C270116C}" srcOrd="5" destOrd="0" presId="urn:microsoft.com/office/officeart/2024/layout/BulletTimeline"/>
    <dgm:cxn modelId="{74DC025A-FBB8-4C5B-B9EF-72C76F162D4D}" type="presParOf" srcId="{01170754-920B-46BA-91EB-3B2F0B898D59}" destId="{7DD5840C-81BD-4286-9CF0-043F72621862}" srcOrd="6" destOrd="0" presId="urn:microsoft.com/office/officeart/2024/layout/BulletTimeline"/>
    <dgm:cxn modelId="{78FA06FC-6407-4720-B594-C0768A38117A}" type="presParOf" srcId="{7DD5840C-81BD-4286-9CF0-043F72621862}" destId="{2673304C-B1E2-4C04-948D-38CF576E4326}" srcOrd="0" destOrd="0" presId="urn:microsoft.com/office/officeart/2024/layout/BulletTimeline"/>
    <dgm:cxn modelId="{702725D4-8AF3-4995-B779-AFB98AF5FC92}" type="presParOf" srcId="{2673304C-B1E2-4C04-948D-38CF576E4326}" destId="{DA06457F-2C8D-4557-A479-E2AF38023F55}" srcOrd="0" destOrd="0" presId="urn:microsoft.com/office/officeart/2024/layout/BulletTimeline"/>
    <dgm:cxn modelId="{ACE1CF6A-267B-4C42-A330-40AFFFC3D666}" type="presParOf" srcId="{2673304C-B1E2-4C04-948D-38CF576E4326}" destId="{8FBAB501-E3BA-49CC-B7E5-9BA7B247FC4C}" srcOrd="1" destOrd="0" presId="urn:microsoft.com/office/officeart/2024/layout/BulletTimeline"/>
    <dgm:cxn modelId="{4AE33942-4D1D-4F62-A0B2-45CA0E6E9CE3}" type="presParOf" srcId="{7DD5840C-81BD-4286-9CF0-043F72621862}" destId="{D210BA5C-3D8B-46AE-8913-7670A2CCEB77}" srcOrd="1" destOrd="0" presId="urn:microsoft.com/office/officeart/2024/layout/BulletTimeline"/>
    <dgm:cxn modelId="{EB0BACB8-8AF2-4312-B1A0-0AB69EFE105C}" type="presParOf" srcId="{7DD5840C-81BD-4286-9CF0-043F72621862}" destId="{417A5E5E-E11C-4C7F-A333-E851C3F7C20F}" srcOrd="2" destOrd="0" presId="urn:microsoft.com/office/officeart/2024/layout/BulletTimeline"/>
    <dgm:cxn modelId="{A4578142-1352-4FFB-A723-6C559958E8C9}" type="presParOf" srcId="{7DD5840C-81BD-4286-9CF0-043F72621862}" destId="{B4D783B2-3652-46D4-B8B7-D9C493344CFA}" srcOrd="3" destOrd="0" presId="urn:microsoft.com/office/officeart/2024/layout/BulletTimeline"/>
    <dgm:cxn modelId="{517D340D-49B1-452F-A9A2-286418E37746}" type="presParOf" srcId="{7DD5840C-81BD-4286-9CF0-043F72621862}" destId="{5446D439-6512-4878-9FD4-B51E52AD3FE7}" srcOrd="4" destOrd="0" presId="urn:microsoft.com/office/officeart/2024/layout/BulletTimeline"/>
    <dgm:cxn modelId="{112E3A6F-CA88-41D3-B178-42BC691CBD48}" type="presParOf" srcId="{5446D439-6512-4878-9FD4-B51E52AD3FE7}" destId="{B3A6402B-DC2D-4A73-89B0-4C91FFF65850}" srcOrd="0" destOrd="0" presId="urn:microsoft.com/office/officeart/2024/layout/BulletTimeline"/>
    <dgm:cxn modelId="{690AABBB-979E-4E52-89BB-141E2D7CB31D}" type="presParOf" srcId="{7DD5840C-81BD-4286-9CF0-043F72621862}" destId="{0E14A7BF-F629-4577-9D30-89411D21B3AE}" srcOrd="5" destOrd="0" presId="urn:microsoft.com/office/officeart/2024/layout/BulletTimeline"/>
    <dgm:cxn modelId="{E3DE5F7D-16A5-4D70-BC21-A72EE430EF02}" type="presParOf" srcId="{01170754-920B-46BA-91EB-3B2F0B898D59}" destId="{DF880B6E-AA33-4712-8C5E-845639123FFE}" srcOrd="7" destOrd="0" presId="urn:microsoft.com/office/officeart/2024/layout/BulletTimeline"/>
    <dgm:cxn modelId="{954C66D6-0EA5-4C33-95FF-86953A46D6A7}" type="presParOf" srcId="{01170754-920B-46BA-91EB-3B2F0B898D59}" destId="{7D39C7B0-AA4F-4C54-8BAA-ECF80AC14287}" srcOrd="8" destOrd="0" presId="urn:microsoft.com/office/officeart/2024/layout/BulletTimeline"/>
    <dgm:cxn modelId="{26429821-6D7F-4B46-BC3F-B1C9C13FE109}" type="presParOf" srcId="{7D39C7B0-AA4F-4C54-8BAA-ECF80AC14287}" destId="{56251E40-9253-47FA-861C-AB6B601CD0B0}" srcOrd="0" destOrd="0" presId="urn:microsoft.com/office/officeart/2024/layout/BulletTimeline"/>
    <dgm:cxn modelId="{37739789-8EC7-4965-AD5F-8BFA5D8A1EAD}" type="presParOf" srcId="{56251E40-9253-47FA-861C-AB6B601CD0B0}" destId="{257228E6-F9F7-47FE-92D6-5CE8F92A1691}" srcOrd="0" destOrd="0" presId="urn:microsoft.com/office/officeart/2024/layout/BulletTimeline"/>
    <dgm:cxn modelId="{52AFCFA5-3B64-4667-A6A8-FF1B0FDEDA87}" type="presParOf" srcId="{56251E40-9253-47FA-861C-AB6B601CD0B0}" destId="{EEDD5975-D25C-427B-852F-09F337B68518}" srcOrd="1" destOrd="0" presId="urn:microsoft.com/office/officeart/2024/layout/BulletTimeline"/>
    <dgm:cxn modelId="{DB339B30-B9A9-4B03-BF35-47AF0BF7B043}" type="presParOf" srcId="{7D39C7B0-AA4F-4C54-8BAA-ECF80AC14287}" destId="{24EA71FD-3427-41FC-ACB1-0BA02DDE661B}" srcOrd="1" destOrd="0" presId="urn:microsoft.com/office/officeart/2024/layout/BulletTimeline"/>
    <dgm:cxn modelId="{36F3B4E8-50CE-4877-B70F-93D07BF65171}" type="presParOf" srcId="{7D39C7B0-AA4F-4C54-8BAA-ECF80AC14287}" destId="{49FBE82A-06CB-442F-A55A-3C8CF8CFFB99}" srcOrd="2" destOrd="0" presId="urn:microsoft.com/office/officeart/2024/layout/BulletTimeline"/>
    <dgm:cxn modelId="{3126015D-CCB8-4980-B6BA-832270DE8D24}" type="presParOf" srcId="{7D39C7B0-AA4F-4C54-8BAA-ECF80AC14287}" destId="{3B44261C-A47F-44AB-9BDF-8A62A186C84B}" srcOrd="3" destOrd="0" presId="urn:microsoft.com/office/officeart/2024/layout/BulletTimeline"/>
    <dgm:cxn modelId="{F2064B88-F347-4811-A006-7885D4EF8B97}" type="presParOf" srcId="{7D39C7B0-AA4F-4C54-8BAA-ECF80AC14287}" destId="{AA32B914-7282-4194-89F2-1153EF8A95E4}" srcOrd="4" destOrd="0" presId="urn:microsoft.com/office/officeart/2024/layout/BulletTimeline"/>
    <dgm:cxn modelId="{2C4746E5-544E-4CE9-806D-25E0D848F1BD}" type="presParOf" srcId="{AA32B914-7282-4194-89F2-1153EF8A95E4}" destId="{49F5A3B4-A5AF-4896-A174-6DA34BED8B7D}" srcOrd="0" destOrd="0" presId="urn:microsoft.com/office/officeart/2024/layout/BulletTimeline"/>
    <dgm:cxn modelId="{2EC48E0A-8B59-41BE-A5FD-858EF1F31431}" type="presParOf" srcId="{7D39C7B0-AA4F-4C54-8BAA-ECF80AC14287}" destId="{870FCD59-3FFA-465C-AC74-CA6E3901C525}" srcOrd="5" destOrd="0" presId="urn:microsoft.com/office/officeart/2024/layout/BulletTimeline"/>
    <dgm:cxn modelId="{305CFB20-C176-4B75-A9AB-5010A9533307}" type="presParOf" srcId="{01170754-920B-46BA-91EB-3B2F0B898D59}" destId="{5EEC0C6B-20F9-427B-A66A-0F4B70B9D8F5}" srcOrd="9" destOrd="0" presId="urn:microsoft.com/office/officeart/2024/layout/BulletTimeline"/>
    <dgm:cxn modelId="{DA0C40F1-024E-45DA-8B47-0297D75002A6}" type="presParOf" srcId="{01170754-920B-46BA-91EB-3B2F0B898D59}" destId="{CA767536-4006-4A7E-8DFD-BABEC35EF870}" srcOrd="10" destOrd="0" presId="urn:microsoft.com/office/officeart/2024/layout/BulletTimeline"/>
    <dgm:cxn modelId="{04E0ADAE-19E5-422F-B6A1-B674940B33E3}" type="presParOf" srcId="{CA767536-4006-4A7E-8DFD-BABEC35EF870}" destId="{637FAEC8-9218-461D-A508-4568243014BE}" srcOrd="0" destOrd="0" presId="urn:microsoft.com/office/officeart/2024/layout/BulletTimeline"/>
    <dgm:cxn modelId="{6FB6F2E6-6A64-46A9-ABC4-218866378C94}" type="presParOf" srcId="{637FAEC8-9218-461D-A508-4568243014BE}" destId="{7654D66A-B0CE-49B8-826F-C060E3738440}" srcOrd="0" destOrd="0" presId="urn:microsoft.com/office/officeart/2024/layout/BulletTimeline"/>
    <dgm:cxn modelId="{EB01D8B9-B1FF-453F-851D-B70466B94C91}" type="presParOf" srcId="{637FAEC8-9218-461D-A508-4568243014BE}" destId="{34B08D82-0E81-4943-B39A-AF3C445A090D}" srcOrd="1" destOrd="0" presId="urn:microsoft.com/office/officeart/2024/layout/BulletTimeline"/>
    <dgm:cxn modelId="{DA1B1B77-BB38-4F2B-A266-AF1437E95DA5}" type="presParOf" srcId="{CA767536-4006-4A7E-8DFD-BABEC35EF870}" destId="{D8C676FD-6399-4055-A2E2-D75B941FD43E}" srcOrd="1" destOrd="0" presId="urn:microsoft.com/office/officeart/2024/layout/BulletTimeline"/>
    <dgm:cxn modelId="{72D9D572-CBD7-4C9E-8A6E-F94D7E299B5D}" type="presParOf" srcId="{CA767536-4006-4A7E-8DFD-BABEC35EF870}" destId="{98BDC51C-D634-4E24-BF45-EF7AFA09227A}" srcOrd="2" destOrd="0" presId="urn:microsoft.com/office/officeart/2024/layout/BulletTimeline"/>
    <dgm:cxn modelId="{CEC48DD2-5C44-4DEB-8D82-7880C0E40E37}" type="presParOf" srcId="{CA767536-4006-4A7E-8DFD-BABEC35EF870}" destId="{62B00423-DF55-4B50-8BC8-D6442FBA8741}" srcOrd="3" destOrd="0" presId="urn:microsoft.com/office/officeart/2024/layout/BulletTimeline"/>
    <dgm:cxn modelId="{1991AEDD-EBB0-42F4-9C22-59FECC9FA065}" type="presParOf" srcId="{CA767536-4006-4A7E-8DFD-BABEC35EF870}" destId="{D85A5723-1FC9-48BA-BCED-C02E2782B4AB}" srcOrd="4" destOrd="0" presId="urn:microsoft.com/office/officeart/2024/layout/BulletTimeline"/>
    <dgm:cxn modelId="{9A7CB9CF-8077-41F9-9D1C-201F84291288}" type="presParOf" srcId="{D85A5723-1FC9-48BA-BCED-C02E2782B4AB}" destId="{7536693B-A800-4B4C-B8FD-75215A6C77F2}" srcOrd="0" destOrd="0" presId="urn:microsoft.com/office/officeart/2024/layout/BulletTimeline"/>
    <dgm:cxn modelId="{3D6B87F9-B1BA-4333-BC7E-2608B22CA60E}" type="presParOf" srcId="{CA767536-4006-4A7E-8DFD-BABEC35EF870}" destId="{3CC7E1C5-ACCB-4C9E-88C3-C5803BD7E8A3}" srcOrd="5" destOrd="0" presId="urn:microsoft.com/office/officeart/2024/layout/BulletTimeline"/>
    <dgm:cxn modelId="{B1F3B979-C410-4245-A142-A9E1EE4BBFDB}" type="presParOf" srcId="{01170754-920B-46BA-91EB-3B2F0B898D59}" destId="{CBC10A48-FD3E-4C15-A8BA-7948F8BD155D}" srcOrd="11" destOrd="0" presId="urn:microsoft.com/office/officeart/2024/layout/BulletTimeline"/>
    <dgm:cxn modelId="{FC866F05-EECB-4121-8CDE-0506D4DDB523}" type="presParOf" srcId="{01170754-920B-46BA-91EB-3B2F0B898D59}" destId="{1B8F3DC5-37C4-4DFE-82EC-DCF028E33A1E}" srcOrd="12" destOrd="0" presId="urn:microsoft.com/office/officeart/2024/layout/BulletTimeline"/>
    <dgm:cxn modelId="{69A40CEC-EC57-44E1-B71C-C227020C65B1}" type="presParOf" srcId="{1B8F3DC5-37C4-4DFE-82EC-DCF028E33A1E}" destId="{79163356-8FB1-4B1C-9D2A-5ACA5FA454F2}" srcOrd="0" destOrd="0" presId="urn:microsoft.com/office/officeart/2024/layout/BulletTimeline"/>
    <dgm:cxn modelId="{4CBA28FB-8343-4494-9312-59C933C3507F}" type="presParOf" srcId="{79163356-8FB1-4B1C-9D2A-5ACA5FA454F2}" destId="{56673656-04B4-4609-87DB-8B4CE6335D92}" srcOrd="0" destOrd="0" presId="urn:microsoft.com/office/officeart/2024/layout/BulletTimeline"/>
    <dgm:cxn modelId="{29394781-974F-4AF1-9CBF-F4AB063E1B8D}" type="presParOf" srcId="{79163356-8FB1-4B1C-9D2A-5ACA5FA454F2}" destId="{83EBB818-03E5-4BF3-B194-2A709A764B4D}" srcOrd="1" destOrd="0" presId="urn:microsoft.com/office/officeart/2024/layout/BulletTimeline"/>
    <dgm:cxn modelId="{9BB4BA18-68CC-45BB-BEB6-D6015325771A}" type="presParOf" srcId="{1B8F3DC5-37C4-4DFE-82EC-DCF028E33A1E}" destId="{364D3371-4F58-4C84-B754-1BB0C7D836F9}" srcOrd="1" destOrd="0" presId="urn:microsoft.com/office/officeart/2024/layout/BulletTimeline"/>
    <dgm:cxn modelId="{653F6CD3-1D3B-4D1E-9F28-D781C151ADF9}" type="presParOf" srcId="{1B8F3DC5-37C4-4DFE-82EC-DCF028E33A1E}" destId="{431F3110-2D21-4E8F-A269-A3431B3A4E70}" srcOrd="2" destOrd="0" presId="urn:microsoft.com/office/officeart/2024/layout/BulletTimeline"/>
    <dgm:cxn modelId="{4392AB98-300A-4E42-A91C-75A855F889CA}" type="presParOf" srcId="{1B8F3DC5-37C4-4DFE-82EC-DCF028E33A1E}" destId="{5F2EDE6B-41E9-4501-B344-89567BFEB294}" srcOrd="3" destOrd="0" presId="urn:microsoft.com/office/officeart/2024/layout/BulletTimeline"/>
    <dgm:cxn modelId="{B2BAD0F4-4840-4379-B39C-33A430523449}" type="presParOf" srcId="{1B8F3DC5-37C4-4DFE-82EC-DCF028E33A1E}" destId="{7DD17002-73F0-4AEF-A4B5-9F5BE8FC6DAE}" srcOrd="4" destOrd="0" presId="urn:microsoft.com/office/officeart/2024/layout/BulletTimeline"/>
    <dgm:cxn modelId="{81FB4F31-D0E4-4B21-AACC-1B5DBC917DC9}" type="presParOf" srcId="{7DD17002-73F0-4AEF-A4B5-9F5BE8FC6DAE}" destId="{BE01B24E-2FF8-40E5-84E9-35D2B2BBD3FB}" srcOrd="0" destOrd="0" presId="urn:microsoft.com/office/officeart/2024/layout/BulletTimeline"/>
    <dgm:cxn modelId="{62B76153-DD50-40E8-9E4F-B0AC8F8B62D3}" type="presParOf" srcId="{1B8F3DC5-37C4-4DFE-82EC-DCF028E33A1E}" destId="{F19F7817-33B8-482E-AC99-F33B703A5AF5}" srcOrd="5" destOrd="0" presId="urn:microsoft.com/office/officeart/2024/layout/BulletTimeline"/>
    <dgm:cxn modelId="{6F1528E3-802A-4B74-B8C7-B82402C2B9EB}" type="presParOf" srcId="{01170754-920B-46BA-91EB-3B2F0B898D59}" destId="{8EADC993-B11B-4353-AA05-5AB1FD5E3855}" srcOrd="13" destOrd="0" presId="urn:microsoft.com/office/officeart/2024/layout/BulletTimeline"/>
    <dgm:cxn modelId="{0DA4804B-552B-4CF5-8DED-9DD73D40030B}" type="presParOf" srcId="{01170754-920B-46BA-91EB-3B2F0B898D59}" destId="{03B6C8DF-AD78-482E-8E81-4BCF8AA7DF7C}" srcOrd="14" destOrd="0" presId="urn:microsoft.com/office/officeart/2024/layout/BulletTimeline"/>
    <dgm:cxn modelId="{DEA35553-AF18-4E61-A0BE-F18B80192457}" type="presParOf" srcId="{03B6C8DF-AD78-482E-8E81-4BCF8AA7DF7C}" destId="{45C03BEE-F4D3-4FAA-8014-E8F4E86307B8}" srcOrd="0" destOrd="0" presId="urn:microsoft.com/office/officeart/2024/layout/BulletTimeline"/>
    <dgm:cxn modelId="{34F90301-F675-4727-AE1D-178E24E8A7C8}" type="presParOf" srcId="{45C03BEE-F4D3-4FAA-8014-E8F4E86307B8}" destId="{E3178AAE-CD9B-4AD8-9130-B3663C597C37}" srcOrd="0" destOrd="0" presId="urn:microsoft.com/office/officeart/2024/layout/BulletTimeline"/>
    <dgm:cxn modelId="{F92FA883-3AF5-4042-AFB3-EA3959E6674C}" type="presParOf" srcId="{45C03BEE-F4D3-4FAA-8014-E8F4E86307B8}" destId="{B9E2354E-2AC2-4C27-816A-220F4B0087BB}" srcOrd="1" destOrd="0" presId="urn:microsoft.com/office/officeart/2024/layout/BulletTimeline"/>
    <dgm:cxn modelId="{75B4E706-CA8F-4E00-9FEE-6109BE1B3992}" type="presParOf" srcId="{03B6C8DF-AD78-482E-8E81-4BCF8AA7DF7C}" destId="{E66C740F-4D02-4B23-9DA8-AD764ECDCEEA}" srcOrd="1" destOrd="0" presId="urn:microsoft.com/office/officeart/2024/layout/BulletTimeline"/>
    <dgm:cxn modelId="{D5788743-B7B1-4077-B706-E3B4C0E2F0A1}" type="presParOf" srcId="{03B6C8DF-AD78-482E-8E81-4BCF8AA7DF7C}" destId="{FF405F8D-58C8-450B-AB0F-BFF5A9FF1FE4}" srcOrd="2" destOrd="0" presId="urn:microsoft.com/office/officeart/2024/layout/BulletTimeline"/>
    <dgm:cxn modelId="{5960C10F-4241-49D9-8570-272B6C977A1E}" type="presParOf" srcId="{03B6C8DF-AD78-482E-8E81-4BCF8AA7DF7C}" destId="{6E7CA71C-E7A9-48E1-B545-B103884F224D}" srcOrd="3" destOrd="0" presId="urn:microsoft.com/office/officeart/2024/layout/BulletTimeline"/>
    <dgm:cxn modelId="{B9F98A27-59A8-4228-AEF9-4B2AEDEDC73B}" type="presParOf" srcId="{03B6C8DF-AD78-482E-8E81-4BCF8AA7DF7C}" destId="{98F7C994-3BC4-4224-BE12-2C5A71D1F2A7}" srcOrd="4" destOrd="0" presId="urn:microsoft.com/office/officeart/2024/layout/BulletTimeline"/>
    <dgm:cxn modelId="{3D4F4CA5-A429-401A-B550-70ADDF31B38F}" type="presParOf" srcId="{98F7C994-3BC4-4224-BE12-2C5A71D1F2A7}" destId="{418DD926-2C35-434C-890A-52F78EC709BD}" srcOrd="0" destOrd="0" presId="urn:microsoft.com/office/officeart/2024/layout/BulletTimeline"/>
    <dgm:cxn modelId="{B541A641-AF19-4B64-A8A0-CE3B6B5530FC}" type="presParOf" srcId="{03B6C8DF-AD78-482E-8E81-4BCF8AA7DF7C}" destId="{967CE296-89C5-46A0-87FA-F1EC13FB4BA1}" srcOrd="5" destOrd="0" presId="urn:microsoft.com/office/officeart/2024/layout/Bullet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013C4A3-AE00-4CA1-BAA1-81D678A61849}" type="doc">
      <dgm:prSet loTypeId="urn:microsoft.com/office/officeart/2024/layout/BulletTimeline" loCatId="timeline" qsTypeId="urn:microsoft.com/office/officeart/2005/8/quickstyle/simple1" qsCatId="simple" csTypeId="urn:microsoft.com/office/officeart/2005/8/colors/accent1_2" csCatId="accent1" phldr="1"/>
      <dgm:spPr/>
      <dgm:t>
        <a:bodyPr/>
        <a:lstStyle/>
        <a:p>
          <a:endParaRPr lang="nb-NO"/>
        </a:p>
      </dgm:t>
    </dgm:pt>
    <dgm:pt modelId="{76082EF3-EF57-4489-9DF9-4081FD56BC2B}">
      <dgm:prSet phldrT="Add an event" phldr="0"/>
      <dgm:spPr/>
      <dgm:t>
        <a:bodyPr/>
        <a:lstStyle/>
        <a:p>
          <a:pPr>
            <a:defRPr b="1"/>
          </a:pPr>
          <a:r>
            <a:rPr lang="nb-NO" i="1" dirty="0">
              <a:solidFill>
                <a:srgbClr val="FF0000"/>
              </a:solidFill>
            </a:rPr>
            <a:t>Library Reform 2014</a:t>
          </a:r>
          <a:r>
            <a:rPr lang="nb-NO" dirty="0">
              <a:solidFill>
                <a:srgbClr val="FF0000"/>
              </a:solidFill>
            </a:rPr>
            <a:t> (2006)</a:t>
          </a:r>
        </a:p>
      </dgm:t>
    </dgm:pt>
    <dgm:pt modelId="{B4F746E2-4549-45A6-8435-8C7252FE584B}" type="parTrans" cxnId="{A72E9EEC-6D93-4904-AB1F-15671FEC5123}">
      <dgm:prSet/>
      <dgm:spPr/>
      <dgm:t>
        <a:bodyPr/>
        <a:lstStyle/>
        <a:p>
          <a:endParaRPr lang="nb-NO"/>
        </a:p>
      </dgm:t>
    </dgm:pt>
    <dgm:pt modelId="{655909C4-3231-454D-971D-5C3AD5C55DAA}" type="sibTrans" cxnId="{A72E9EEC-6D93-4904-AB1F-15671FEC5123}">
      <dgm:prSet/>
      <dgm:spPr/>
      <dgm:t>
        <a:bodyPr/>
        <a:lstStyle/>
        <a:p>
          <a:endParaRPr lang="nb-NO"/>
        </a:p>
      </dgm:t>
    </dgm:pt>
    <dgm:pt modelId="{75D98280-93F2-4986-A21C-398D8C08B75B}">
      <dgm:prSet phldrT="Write a description of the significance of this event" phldr="1"/>
      <dgm:spPr/>
      <dgm:t>
        <a:bodyPr/>
        <a:lstStyle/>
        <a:p>
          <a:endParaRPr lang="nb-NO"/>
        </a:p>
      </dgm:t>
    </dgm:pt>
    <dgm:pt modelId="{801DA95F-AE7D-4405-8391-69F00B0A6CDB}" type="parTrans" cxnId="{B0AAEF46-A055-405A-9C88-8810FA71DE26}">
      <dgm:prSet/>
      <dgm:spPr/>
      <dgm:t>
        <a:bodyPr/>
        <a:lstStyle/>
        <a:p>
          <a:endParaRPr lang="nb-NO"/>
        </a:p>
      </dgm:t>
    </dgm:pt>
    <dgm:pt modelId="{5A446061-5DFC-4CE1-8696-A2AED3673962}" type="sibTrans" cxnId="{B0AAEF46-A055-405A-9C88-8810FA71DE26}">
      <dgm:prSet/>
      <dgm:spPr/>
      <dgm:t>
        <a:bodyPr/>
        <a:lstStyle/>
        <a:p>
          <a:endParaRPr lang="nb-NO"/>
        </a:p>
      </dgm:t>
    </dgm:pt>
    <dgm:pt modelId="{81B37432-59EC-4CD2-8335-AD0C1A69D45E}">
      <dgm:prSet phldrT="Add an event" phldr="0"/>
      <dgm:spPr/>
      <dgm:t>
        <a:bodyPr/>
        <a:lstStyle/>
        <a:p>
          <a:pPr>
            <a:defRPr b="1"/>
          </a:pPr>
          <a:r>
            <a:rPr lang="nb-NO" dirty="0">
              <a:solidFill>
                <a:srgbClr val="FF0000"/>
              </a:solidFill>
            </a:rPr>
            <a:t>White Paper </a:t>
          </a:r>
          <a:r>
            <a:rPr lang="nb-NO" dirty="0" err="1">
              <a:solidFill>
                <a:srgbClr val="FF0000"/>
              </a:solidFill>
            </a:rPr>
            <a:t>on</a:t>
          </a:r>
          <a:r>
            <a:rPr lang="nb-NO" dirty="0">
              <a:solidFill>
                <a:srgbClr val="FF0000"/>
              </a:solidFill>
            </a:rPr>
            <a:t> </a:t>
          </a:r>
          <a:r>
            <a:rPr lang="nb-NO" dirty="0" err="1">
              <a:solidFill>
                <a:srgbClr val="FF0000"/>
              </a:solidFill>
            </a:rPr>
            <a:t>public</a:t>
          </a:r>
          <a:r>
            <a:rPr lang="nb-NO" dirty="0">
              <a:solidFill>
                <a:srgbClr val="FF0000"/>
              </a:solidFill>
            </a:rPr>
            <a:t> </a:t>
          </a:r>
          <a:r>
            <a:rPr lang="nb-NO" dirty="0" err="1">
              <a:solidFill>
                <a:srgbClr val="FF0000"/>
              </a:solidFill>
            </a:rPr>
            <a:t>libraries</a:t>
          </a:r>
          <a:r>
            <a:rPr lang="nb-NO" dirty="0">
              <a:solidFill>
                <a:srgbClr val="FF0000"/>
              </a:solidFill>
            </a:rPr>
            <a:t> (2009)</a:t>
          </a:r>
        </a:p>
      </dgm:t>
    </dgm:pt>
    <dgm:pt modelId="{2CB8F21E-CC7E-4045-A461-3891DE7CD515}" type="parTrans" cxnId="{4BD066CB-9A43-4A8D-AF13-11A3FED3D02A}">
      <dgm:prSet/>
      <dgm:spPr/>
      <dgm:t>
        <a:bodyPr/>
        <a:lstStyle/>
        <a:p>
          <a:endParaRPr lang="nb-NO"/>
        </a:p>
      </dgm:t>
    </dgm:pt>
    <dgm:pt modelId="{F08F08DE-2D0E-49AB-B157-936021C1CD73}" type="sibTrans" cxnId="{4BD066CB-9A43-4A8D-AF13-11A3FED3D02A}">
      <dgm:prSet/>
      <dgm:spPr/>
      <dgm:t>
        <a:bodyPr/>
        <a:lstStyle/>
        <a:p>
          <a:endParaRPr lang="nb-NO"/>
        </a:p>
      </dgm:t>
    </dgm:pt>
    <dgm:pt modelId="{AF24FDD3-7983-41F9-A540-B71D10F6690B}">
      <dgm:prSet phldrT="Write a description of the significance of this event" phldr="1"/>
      <dgm:spPr/>
      <dgm:t>
        <a:bodyPr/>
        <a:lstStyle/>
        <a:p>
          <a:endParaRPr lang="nb-NO"/>
        </a:p>
      </dgm:t>
    </dgm:pt>
    <dgm:pt modelId="{A36A3869-2251-40E1-8AC3-DA069597D3F4}" type="parTrans" cxnId="{114B0C65-9A22-4E7F-8508-A53DCFC92A83}">
      <dgm:prSet/>
      <dgm:spPr/>
      <dgm:t>
        <a:bodyPr/>
        <a:lstStyle/>
        <a:p>
          <a:endParaRPr lang="nb-NO"/>
        </a:p>
      </dgm:t>
    </dgm:pt>
    <dgm:pt modelId="{A3FA7713-C294-4B5D-A6F4-852CBC64DBB3}" type="sibTrans" cxnId="{114B0C65-9A22-4E7F-8508-A53DCFC92A83}">
      <dgm:prSet/>
      <dgm:spPr/>
      <dgm:t>
        <a:bodyPr/>
        <a:lstStyle/>
        <a:p>
          <a:endParaRPr lang="nb-NO"/>
        </a:p>
      </dgm:t>
    </dgm:pt>
    <dgm:pt modelId="{6491188F-6223-4302-B19A-C21174B098A2}">
      <dgm:prSet phldrT="Add an event" phldr="0"/>
      <dgm:spPr/>
      <dgm:t>
        <a:bodyPr/>
        <a:lstStyle/>
        <a:p>
          <a:pPr>
            <a:defRPr b="1"/>
          </a:pPr>
          <a:r>
            <a:rPr lang="nb-NO" dirty="0">
              <a:solidFill>
                <a:srgbClr val="FF0000"/>
              </a:solidFill>
            </a:rPr>
            <a:t>New </a:t>
          </a:r>
          <a:r>
            <a:rPr lang="nb-NO" dirty="0" err="1">
              <a:solidFill>
                <a:srgbClr val="FF0000"/>
              </a:solidFill>
            </a:rPr>
            <a:t>mandate</a:t>
          </a:r>
          <a:r>
            <a:rPr lang="nb-NO" dirty="0">
              <a:solidFill>
                <a:srgbClr val="FF0000"/>
              </a:solidFill>
            </a:rPr>
            <a:t> for National Library (2010)</a:t>
          </a:r>
        </a:p>
      </dgm:t>
    </dgm:pt>
    <dgm:pt modelId="{F0E914BE-7A94-46A3-AF83-15788B02A830}" type="parTrans" cxnId="{1A598715-B500-4E67-AD73-95C950BE48BD}">
      <dgm:prSet/>
      <dgm:spPr/>
      <dgm:t>
        <a:bodyPr/>
        <a:lstStyle/>
        <a:p>
          <a:endParaRPr lang="nb-NO"/>
        </a:p>
      </dgm:t>
    </dgm:pt>
    <dgm:pt modelId="{290B4B9E-46D2-4F7C-88C8-2AC624B97D1E}" type="sibTrans" cxnId="{1A598715-B500-4E67-AD73-95C950BE48BD}">
      <dgm:prSet/>
      <dgm:spPr/>
      <dgm:t>
        <a:bodyPr/>
        <a:lstStyle/>
        <a:p>
          <a:endParaRPr lang="nb-NO"/>
        </a:p>
      </dgm:t>
    </dgm:pt>
    <dgm:pt modelId="{42A9FDC0-96E3-4308-B886-85CB56FCCA96}">
      <dgm:prSet phldrT="Write a description of the significance of this event" phldr="1"/>
      <dgm:spPr/>
      <dgm:t>
        <a:bodyPr/>
        <a:lstStyle/>
        <a:p>
          <a:endParaRPr lang="nb-NO"/>
        </a:p>
      </dgm:t>
    </dgm:pt>
    <dgm:pt modelId="{AA98840B-B3D7-4C72-B4EB-A8920D789A2E}" type="parTrans" cxnId="{C56D59A2-DBA7-4A89-A792-BEAA06AC0B5A}">
      <dgm:prSet/>
      <dgm:spPr/>
      <dgm:t>
        <a:bodyPr/>
        <a:lstStyle/>
        <a:p>
          <a:endParaRPr lang="nb-NO"/>
        </a:p>
      </dgm:t>
    </dgm:pt>
    <dgm:pt modelId="{411DB039-C43B-444E-8F5C-CC0DACD54B76}" type="sibTrans" cxnId="{C56D59A2-DBA7-4A89-A792-BEAA06AC0B5A}">
      <dgm:prSet/>
      <dgm:spPr/>
      <dgm:t>
        <a:bodyPr/>
        <a:lstStyle/>
        <a:p>
          <a:endParaRPr lang="nb-NO"/>
        </a:p>
      </dgm:t>
    </dgm:pt>
    <dgm:pt modelId="{AE45E2B2-8B5B-4E45-90AE-EA38D46EEB1C}">
      <dgm:prSet phldrT="Add an event" phldr="0"/>
      <dgm:spPr/>
      <dgm:t>
        <a:bodyPr/>
        <a:lstStyle/>
        <a:p>
          <a:pPr>
            <a:defRPr b="1"/>
          </a:pPr>
          <a:r>
            <a:rPr lang="nb-NO" dirty="0" err="1">
              <a:solidFill>
                <a:srgbClr val="FF0000"/>
              </a:solidFill>
            </a:rPr>
            <a:t>Amended</a:t>
          </a:r>
          <a:r>
            <a:rPr lang="nb-NO" dirty="0">
              <a:solidFill>
                <a:srgbClr val="FF0000"/>
              </a:solidFill>
            </a:rPr>
            <a:t> Library </a:t>
          </a:r>
          <a:r>
            <a:rPr lang="nb-NO" dirty="0" err="1">
              <a:solidFill>
                <a:srgbClr val="FF0000"/>
              </a:solidFill>
            </a:rPr>
            <a:t>Act</a:t>
          </a:r>
          <a:r>
            <a:rPr lang="nb-NO" dirty="0">
              <a:solidFill>
                <a:srgbClr val="FF0000"/>
              </a:solidFill>
            </a:rPr>
            <a:t> (2014)</a:t>
          </a:r>
        </a:p>
      </dgm:t>
    </dgm:pt>
    <dgm:pt modelId="{DFC2A492-3623-428C-9BCB-BCD883B2D58C}" type="parTrans" cxnId="{4987D725-630C-4924-83C7-80894D2F078B}">
      <dgm:prSet/>
      <dgm:spPr/>
      <dgm:t>
        <a:bodyPr/>
        <a:lstStyle/>
        <a:p>
          <a:endParaRPr lang="nb-NO"/>
        </a:p>
      </dgm:t>
    </dgm:pt>
    <dgm:pt modelId="{A97225E0-282A-4D0B-8B97-6ECE5B83409B}" type="sibTrans" cxnId="{4987D725-630C-4924-83C7-80894D2F078B}">
      <dgm:prSet/>
      <dgm:spPr/>
      <dgm:t>
        <a:bodyPr/>
        <a:lstStyle/>
        <a:p>
          <a:endParaRPr lang="nb-NO"/>
        </a:p>
      </dgm:t>
    </dgm:pt>
    <dgm:pt modelId="{70DCB484-7D07-4F4B-8883-8A42DDB5322F}">
      <dgm:prSet phldrT="Write a description of the significance of this event" phldr="1"/>
      <dgm:spPr/>
      <dgm:t>
        <a:bodyPr/>
        <a:lstStyle/>
        <a:p>
          <a:endParaRPr lang="nb-NO"/>
        </a:p>
      </dgm:t>
    </dgm:pt>
    <dgm:pt modelId="{5810805F-324C-4E0D-9467-9E2BDF5071CC}" type="parTrans" cxnId="{E66981E7-FECB-4CF5-9323-857A5A5DA649}">
      <dgm:prSet/>
      <dgm:spPr/>
      <dgm:t>
        <a:bodyPr/>
        <a:lstStyle/>
        <a:p>
          <a:endParaRPr lang="nb-NO"/>
        </a:p>
      </dgm:t>
    </dgm:pt>
    <dgm:pt modelId="{75B0F82A-22CE-434B-9146-3561BB2CD74E}" type="sibTrans" cxnId="{E66981E7-FECB-4CF5-9323-857A5A5DA649}">
      <dgm:prSet/>
      <dgm:spPr/>
      <dgm:t>
        <a:bodyPr/>
        <a:lstStyle/>
        <a:p>
          <a:endParaRPr lang="nb-NO"/>
        </a:p>
      </dgm:t>
    </dgm:pt>
    <dgm:pt modelId="{1CB9752A-56B9-495A-B9C5-C0EBD119CCF9}">
      <dgm:prSet phldrT="Add an event" phldr="0"/>
      <dgm:spPr/>
      <dgm:t>
        <a:bodyPr/>
        <a:lstStyle/>
        <a:p>
          <a:pPr>
            <a:defRPr b="1"/>
          </a:pPr>
          <a:r>
            <a:rPr lang="nb-NO" dirty="0">
              <a:solidFill>
                <a:srgbClr val="FF0000"/>
              </a:solidFill>
            </a:rPr>
            <a:t>Library </a:t>
          </a:r>
          <a:r>
            <a:rPr lang="nb-NO" dirty="0" err="1">
              <a:solidFill>
                <a:srgbClr val="FF0000"/>
              </a:solidFill>
            </a:rPr>
            <a:t>Strategy</a:t>
          </a:r>
          <a:r>
            <a:rPr lang="nb-NO" dirty="0">
              <a:solidFill>
                <a:srgbClr val="FF0000"/>
              </a:solidFill>
            </a:rPr>
            <a:t> 2015-2018</a:t>
          </a:r>
        </a:p>
      </dgm:t>
    </dgm:pt>
    <dgm:pt modelId="{51989C11-A1DE-4B41-A9FC-04FB38A4C9C5}" type="parTrans" cxnId="{7100D408-99D6-405D-8DA7-4B998B46016F}">
      <dgm:prSet/>
      <dgm:spPr/>
      <dgm:t>
        <a:bodyPr/>
        <a:lstStyle/>
        <a:p>
          <a:endParaRPr lang="nb-NO"/>
        </a:p>
      </dgm:t>
    </dgm:pt>
    <dgm:pt modelId="{E44ED20C-C671-4D9E-ABE0-E251834F9077}" type="sibTrans" cxnId="{7100D408-99D6-405D-8DA7-4B998B46016F}">
      <dgm:prSet/>
      <dgm:spPr/>
      <dgm:t>
        <a:bodyPr/>
        <a:lstStyle/>
        <a:p>
          <a:endParaRPr lang="nb-NO"/>
        </a:p>
      </dgm:t>
    </dgm:pt>
    <dgm:pt modelId="{B3ECAE2F-00F1-4939-9259-84D0694CF19D}">
      <dgm:prSet phldrT="Write a description of the significance of this event" phldr="1"/>
      <dgm:spPr/>
      <dgm:t>
        <a:bodyPr/>
        <a:lstStyle/>
        <a:p>
          <a:endParaRPr lang="nb-NO"/>
        </a:p>
      </dgm:t>
    </dgm:pt>
    <dgm:pt modelId="{D0038D65-73FE-4BF4-A892-255A8BCCA4EF}" type="parTrans" cxnId="{0B2B137D-B907-462E-8D9F-6B219EFECB97}">
      <dgm:prSet/>
      <dgm:spPr/>
      <dgm:t>
        <a:bodyPr/>
        <a:lstStyle/>
        <a:p>
          <a:endParaRPr lang="nb-NO"/>
        </a:p>
      </dgm:t>
    </dgm:pt>
    <dgm:pt modelId="{61EADE88-DFA0-4096-A0A7-6C9248B28DB4}" type="sibTrans" cxnId="{0B2B137D-B907-462E-8D9F-6B219EFECB97}">
      <dgm:prSet/>
      <dgm:spPr/>
      <dgm:t>
        <a:bodyPr/>
        <a:lstStyle/>
        <a:p>
          <a:endParaRPr lang="nb-NO"/>
        </a:p>
      </dgm:t>
    </dgm:pt>
    <dgm:pt modelId="{EE7BD67C-192E-41BD-884B-A29AA2585F00}">
      <dgm:prSet phldrT="Add an event" phldr="0"/>
      <dgm:spPr/>
      <dgm:t>
        <a:bodyPr/>
        <a:lstStyle/>
        <a:p>
          <a:pPr>
            <a:defRPr b="1"/>
          </a:pPr>
          <a:r>
            <a:rPr lang="nb-NO" dirty="0">
              <a:solidFill>
                <a:srgbClr val="FF0000"/>
              </a:solidFill>
            </a:rPr>
            <a:t>Library </a:t>
          </a:r>
          <a:r>
            <a:rPr lang="nb-NO" dirty="0" err="1">
              <a:solidFill>
                <a:srgbClr val="FF0000"/>
              </a:solidFill>
            </a:rPr>
            <a:t>Strategy</a:t>
          </a:r>
          <a:r>
            <a:rPr lang="nb-NO" dirty="0">
              <a:solidFill>
                <a:srgbClr val="FF0000"/>
              </a:solidFill>
            </a:rPr>
            <a:t> 2020-2023</a:t>
          </a:r>
        </a:p>
      </dgm:t>
    </dgm:pt>
    <dgm:pt modelId="{20507903-FE52-4300-974F-D176EECC4FD2}" type="parTrans" cxnId="{AF539CD5-CA0D-440E-8452-8D43BAB0368B}">
      <dgm:prSet/>
      <dgm:spPr/>
      <dgm:t>
        <a:bodyPr/>
        <a:lstStyle/>
        <a:p>
          <a:endParaRPr lang="nb-NO"/>
        </a:p>
      </dgm:t>
    </dgm:pt>
    <dgm:pt modelId="{AAD88A45-D7AA-4207-A6BA-43EDB3FACAF6}" type="sibTrans" cxnId="{AF539CD5-CA0D-440E-8452-8D43BAB0368B}">
      <dgm:prSet/>
      <dgm:spPr/>
      <dgm:t>
        <a:bodyPr/>
        <a:lstStyle/>
        <a:p>
          <a:endParaRPr lang="nb-NO"/>
        </a:p>
      </dgm:t>
    </dgm:pt>
    <dgm:pt modelId="{370CD51A-855B-46CA-99B6-09025761108D}">
      <dgm:prSet phldrT="Write a description of the significance of this event" phldr="1"/>
      <dgm:spPr/>
      <dgm:t>
        <a:bodyPr/>
        <a:lstStyle/>
        <a:p>
          <a:endParaRPr lang="nb-NO"/>
        </a:p>
      </dgm:t>
    </dgm:pt>
    <dgm:pt modelId="{010700D5-378C-46DD-BD48-DA288FB08E1A}" type="parTrans" cxnId="{7BD01B13-6C7F-43E2-B87C-CD60B5928395}">
      <dgm:prSet/>
      <dgm:spPr/>
      <dgm:t>
        <a:bodyPr/>
        <a:lstStyle/>
        <a:p>
          <a:endParaRPr lang="nb-NO"/>
        </a:p>
      </dgm:t>
    </dgm:pt>
    <dgm:pt modelId="{E2ADBB55-2BA7-416E-BB7D-E38B72846720}" type="sibTrans" cxnId="{7BD01B13-6C7F-43E2-B87C-CD60B5928395}">
      <dgm:prSet/>
      <dgm:spPr/>
      <dgm:t>
        <a:bodyPr/>
        <a:lstStyle/>
        <a:p>
          <a:endParaRPr lang="nb-NO"/>
        </a:p>
      </dgm:t>
    </dgm:pt>
    <dgm:pt modelId="{AF3779EC-B816-40C9-A040-2E1FC76129A1}">
      <dgm:prSet phldrT="Add an event" phldr="0"/>
      <dgm:spPr/>
      <dgm:t>
        <a:bodyPr/>
        <a:lstStyle/>
        <a:p>
          <a:pPr>
            <a:defRPr b="1"/>
          </a:pPr>
          <a:r>
            <a:rPr lang="nb-NO" dirty="0" err="1">
              <a:solidFill>
                <a:srgbClr val="FF0000"/>
              </a:solidFill>
            </a:rPr>
            <a:t>Expanded</a:t>
          </a:r>
          <a:r>
            <a:rPr lang="nb-NO" dirty="0">
              <a:solidFill>
                <a:srgbClr val="FF0000"/>
              </a:solidFill>
            </a:rPr>
            <a:t> Library </a:t>
          </a:r>
          <a:r>
            <a:rPr lang="nb-NO" dirty="0" err="1">
              <a:solidFill>
                <a:srgbClr val="FF0000"/>
              </a:solidFill>
            </a:rPr>
            <a:t>Strategy</a:t>
          </a:r>
          <a:r>
            <a:rPr lang="nb-NO" dirty="0">
              <a:solidFill>
                <a:srgbClr val="FF0000"/>
              </a:solidFill>
            </a:rPr>
            <a:t> 2024-2025</a:t>
          </a:r>
        </a:p>
      </dgm:t>
    </dgm:pt>
    <dgm:pt modelId="{FEEF77A2-A8B7-4317-92E9-9C8D9C44329B}" type="parTrans" cxnId="{A3FA5AFB-01A3-467B-AA00-91E42B6134BB}">
      <dgm:prSet/>
      <dgm:spPr/>
      <dgm:t>
        <a:bodyPr/>
        <a:lstStyle/>
        <a:p>
          <a:endParaRPr lang="nb-NO"/>
        </a:p>
      </dgm:t>
    </dgm:pt>
    <dgm:pt modelId="{9547CF5C-DCA8-4092-A39B-CBD5A0536F52}" type="sibTrans" cxnId="{A3FA5AFB-01A3-467B-AA00-91E42B6134BB}">
      <dgm:prSet/>
      <dgm:spPr/>
      <dgm:t>
        <a:bodyPr/>
        <a:lstStyle/>
        <a:p>
          <a:endParaRPr lang="nb-NO"/>
        </a:p>
      </dgm:t>
    </dgm:pt>
    <dgm:pt modelId="{CCA5D245-C005-4058-A583-740650CA3F02}">
      <dgm:prSet phldrT="Write a description of the significance of this event" phldr="1"/>
      <dgm:spPr/>
      <dgm:t>
        <a:bodyPr/>
        <a:lstStyle/>
        <a:p>
          <a:endParaRPr lang="nb-NO"/>
        </a:p>
      </dgm:t>
    </dgm:pt>
    <dgm:pt modelId="{CD3CF0E4-D7D3-43CE-B32A-A7C60F1F2694}" type="parTrans" cxnId="{00FE1794-A256-451E-ABFA-C3C53A3B337B}">
      <dgm:prSet/>
      <dgm:spPr/>
      <dgm:t>
        <a:bodyPr/>
        <a:lstStyle/>
        <a:p>
          <a:endParaRPr lang="nb-NO"/>
        </a:p>
      </dgm:t>
    </dgm:pt>
    <dgm:pt modelId="{A3BAAB14-E1D1-4D7F-9F1F-AA510614A443}" type="sibTrans" cxnId="{00FE1794-A256-451E-ABFA-C3C53A3B337B}">
      <dgm:prSet/>
      <dgm:spPr/>
      <dgm:t>
        <a:bodyPr/>
        <a:lstStyle/>
        <a:p>
          <a:endParaRPr lang="nb-NO"/>
        </a:p>
      </dgm:t>
    </dgm:pt>
    <dgm:pt modelId="{281F0BEE-CA0F-449B-9A0F-6E00E59237D5}">
      <dgm:prSet phldrT="Add an event" phldr="0"/>
      <dgm:spPr/>
      <dgm:t>
        <a:bodyPr/>
        <a:lstStyle/>
        <a:p>
          <a:pPr>
            <a:defRPr b="1"/>
          </a:pPr>
          <a:r>
            <a:rPr lang="nb-NO" dirty="0">
              <a:solidFill>
                <a:srgbClr val="FF0000"/>
              </a:solidFill>
            </a:rPr>
            <a:t>Evaluation (2026)</a:t>
          </a:r>
        </a:p>
      </dgm:t>
    </dgm:pt>
    <dgm:pt modelId="{D64889E5-5FF8-4C1A-9E9E-A58B0E3AC57E}" type="parTrans" cxnId="{F28C70A2-8A9E-4C54-A839-95D3FABA38CD}">
      <dgm:prSet/>
      <dgm:spPr/>
      <dgm:t>
        <a:bodyPr/>
        <a:lstStyle/>
        <a:p>
          <a:endParaRPr lang="nb-NO"/>
        </a:p>
      </dgm:t>
    </dgm:pt>
    <dgm:pt modelId="{8567F87C-0C3B-457C-BD52-4C8ED7130A27}" type="sibTrans" cxnId="{F28C70A2-8A9E-4C54-A839-95D3FABA38CD}">
      <dgm:prSet/>
      <dgm:spPr/>
      <dgm:t>
        <a:bodyPr/>
        <a:lstStyle/>
        <a:p>
          <a:endParaRPr lang="nb-NO"/>
        </a:p>
      </dgm:t>
    </dgm:pt>
    <dgm:pt modelId="{D3D30132-A3BB-4F86-906D-04DF66EBE43E}">
      <dgm:prSet phldrT="Write a description of the significance of this event" phldr="1"/>
      <dgm:spPr/>
      <dgm:t>
        <a:bodyPr/>
        <a:lstStyle/>
        <a:p>
          <a:endParaRPr lang="nb-NO"/>
        </a:p>
      </dgm:t>
    </dgm:pt>
    <dgm:pt modelId="{02BBEDE8-B949-48A0-B8F3-BAAF2DB3984E}" type="parTrans" cxnId="{52185EE7-1271-4618-A5B2-E8576E5E97C9}">
      <dgm:prSet/>
      <dgm:spPr/>
      <dgm:t>
        <a:bodyPr/>
        <a:lstStyle/>
        <a:p>
          <a:endParaRPr lang="nb-NO"/>
        </a:p>
      </dgm:t>
    </dgm:pt>
    <dgm:pt modelId="{510C2267-0C2F-4C90-ABD6-63DAB178FF44}" type="sibTrans" cxnId="{52185EE7-1271-4618-A5B2-E8576E5E97C9}">
      <dgm:prSet/>
      <dgm:spPr/>
      <dgm:t>
        <a:bodyPr/>
        <a:lstStyle/>
        <a:p>
          <a:endParaRPr lang="nb-NO"/>
        </a:p>
      </dgm:t>
    </dgm:pt>
    <dgm:pt modelId="{27F6A3A5-4336-45C7-925F-D41A8D63A9C0}" type="pres">
      <dgm:prSet presAssocID="{5013C4A3-AE00-4CA1-BAA1-81D678A61849}" presName="root" presStyleCnt="0">
        <dgm:presLayoutVars>
          <dgm:dir/>
          <dgm:animLvl val="lvl"/>
        </dgm:presLayoutVars>
      </dgm:prSet>
      <dgm:spPr/>
    </dgm:pt>
    <dgm:pt modelId="{DE2E7B96-4371-47A9-A51E-A0C1193AA4A4}" type="pres">
      <dgm:prSet presAssocID="{5013C4A3-AE00-4CA1-BAA1-81D678A61849}" presName="divider" presStyleCnt="0"/>
      <dgm:spPr/>
    </dgm:pt>
    <dgm:pt modelId="{6BF98B31-98EB-4986-8E42-08164AC52F61}" type="pres">
      <dgm:prSet presAssocID="{5013C4A3-AE00-4CA1-BAA1-81D678A61849}" presName="rectBar" presStyleLbl="dkBgShp" presStyleIdx="0" presStyleCnt="10"/>
      <dgm:spPr>
        <a:gradFill rotWithShape="0">
          <a:gsLst>
            <a:gs pos="0">
              <a:schemeClr val="accent1">
                <a:tint val="76000"/>
              </a:schemeClr>
            </a:gs>
            <a:gs pos="100000">
              <a:schemeClr val="accent1">
                <a:tint val="76000"/>
              </a:schemeClr>
            </a:gs>
          </a:gsLst>
          <a:lin ang="0" scaled="0"/>
        </a:gradFill>
        <a:ln>
          <a:noFill/>
        </a:ln>
        <a:effectLst/>
      </dgm:spPr>
    </dgm:pt>
    <dgm:pt modelId="{0EE0546C-50B5-4D5D-AAD4-DDA9134A2FE3}" type="pres">
      <dgm:prSet presAssocID="{5013C4A3-AE00-4CA1-BAA1-81D678A61849}" presName="chevronArrow" presStyleLbl="dkBgShp" presStyleIdx="1" presStyleCnt="10"/>
      <dgm:spPr>
        <a:gradFill rotWithShape="0">
          <a:gsLst>
            <a:gs pos="0">
              <a:schemeClr val="accent1">
                <a:tint val="76000"/>
              </a:schemeClr>
            </a:gs>
            <a:gs pos="100000">
              <a:schemeClr val="accent1">
                <a:tint val="76000"/>
              </a:schemeClr>
            </a:gs>
          </a:gsLst>
          <a:lin ang="0" scaled="0"/>
        </a:gradFill>
        <a:ln>
          <a:noFill/>
        </a:ln>
        <a:effectLst/>
      </dgm:spPr>
    </dgm:pt>
    <dgm:pt modelId="{01170754-920B-46BA-91EB-3B2F0B898D59}" type="pres">
      <dgm:prSet presAssocID="{5013C4A3-AE00-4CA1-BAA1-81D678A61849}" presName="nodes" presStyleCnt="0">
        <dgm:presLayoutVars>
          <dgm:chMax/>
          <dgm:chPref/>
          <dgm:animLvl val="lvl"/>
        </dgm:presLayoutVars>
      </dgm:prSet>
      <dgm:spPr/>
    </dgm:pt>
    <dgm:pt modelId="{A6827BFC-2EC1-43CB-BDBC-57CA00A26F22}" type="pres">
      <dgm:prSet presAssocID="{76082EF3-EF57-4489-9DF9-4081FD56BC2B}" presName="composite" presStyleCnt="0"/>
      <dgm:spPr/>
    </dgm:pt>
    <dgm:pt modelId="{61A82EA7-1A70-4EBF-BDB9-81FA09BD3D0B}" type="pres">
      <dgm:prSet presAssocID="{76082EF3-EF57-4489-9DF9-4081FD56BC2B}" presName="DropPinPlaceHolder" presStyleCnt="0"/>
      <dgm:spPr/>
    </dgm:pt>
    <dgm:pt modelId="{678D57B6-599B-4985-9CD4-BB701FAEC526}" type="pres">
      <dgm:prSet presAssocID="{76082EF3-EF57-4489-9DF9-4081FD56BC2B}" presName="DropPin" presStyleLbl="alignNode1" presStyleIdx="0" presStyleCnt="8"/>
      <dgm:spPr/>
    </dgm:pt>
    <dgm:pt modelId="{161227A6-6474-401B-8C75-D6DF59BDAF42}" type="pres">
      <dgm:prSet presAssocID="{76082EF3-EF57-4489-9DF9-4081FD56BC2B}" presName="Ellipse" presStyleLbl="fgAcc1" presStyleIdx="0" presStyleCnt="8"/>
      <dgm:spPr/>
    </dgm:pt>
    <dgm:pt modelId="{1E41A2BF-28A3-469C-8114-FD38AFD29486}" type="pres">
      <dgm:prSet presAssocID="{76082EF3-EF57-4489-9DF9-4081FD56BC2B}" presName="L2TextContainer" presStyleLbl="revTx" presStyleIdx="0" presStyleCnt="16">
        <dgm:presLayoutVars>
          <dgm:bulletEnabled val="1"/>
        </dgm:presLayoutVars>
      </dgm:prSet>
      <dgm:spPr/>
    </dgm:pt>
    <dgm:pt modelId="{A0848FE0-7CE6-4B67-AB1D-D4A3C6FE597C}" type="pres">
      <dgm:prSet presAssocID="{76082EF3-EF57-4489-9DF9-4081FD56BC2B}" presName="L1TextContainer" presStyleLbl="revTx" presStyleIdx="1" presStyleCnt="16">
        <dgm:presLayoutVars>
          <dgm:chMax val="1"/>
          <dgm:chPref val="1"/>
          <dgm:bulletEnabled val="1"/>
        </dgm:presLayoutVars>
      </dgm:prSet>
      <dgm:spPr/>
    </dgm:pt>
    <dgm:pt modelId="{2B0760A3-3B74-44D6-95C2-099B5671FF40}" type="pres">
      <dgm:prSet presAssocID="{76082EF3-EF57-4489-9DF9-4081FD56BC2B}" presName="ConnectLine" presStyleLbl="dkBgShp" presStyleIdx="2" presStyleCnt="10"/>
      <dgm:spPr/>
    </dgm:pt>
    <dgm:pt modelId="{13CDA517-305B-4D52-93E4-6D90126C7CFE}" type="pres">
      <dgm:prSet presAssocID="{76082EF3-EF57-4489-9DF9-4081FD56BC2B}" presName="ConnectorPoint" presStyleCnt="0"/>
      <dgm:spPr/>
    </dgm:pt>
    <dgm:pt modelId="{36636DDC-FE80-463B-9F67-D9790BCD0303}" type="pres">
      <dgm:prSet presAssocID="{76082EF3-EF57-4489-9DF9-4081FD56BC2B}" presName="Bullet" presStyleLbl="lnNode1" presStyleIdx="0" presStyleCnt="8"/>
      <dgm:spPr/>
    </dgm:pt>
    <dgm:pt modelId="{2AA76B0E-6219-46B4-855E-DE6C91F900A8}" type="pres">
      <dgm:prSet presAssocID="{76082EF3-EF57-4489-9DF9-4081FD56BC2B}" presName="EmptyPlaceHolder" presStyleCnt="0"/>
      <dgm:spPr/>
    </dgm:pt>
    <dgm:pt modelId="{2FE38530-453B-43C3-8D42-3420535EA13F}" type="pres">
      <dgm:prSet presAssocID="{655909C4-3231-454D-971D-5C3AD5C55DAA}" presName="spaceBetweenRectangles" presStyleCnt="0"/>
      <dgm:spPr/>
    </dgm:pt>
    <dgm:pt modelId="{70F5DDA9-C057-4740-A2F8-3A9914692757}" type="pres">
      <dgm:prSet presAssocID="{81B37432-59EC-4CD2-8335-AD0C1A69D45E}" presName="composite" presStyleCnt="0"/>
      <dgm:spPr/>
    </dgm:pt>
    <dgm:pt modelId="{75C37F60-B932-4692-B952-F65277A12C10}" type="pres">
      <dgm:prSet presAssocID="{81B37432-59EC-4CD2-8335-AD0C1A69D45E}" presName="DropPinPlaceHolder" presStyleCnt="0"/>
      <dgm:spPr/>
    </dgm:pt>
    <dgm:pt modelId="{17A4A05B-A361-425D-AD88-9494FDFC39F0}" type="pres">
      <dgm:prSet presAssocID="{81B37432-59EC-4CD2-8335-AD0C1A69D45E}" presName="DropPin" presStyleLbl="alignNode1" presStyleIdx="1" presStyleCnt="8"/>
      <dgm:spPr/>
    </dgm:pt>
    <dgm:pt modelId="{0DC441B5-967E-4C22-A597-3E4C1CB4CB21}" type="pres">
      <dgm:prSet presAssocID="{81B37432-59EC-4CD2-8335-AD0C1A69D45E}" presName="Ellipse" presStyleLbl="fgAcc1" presStyleIdx="1" presStyleCnt="8"/>
      <dgm:spPr/>
    </dgm:pt>
    <dgm:pt modelId="{B066574C-914A-48BD-B264-E5B357530C2D}" type="pres">
      <dgm:prSet presAssocID="{81B37432-59EC-4CD2-8335-AD0C1A69D45E}" presName="L2TextContainer" presStyleLbl="revTx" presStyleIdx="2" presStyleCnt="16">
        <dgm:presLayoutVars>
          <dgm:bulletEnabled val="1"/>
        </dgm:presLayoutVars>
      </dgm:prSet>
      <dgm:spPr/>
    </dgm:pt>
    <dgm:pt modelId="{70E6A4DF-0419-4D72-AEEA-4BBAB7545A8F}" type="pres">
      <dgm:prSet presAssocID="{81B37432-59EC-4CD2-8335-AD0C1A69D45E}" presName="L1TextContainer" presStyleLbl="revTx" presStyleIdx="3" presStyleCnt="16">
        <dgm:presLayoutVars>
          <dgm:chMax val="1"/>
          <dgm:chPref val="1"/>
          <dgm:bulletEnabled val="1"/>
        </dgm:presLayoutVars>
      </dgm:prSet>
      <dgm:spPr/>
    </dgm:pt>
    <dgm:pt modelId="{AA11A688-AD33-4223-A47B-F3A233CBF7FE}" type="pres">
      <dgm:prSet presAssocID="{81B37432-59EC-4CD2-8335-AD0C1A69D45E}" presName="ConnectLine" presStyleLbl="dkBgShp" presStyleIdx="3" presStyleCnt="10"/>
      <dgm:spPr/>
    </dgm:pt>
    <dgm:pt modelId="{F384B203-DB61-4EC9-843C-F5445724AC2F}" type="pres">
      <dgm:prSet presAssocID="{81B37432-59EC-4CD2-8335-AD0C1A69D45E}" presName="ConnectorPoint" presStyleCnt="0"/>
      <dgm:spPr/>
    </dgm:pt>
    <dgm:pt modelId="{38D6B86D-F9B2-4BEC-B211-4FC55540540B}" type="pres">
      <dgm:prSet presAssocID="{81B37432-59EC-4CD2-8335-AD0C1A69D45E}" presName="Bullet" presStyleLbl="lnNode1" presStyleIdx="1" presStyleCnt="8"/>
      <dgm:spPr/>
    </dgm:pt>
    <dgm:pt modelId="{6137ACD0-464E-4564-A4AC-B800C16BADF1}" type="pres">
      <dgm:prSet presAssocID="{81B37432-59EC-4CD2-8335-AD0C1A69D45E}" presName="EmptyPlaceHolder" presStyleCnt="0"/>
      <dgm:spPr/>
    </dgm:pt>
    <dgm:pt modelId="{3348022C-38F9-4BB0-840A-CAE906F2D59E}" type="pres">
      <dgm:prSet presAssocID="{F08F08DE-2D0E-49AB-B157-936021C1CD73}" presName="spaceBetweenRectangles" presStyleCnt="0"/>
      <dgm:spPr/>
    </dgm:pt>
    <dgm:pt modelId="{2828CB3A-6BF9-4E4E-B501-F26CDB719376}" type="pres">
      <dgm:prSet presAssocID="{6491188F-6223-4302-B19A-C21174B098A2}" presName="composite" presStyleCnt="0"/>
      <dgm:spPr/>
    </dgm:pt>
    <dgm:pt modelId="{5F7C8D2F-8646-4658-9321-30B478BDB83F}" type="pres">
      <dgm:prSet presAssocID="{6491188F-6223-4302-B19A-C21174B098A2}" presName="DropPinPlaceHolder" presStyleCnt="0"/>
      <dgm:spPr/>
    </dgm:pt>
    <dgm:pt modelId="{CB174AB3-0671-4793-BDB9-A076DA048BBD}" type="pres">
      <dgm:prSet presAssocID="{6491188F-6223-4302-B19A-C21174B098A2}" presName="DropPin" presStyleLbl="alignNode1" presStyleIdx="2" presStyleCnt="8"/>
      <dgm:spPr/>
    </dgm:pt>
    <dgm:pt modelId="{FC855693-12A3-4321-AC80-2A08FD88AF98}" type="pres">
      <dgm:prSet presAssocID="{6491188F-6223-4302-B19A-C21174B098A2}" presName="Ellipse" presStyleLbl="fgAcc1" presStyleIdx="2" presStyleCnt="8"/>
      <dgm:spPr/>
    </dgm:pt>
    <dgm:pt modelId="{01200EAC-CDE6-453B-86FD-CD96BDD7DD38}" type="pres">
      <dgm:prSet presAssocID="{6491188F-6223-4302-B19A-C21174B098A2}" presName="L2TextContainer" presStyleLbl="revTx" presStyleIdx="4" presStyleCnt="16">
        <dgm:presLayoutVars>
          <dgm:bulletEnabled val="1"/>
        </dgm:presLayoutVars>
      </dgm:prSet>
      <dgm:spPr/>
    </dgm:pt>
    <dgm:pt modelId="{919066ED-84E2-44C5-B66C-D0ED459714AF}" type="pres">
      <dgm:prSet presAssocID="{6491188F-6223-4302-B19A-C21174B098A2}" presName="L1TextContainer" presStyleLbl="revTx" presStyleIdx="5" presStyleCnt="16">
        <dgm:presLayoutVars>
          <dgm:chMax val="1"/>
          <dgm:chPref val="1"/>
          <dgm:bulletEnabled val="1"/>
        </dgm:presLayoutVars>
      </dgm:prSet>
      <dgm:spPr/>
    </dgm:pt>
    <dgm:pt modelId="{161B3DB4-5421-4F1E-8769-97EEC676E867}" type="pres">
      <dgm:prSet presAssocID="{6491188F-6223-4302-B19A-C21174B098A2}" presName="ConnectLine" presStyleLbl="dkBgShp" presStyleIdx="4" presStyleCnt="10"/>
      <dgm:spPr/>
    </dgm:pt>
    <dgm:pt modelId="{6C55403C-B62D-42ED-AA9E-13E138924138}" type="pres">
      <dgm:prSet presAssocID="{6491188F-6223-4302-B19A-C21174B098A2}" presName="ConnectorPoint" presStyleCnt="0"/>
      <dgm:spPr/>
    </dgm:pt>
    <dgm:pt modelId="{AD5D12F2-EF7D-4C96-9D48-0E95C1A9B055}" type="pres">
      <dgm:prSet presAssocID="{6491188F-6223-4302-B19A-C21174B098A2}" presName="Bullet" presStyleLbl="lnNode1" presStyleIdx="2" presStyleCnt="8"/>
      <dgm:spPr/>
    </dgm:pt>
    <dgm:pt modelId="{A12A12F2-E559-45D3-82FB-7AECF2E8B488}" type="pres">
      <dgm:prSet presAssocID="{6491188F-6223-4302-B19A-C21174B098A2}" presName="EmptyPlaceHolder" presStyleCnt="0"/>
      <dgm:spPr/>
    </dgm:pt>
    <dgm:pt modelId="{B7656D19-66A0-4976-B1B4-E176C270116C}" type="pres">
      <dgm:prSet presAssocID="{290B4B9E-46D2-4F7C-88C8-2AC624B97D1E}" presName="spaceBetweenRectangles" presStyleCnt="0"/>
      <dgm:spPr/>
    </dgm:pt>
    <dgm:pt modelId="{7DD5840C-81BD-4286-9CF0-043F72621862}" type="pres">
      <dgm:prSet presAssocID="{AE45E2B2-8B5B-4E45-90AE-EA38D46EEB1C}" presName="composite" presStyleCnt="0"/>
      <dgm:spPr/>
    </dgm:pt>
    <dgm:pt modelId="{2673304C-B1E2-4C04-948D-38CF576E4326}" type="pres">
      <dgm:prSet presAssocID="{AE45E2B2-8B5B-4E45-90AE-EA38D46EEB1C}" presName="DropPinPlaceHolder" presStyleCnt="0"/>
      <dgm:spPr/>
    </dgm:pt>
    <dgm:pt modelId="{DA06457F-2C8D-4557-A479-E2AF38023F55}" type="pres">
      <dgm:prSet presAssocID="{AE45E2B2-8B5B-4E45-90AE-EA38D46EEB1C}" presName="DropPin" presStyleLbl="alignNode1" presStyleIdx="3" presStyleCnt="8"/>
      <dgm:spPr/>
    </dgm:pt>
    <dgm:pt modelId="{8FBAB501-E3BA-49CC-B7E5-9BA7B247FC4C}" type="pres">
      <dgm:prSet presAssocID="{AE45E2B2-8B5B-4E45-90AE-EA38D46EEB1C}" presName="Ellipse" presStyleLbl="fgAcc1" presStyleIdx="3" presStyleCnt="8"/>
      <dgm:spPr/>
    </dgm:pt>
    <dgm:pt modelId="{D210BA5C-3D8B-46AE-8913-7670A2CCEB77}" type="pres">
      <dgm:prSet presAssocID="{AE45E2B2-8B5B-4E45-90AE-EA38D46EEB1C}" presName="L2TextContainer" presStyleLbl="revTx" presStyleIdx="6" presStyleCnt="16">
        <dgm:presLayoutVars>
          <dgm:bulletEnabled val="1"/>
        </dgm:presLayoutVars>
      </dgm:prSet>
      <dgm:spPr/>
    </dgm:pt>
    <dgm:pt modelId="{417A5E5E-E11C-4C7F-A333-E851C3F7C20F}" type="pres">
      <dgm:prSet presAssocID="{AE45E2B2-8B5B-4E45-90AE-EA38D46EEB1C}" presName="L1TextContainer" presStyleLbl="revTx" presStyleIdx="7" presStyleCnt="16">
        <dgm:presLayoutVars>
          <dgm:chMax val="1"/>
          <dgm:chPref val="1"/>
          <dgm:bulletEnabled val="1"/>
        </dgm:presLayoutVars>
      </dgm:prSet>
      <dgm:spPr/>
    </dgm:pt>
    <dgm:pt modelId="{B4D783B2-3652-46D4-B8B7-D9C493344CFA}" type="pres">
      <dgm:prSet presAssocID="{AE45E2B2-8B5B-4E45-90AE-EA38D46EEB1C}" presName="ConnectLine" presStyleLbl="dkBgShp" presStyleIdx="5" presStyleCnt="10"/>
      <dgm:spPr/>
    </dgm:pt>
    <dgm:pt modelId="{5446D439-6512-4878-9FD4-B51E52AD3FE7}" type="pres">
      <dgm:prSet presAssocID="{AE45E2B2-8B5B-4E45-90AE-EA38D46EEB1C}" presName="ConnectorPoint" presStyleCnt="0"/>
      <dgm:spPr/>
    </dgm:pt>
    <dgm:pt modelId="{B3A6402B-DC2D-4A73-89B0-4C91FFF65850}" type="pres">
      <dgm:prSet presAssocID="{AE45E2B2-8B5B-4E45-90AE-EA38D46EEB1C}" presName="Bullet" presStyleLbl="lnNode1" presStyleIdx="3" presStyleCnt="8"/>
      <dgm:spPr/>
    </dgm:pt>
    <dgm:pt modelId="{0E14A7BF-F629-4577-9D30-89411D21B3AE}" type="pres">
      <dgm:prSet presAssocID="{AE45E2B2-8B5B-4E45-90AE-EA38D46EEB1C}" presName="EmptyPlaceHolder" presStyleCnt="0"/>
      <dgm:spPr/>
    </dgm:pt>
    <dgm:pt modelId="{DF880B6E-AA33-4712-8C5E-845639123FFE}" type="pres">
      <dgm:prSet presAssocID="{A97225E0-282A-4D0B-8B97-6ECE5B83409B}" presName="spaceBetweenRectangles" presStyleCnt="0"/>
      <dgm:spPr/>
    </dgm:pt>
    <dgm:pt modelId="{7D39C7B0-AA4F-4C54-8BAA-ECF80AC14287}" type="pres">
      <dgm:prSet presAssocID="{1CB9752A-56B9-495A-B9C5-C0EBD119CCF9}" presName="composite" presStyleCnt="0"/>
      <dgm:spPr/>
    </dgm:pt>
    <dgm:pt modelId="{56251E40-9253-47FA-861C-AB6B601CD0B0}" type="pres">
      <dgm:prSet presAssocID="{1CB9752A-56B9-495A-B9C5-C0EBD119CCF9}" presName="DropPinPlaceHolder" presStyleCnt="0"/>
      <dgm:spPr/>
    </dgm:pt>
    <dgm:pt modelId="{257228E6-F9F7-47FE-92D6-5CE8F92A1691}" type="pres">
      <dgm:prSet presAssocID="{1CB9752A-56B9-495A-B9C5-C0EBD119CCF9}" presName="DropPin" presStyleLbl="alignNode1" presStyleIdx="4" presStyleCnt="8"/>
      <dgm:spPr/>
    </dgm:pt>
    <dgm:pt modelId="{EEDD5975-D25C-427B-852F-09F337B68518}" type="pres">
      <dgm:prSet presAssocID="{1CB9752A-56B9-495A-B9C5-C0EBD119CCF9}" presName="Ellipse" presStyleLbl="fgAcc1" presStyleIdx="4" presStyleCnt="8"/>
      <dgm:spPr/>
    </dgm:pt>
    <dgm:pt modelId="{24EA71FD-3427-41FC-ACB1-0BA02DDE661B}" type="pres">
      <dgm:prSet presAssocID="{1CB9752A-56B9-495A-B9C5-C0EBD119CCF9}" presName="L2TextContainer" presStyleLbl="revTx" presStyleIdx="8" presStyleCnt="16">
        <dgm:presLayoutVars>
          <dgm:bulletEnabled val="1"/>
        </dgm:presLayoutVars>
      </dgm:prSet>
      <dgm:spPr/>
    </dgm:pt>
    <dgm:pt modelId="{49FBE82A-06CB-442F-A55A-3C8CF8CFFB99}" type="pres">
      <dgm:prSet presAssocID="{1CB9752A-56B9-495A-B9C5-C0EBD119CCF9}" presName="L1TextContainer" presStyleLbl="revTx" presStyleIdx="9" presStyleCnt="16">
        <dgm:presLayoutVars>
          <dgm:chMax val="1"/>
          <dgm:chPref val="1"/>
          <dgm:bulletEnabled val="1"/>
        </dgm:presLayoutVars>
      </dgm:prSet>
      <dgm:spPr/>
    </dgm:pt>
    <dgm:pt modelId="{3B44261C-A47F-44AB-9BDF-8A62A186C84B}" type="pres">
      <dgm:prSet presAssocID="{1CB9752A-56B9-495A-B9C5-C0EBD119CCF9}" presName="ConnectLine" presStyleLbl="dkBgShp" presStyleIdx="6" presStyleCnt="10"/>
      <dgm:spPr/>
    </dgm:pt>
    <dgm:pt modelId="{AA32B914-7282-4194-89F2-1153EF8A95E4}" type="pres">
      <dgm:prSet presAssocID="{1CB9752A-56B9-495A-B9C5-C0EBD119CCF9}" presName="ConnectorPoint" presStyleCnt="0"/>
      <dgm:spPr/>
    </dgm:pt>
    <dgm:pt modelId="{49F5A3B4-A5AF-4896-A174-6DA34BED8B7D}" type="pres">
      <dgm:prSet presAssocID="{1CB9752A-56B9-495A-B9C5-C0EBD119CCF9}" presName="Bullet" presStyleLbl="lnNode1" presStyleIdx="4" presStyleCnt="8"/>
      <dgm:spPr/>
    </dgm:pt>
    <dgm:pt modelId="{870FCD59-3FFA-465C-AC74-CA6E3901C525}" type="pres">
      <dgm:prSet presAssocID="{1CB9752A-56B9-495A-B9C5-C0EBD119CCF9}" presName="EmptyPlaceHolder" presStyleCnt="0"/>
      <dgm:spPr/>
    </dgm:pt>
    <dgm:pt modelId="{5EEC0C6B-20F9-427B-A66A-0F4B70B9D8F5}" type="pres">
      <dgm:prSet presAssocID="{E44ED20C-C671-4D9E-ABE0-E251834F9077}" presName="spaceBetweenRectangles" presStyleCnt="0"/>
      <dgm:spPr/>
    </dgm:pt>
    <dgm:pt modelId="{CA767536-4006-4A7E-8DFD-BABEC35EF870}" type="pres">
      <dgm:prSet presAssocID="{EE7BD67C-192E-41BD-884B-A29AA2585F00}" presName="composite" presStyleCnt="0"/>
      <dgm:spPr/>
    </dgm:pt>
    <dgm:pt modelId="{637FAEC8-9218-461D-A508-4568243014BE}" type="pres">
      <dgm:prSet presAssocID="{EE7BD67C-192E-41BD-884B-A29AA2585F00}" presName="DropPinPlaceHolder" presStyleCnt="0"/>
      <dgm:spPr/>
    </dgm:pt>
    <dgm:pt modelId="{7654D66A-B0CE-49B8-826F-C060E3738440}" type="pres">
      <dgm:prSet presAssocID="{EE7BD67C-192E-41BD-884B-A29AA2585F00}" presName="DropPin" presStyleLbl="alignNode1" presStyleIdx="5" presStyleCnt="8"/>
      <dgm:spPr/>
    </dgm:pt>
    <dgm:pt modelId="{34B08D82-0E81-4943-B39A-AF3C445A090D}" type="pres">
      <dgm:prSet presAssocID="{EE7BD67C-192E-41BD-884B-A29AA2585F00}" presName="Ellipse" presStyleLbl="fgAcc1" presStyleIdx="5" presStyleCnt="8"/>
      <dgm:spPr/>
    </dgm:pt>
    <dgm:pt modelId="{D8C676FD-6399-4055-A2E2-D75B941FD43E}" type="pres">
      <dgm:prSet presAssocID="{EE7BD67C-192E-41BD-884B-A29AA2585F00}" presName="L2TextContainer" presStyleLbl="revTx" presStyleIdx="10" presStyleCnt="16">
        <dgm:presLayoutVars>
          <dgm:bulletEnabled val="1"/>
        </dgm:presLayoutVars>
      </dgm:prSet>
      <dgm:spPr/>
    </dgm:pt>
    <dgm:pt modelId="{98BDC51C-D634-4E24-BF45-EF7AFA09227A}" type="pres">
      <dgm:prSet presAssocID="{EE7BD67C-192E-41BD-884B-A29AA2585F00}" presName="L1TextContainer" presStyleLbl="revTx" presStyleIdx="11" presStyleCnt="16">
        <dgm:presLayoutVars>
          <dgm:chMax val="1"/>
          <dgm:chPref val="1"/>
          <dgm:bulletEnabled val="1"/>
        </dgm:presLayoutVars>
      </dgm:prSet>
      <dgm:spPr/>
    </dgm:pt>
    <dgm:pt modelId="{62B00423-DF55-4B50-8BC8-D6442FBA8741}" type="pres">
      <dgm:prSet presAssocID="{EE7BD67C-192E-41BD-884B-A29AA2585F00}" presName="ConnectLine" presStyleLbl="dkBgShp" presStyleIdx="7" presStyleCnt="10"/>
      <dgm:spPr/>
    </dgm:pt>
    <dgm:pt modelId="{D85A5723-1FC9-48BA-BCED-C02E2782B4AB}" type="pres">
      <dgm:prSet presAssocID="{EE7BD67C-192E-41BD-884B-A29AA2585F00}" presName="ConnectorPoint" presStyleCnt="0"/>
      <dgm:spPr/>
    </dgm:pt>
    <dgm:pt modelId="{7536693B-A800-4B4C-B8FD-75215A6C77F2}" type="pres">
      <dgm:prSet presAssocID="{EE7BD67C-192E-41BD-884B-A29AA2585F00}" presName="Bullet" presStyleLbl="lnNode1" presStyleIdx="5" presStyleCnt="8"/>
      <dgm:spPr/>
    </dgm:pt>
    <dgm:pt modelId="{3CC7E1C5-ACCB-4C9E-88C3-C5803BD7E8A3}" type="pres">
      <dgm:prSet presAssocID="{EE7BD67C-192E-41BD-884B-A29AA2585F00}" presName="EmptyPlaceHolder" presStyleCnt="0"/>
      <dgm:spPr/>
    </dgm:pt>
    <dgm:pt modelId="{CBC10A48-FD3E-4C15-A8BA-7948F8BD155D}" type="pres">
      <dgm:prSet presAssocID="{AAD88A45-D7AA-4207-A6BA-43EDB3FACAF6}" presName="spaceBetweenRectangles" presStyleCnt="0"/>
      <dgm:spPr/>
    </dgm:pt>
    <dgm:pt modelId="{1B8F3DC5-37C4-4DFE-82EC-DCF028E33A1E}" type="pres">
      <dgm:prSet presAssocID="{AF3779EC-B816-40C9-A040-2E1FC76129A1}" presName="composite" presStyleCnt="0"/>
      <dgm:spPr/>
    </dgm:pt>
    <dgm:pt modelId="{79163356-8FB1-4B1C-9D2A-5ACA5FA454F2}" type="pres">
      <dgm:prSet presAssocID="{AF3779EC-B816-40C9-A040-2E1FC76129A1}" presName="DropPinPlaceHolder" presStyleCnt="0"/>
      <dgm:spPr/>
    </dgm:pt>
    <dgm:pt modelId="{56673656-04B4-4609-87DB-8B4CE6335D92}" type="pres">
      <dgm:prSet presAssocID="{AF3779EC-B816-40C9-A040-2E1FC76129A1}" presName="DropPin" presStyleLbl="alignNode1" presStyleIdx="6" presStyleCnt="8"/>
      <dgm:spPr/>
    </dgm:pt>
    <dgm:pt modelId="{83EBB818-03E5-4BF3-B194-2A709A764B4D}" type="pres">
      <dgm:prSet presAssocID="{AF3779EC-B816-40C9-A040-2E1FC76129A1}" presName="Ellipse" presStyleLbl="fgAcc1" presStyleIdx="6" presStyleCnt="8"/>
      <dgm:spPr/>
    </dgm:pt>
    <dgm:pt modelId="{364D3371-4F58-4C84-B754-1BB0C7D836F9}" type="pres">
      <dgm:prSet presAssocID="{AF3779EC-B816-40C9-A040-2E1FC76129A1}" presName="L2TextContainer" presStyleLbl="revTx" presStyleIdx="12" presStyleCnt="16">
        <dgm:presLayoutVars>
          <dgm:bulletEnabled val="1"/>
        </dgm:presLayoutVars>
      </dgm:prSet>
      <dgm:spPr/>
    </dgm:pt>
    <dgm:pt modelId="{431F3110-2D21-4E8F-A269-A3431B3A4E70}" type="pres">
      <dgm:prSet presAssocID="{AF3779EC-B816-40C9-A040-2E1FC76129A1}" presName="L1TextContainer" presStyleLbl="revTx" presStyleIdx="13" presStyleCnt="16">
        <dgm:presLayoutVars>
          <dgm:chMax val="1"/>
          <dgm:chPref val="1"/>
          <dgm:bulletEnabled val="1"/>
        </dgm:presLayoutVars>
      </dgm:prSet>
      <dgm:spPr/>
    </dgm:pt>
    <dgm:pt modelId="{5F2EDE6B-41E9-4501-B344-89567BFEB294}" type="pres">
      <dgm:prSet presAssocID="{AF3779EC-B816-40C9-A040-2E1FC76129A1}" presName="ConnectLine" presStyleLbl="dkBgShp" presStyleIdx="8" presStyleCnt="10"/>
      <dgm:spPr/>
    </dgm:pt>
    <dgm:pt modelId="{7DD17002-73F0-4AEF-A4B5-9F5BE8FC6DAE}" type="pres">
      <dgm:prSet presAssocID="{AF3779EC-B816-40C9-A040-2E1FC76129A1}" presName="ConnectorPoint" presStyleCnt="0"/>
      <dgm:spPr/>
    </dgm:pt>
    <dgm:pt modelId="{BE01B24E-2FF8-40E5-84E9-35D2B2BBD3FB}" type="pres">
      <dgm:prSet presAssocID="{AF3779EC-B816-40C9-A040-2E1FC76129A1}" presName="Bullet" presStyleLbl="lnNode1" presStyleIdx="6" presStyleCnt="8"/>
      <dgm:spPr/>
    </dgm:pt>
    <dgm:pt modelId="{F19F7817-33B8-482E-AC99-F33B703A5AF5}" type="pres">
      <dgm:prSet presAssocID="{AF3779EC-B816-40C9-A040-2E1FC76129A1}" presName="EmptyPlaceHolder" presStyleCnt="0"/>
      <dgm:spPr/>
    </dgm:pt>
    <dgm:pt modelId="{8EADC993-B11B-4353-AA05-5AB1FD5E3855}" type="pres">
      <dgm:prSet presAssocID="{9547CF5C-DCA8-4092-A39B-CBD5A0536F52}" presName="spaceBetweenRectangles" presStyleCnt="0"/>
      <dgm:spPr/>
    </dgm:pt>
    <dgm:pt modelId="{03B6C8DF-AD78-482E-8E81-4BCF8AA7DF7C}" type="pres">
      <dgm:prSet presAssocID="{281F0BEE-CA0F-449B-9A0F-6E00E59237D5}" presName="composite" presStyleCnt="0"/>
      <dgm:spPr/>
    </dgm:pt>
    <dgm:pt modelId="{45C03BEE-F4D3-4FAA-8014-E8F4E86307B8}" type="pres">
      <dgm:prSet presAssocID="{281F0BEE-CA0F-449B-9A0F-6E00E59237D5}" presName="DropPinPlaceHolder" presStyleCnt="0"/>
      <dgm:spPr/>
    </dgm:pt>
    <dgm:pt modelId="{E3178AAE-CD9B-4AD8-9130-B3663C597C37}" type="pres">
      <dgm:prSet presAssocID="{281F0BEE-CA0F-449B-9A0F-6E00E59237D5}" presName="DropPin" presStyleLbl="alignNode1" presStyleIdx="7" presStyleCnt="8"/>
      <dgm:spPr/>
    </dgm:pt>
    <dgm:pt modelId="{B9E2354E-2AC2-4C27-816A-220F4B0087BB}" type="pres">
      <dgm:prSet presAssocID="{281F0BEE-CA0F-449B-9A0F-6E00E59237D5}" presName="Ellipse" presStyleLbl="fgAcc1" presStyleIdx="7" presStyleCnt="8"/>
      <dgm:spPr/>
    </dgm:pt>
    <dgm:pt modelId="{E66C740F-4D02-4B23-9DA8-AD764ECDCEEA}" type="pres">
      <dgm:prSet presAssocID="{281F0BEE-CA0F-449B-9A0F-6E00E59237D5}" presName="L2TextContainer" presStyleLbl="revTx" presStyleIdx="14" presStyleCnt="16">
        <dgm:presLayoutVars>
          <dgm:bulletEnabled val="1"/>
        </dgm:presLayoutVars>
      </dgm:prSet>
      <dgm:spPr/>
    </dgm:pt>
    <dgm:pt modelId="{FF405F8D-58C8-450B-AB0F-BFF5A9FF1FE4}" type="pres">
      <dgm:prSet presAssocID="{281F0BEE-CA0F-449B-9A0F-6E00E59237D5}" presName="L1TextContainer" presStyleLbl="revTx" presStyleIdx="15" presStyleCnt="16">
        <dgm:presLayoutVars>
          <dgm:chMax val="1"/>
          <dgm:chPref val="1"/>
          <dgm:bulletEnabled val="1"/>
        </dgm:presLayoutVars>
      </dgm:prSet>
      <dgm:spPr/>
    </dgm:pt>
    <dgm:pt modelId="{6E7CA71C-E7A9-48E1-B545-B103884F224D}" type="pres">
      <dgm:prSet presAssocID="{281F0BEE-CA0F-449B-9A0F-6E00E59237D5}" presName="ConnectLine" presStyleLbl="dkBgShp" presStyleIdx="9" presStyleCnt="10"/>
      <dgm:spPr/>
    </dgm:pt>
    <dgm:pt modelId="{98F7C994-3BC4-4224-BE12-2C5A71D1F2A7}" type="pres">
      <dgm:prSet presAssocID="{281F0BEE-CA0F-449B-9A0F-6E00E59237D5}" presName="ConnectorPoint" presStyleCnt="0"/>
      <dgm:spPr/>
    </dgm:pt>
    <dgm:pt modelId="{418DD926-2C35-434C-890A-52F78EC709BD}" type="pres">
      <dgm:prSet presAssocID="{281F0BEE-CA0F-449B-9A0F-6E00E59237D5}" presName="Bullet" presStyleLbl="lnNode1" presStyleIdx="7" presStyleCnt="8"/>
      <dgm:spPr/>
    </dgm:pt>
    <dgm:pt modelId="{967CE296-89C5-46A0-87FA-F1EC13FB4BA1}" type="pres">
      <dgm:prSet presAssocID="{281F0BEE-CA0F-449B-9A0F-6E00E59237D5}" presName="EmptyPlaceHolder" presStyleCnt="0"/>
      <dgm:spPr/>
    </dgm:pt>
  </dgm:ptLst>
  <dgm:cxnLst>
    <dgm:cxn modelId="{0DE95108-837C-4107-B46D-A45E4629063E}" type="presOf" srcId="{42A9FDC0-96E3-4308-B886-85CB56FCCA96}" destId="{01200EAC-CDE6-453B-86FD-CD96BDD7DD38}" srcOrd="0" destOrd="0" presId="urn:microsoft.com/office/officeart/2024/layout/BulletTimeline"/>
    <dgm:cxn modelId="{7100D408-99D6-405D-8DA7-4B998B46016F}" srcId="{5013C4A3-AE00-4CA1-BAA1-81D678A61849}" destId="{1CB9752A-56B9-495A-B9C5-C0EBD119CCF9}" srcOrd="4" destOrd="0" parTransId="{51989C11-A1DE-4B41-A9FC-04FB38A4C9C5}" sibTransId="{E44ED20C-C671-4D9E-ABE0-E251834F9077}"/>
    <dgm:cxn modelId="{7BD01B13-6C7F-43E2-B87C-CD60B5928395}" srcId="{EE7BD67C-192E-41BD-884B-A29AA2585F00}" destId="{370CD51A-855B-46CA-99B6-09025761108D}" srcOrd="0" destOrd="0" parTransId="{010700D5-378C-46DD-BD48-DA288FB08E1A}" sibTransId="{E2ADBB55-2BA7-416E-BB7D-E38B72846720}"/>
    <dgm:cxn modelId="{1A598715-B500-4E67-AD73-95C950BE48BD}" srcId="{5013C4A3-AE00-4CA1-BAA1-81D678A61849}" destId="{6491188F-6223-4302-B19A-C21174B098A2}" srcOrd="2" destOrd="0" parTransId="{F0E914BE-7A94-46A3-AF83-15788B02A830}" sibTransId="{290B4B9E-46D2-4F7C-88C8-2AC624B97D1E}"/>
    <dgm:cxn modelId="{4987D725-630C-4924-83C7-80894D2F078B}" srcId="{5013C4A3-AE00-4CA1-BAA1-81D678A61849}" destId="{AE45E2B2-8B5B-4E45-90AE-EA38D46EEB1C}" srcOrd="3" destOrd="0" parTransId="{DFC2A492-3623-428C-9BCB-BCD883B2D58C}" sibTransId="{A97225E0-282A-4D0B-8B97-6ECE5B83409B}"/>
    <dgm:cxn modelId="{E9643F33-B422-4F68-9226-01C6619E4D60}" type="presOf" srcId="{CCA5D245-C005-4058-A583-740650CA3F02}" destId="{364D3371-4F58-4C84-B754-1BB0C7D836F9}" srcOrd="0" destOrd="0" presId="urn:microsoft.com/office/officeart/2024/layout/BulletTimeline"/>
    <dgm:cxn modelId="{DA7F433E-CFCC-472D-8A08-6ACFF1A10354}" type="presOf" srcId="{75D98280-93F2-4986-A21C-398D8C08B75B}" destId="{1E41A2BF-28A3-469C-8114-FD38AFD29486}" srcOrd="0" destOrd="0" presId="urn:microsoft.com/office/officeart/2024/layout/BulletTimeline"/>
    <dgm:cxn modelId="{114B0C65-9A22-4E7F-8508-A53DCFC92A83}" srcId="{81B37432-59EC-4CD2-8335-AD0C1A69D45E}" destId="{AF24FDD3-7983-41F9-A540-B71D10F6690B}" srcOrd="0" destOrd="0" parTransId="{A36A3869-2251-40E1-8AC3-DA069597D3F4}" sibTransId="{A3FA7713-C294-4B5D-A6F4-852CBC64DBB3}"/>
    <dgm:cxn modelId="{F2A88645-008E-40B0-A400-70CE167B4629}" type="presOf" srcId="{1CB9752A-56B9-495A-B9C5-C0EBD119CCF9}" destId="{49FBE82A-06CB-442F-A55A-3C8CF8CFFB99}" srcOrd="0" destOrd="0" presId="urn:microsoft.com/office/officeart/2024/layout/BulletTimeline"/>
    <dgm:cxn modelId="{B0AAEF46-A055-405A-9C88-8810FA71DE26}" srcId="{76082EF3-EF57-4489-9DF9-4081FD56BC2B}" destId="{75D98280-93F2-4986-A21C-398D8C08B75B}" srcOrd="0" destOrd="0" parTransId="{801DA95F-AE7D-4405-8391-69F00B0A6CDB}" sibTransId="{5A446061-5DFC-4CE1-8696-A2AED3673962}"/>
    <dgm:cxn modelId="{EEB45768-A764-4A32-A17E-125B6C2CEE71}" type="presOf" srcId="{76082EF3-EF57-4489-9DF9-4081FD56BC2B}" destId="{A0848FE0-7CE6-4B67-AB1D-D4A3C6FE597C}" srcOrd="0" destOrd="0" presId="urn:microsoft.com/office/officeart/2024/layout/BulletTimeline"/>
    <dgm:cxn modelId="{23234D52-4F29-4308-A018-D555924881F9}" type="presOf" srcId="{AE45E2B2-8B5B-4E45-90AE-EA38D46EEB1C}" destId="{417A5E5E-E11C-4C7F-A333-E851C3F7C20F}" srcOrd="0" destOrd="0" presId="urn:microsoft.com/office/officeart/2024/layout/BulletTimeline"/>
    <dgm:cxn modelId="{3EFD6E73-ADFA-401A-B2BD-626C85C8DA1A}" type="presOf" srcId="{5013C4A3-AE00-4CA1-BAA1-81D678A61849}" destId="{27F6A3A5-4336-45C7-925F-D41A8D63A9C0}" srcOrd="0" destOrd="0" presId="urn:microsoft.com/office/officeart/2024/layout/BulletTimeline"/>
    <dgm:cxn modelId="{DFBA877C-66C4-47E9-B1F4-5080B99A0C51}" type="presOf" srcId="{AF24FDD3-7983-41F9-A540-B71D10F6690B}" destId="{B066574C-914A-48BD-B264-E5B357530C2D}" srcOrd="0" destOrd="0" presId="urn:microsoft.com/office/officeart/2024/layout/BulletTimeline"/>
    <dgm:cxn modelId="{0B2B137D-B907-462E-8D9F-6B219EFECB97}" srcId="{1CB9752A-56B9-495A-B9C5-C0EBD119CCF9}" destId="{B3ECAE2F-00F1-4939-9259-84D0694CF19D}" srcOrd="0" destOrd="0" parTransId="{D0038D65-73FE-4BF4-A892-255A8BCCA4EF}" sibTransId="{61EADE88-DFA0-4096-A0A7-6C9248B28DB4}"/>
    <dgm:cxn modelId="{5263417D-0434-4CC9-9B7A-4EA57FD44C2F}" type="presOf" srcId="{EE7BD67C-192E-41BD-884B-A29AA2585F00}" destId="{98BDC51C-D634-4E24-BF45-EF7AFA09227A}" srcOrd="0" destOrd="0" presId="urn:microsoft.com/office/officeart/2024/layout/BulletTimeline"/>
    <dgm:cxn modelId="{9F438490-6204-4CFC-8116-DA5664C85712}" type="presOf" srcId="{D3D30132-A3BB-4F86-906D-04DF66EBE43E}" destId="{E66C740F-4D02-4B23-9DA8-AD764ECDCEEA}" srcOrd="0" destOrd="0" presId="urn:microsoft.com/office/officeart/2024/layout/BulletTimeline"/>
    <dgm:cxn modelId="{00FE1794-A256-451E-ABFA-C3C53A3B337B}" srcId="{AF3779EC-B816-40C9-A040-2E1FC76129A1}" destId="{CCA5D245-C005-4058-A583-740650CA3F02}" srcOrd="0" destOrd="0" parTransId="{CD3CF0E4-D7D3-43CE-B32A-A7C60F1F2694}" sibTransId="{A3BAAB14-E1D1-4D7F-9F1F-AA510614A443}"/>
    <dgm:cxn modelId="{F28C70A2-8A9E-4C54-A839-95D3FABA38CD}" srcId="{5013C4A3-AE00-4CA1-BAA1-81D678A61849}" destId="{281F0BEE-CA0F-449B-9A0F-6E00E59237D5}" srcOrd="7" destOrd="0" parTransId="{D64889E5-5FF8-4C1A-9E9E-A58B0E3AC57E}" sibTransId="{8567F87C-0C3B-457C-BD52-4C8ED7130A27}"/>
    <dgm:cxn modelId="{C56D59A2-DBA7-4A89-A792-BEAA06AC0B5A}" srcId="{6491188F-6223-4302-B19A-C21174B098A2}" destId="{42A9FDC0-96E3-4308-B886-85CB56FCCA96}" srcOrd="0" destOrd="0" parTransId="{AA98840B-B3D7-4C72-B4EB-A8920D789A2E}" sibTransId="{411DB039-C43B-444E-8F5C-CC0DACD54B76}"/>
    <dgm:cxn modelId="{D151E3BB-D4C9-4E4E-9EA3-F8DB396A8508}" type="presOf" srcId="{281F0BEE-CA0F-449B-9A0F-6E00E59237D5}" destId="{FF405F8D-58C8-450B-AB0F-BFF5A9FF1FE4}" srcOrd="0" destOrd="0" presId="urn:microsoft.com/office/officeart/2024/layout/BulletTimeline"/>
    <dgm:cxn modelId="{38FB19BF-ED24-4D26-ACEE-46497BF468E7}" type="presOf" srcId="{370CD51A-855B-46CA-99B6-09025761108D}" destId="{D8C676FD-6399-4055-A2E2-D75B941FD43E}" srcOrd="0" destOrd="0" presId="urn:microsoft.com/office/officeart/2024/layout/BulletTimeline"/>
    <dgm:cxn modelId="{4BD066CB-9A43-4A8D-AF13-11A3FED3D02A}" srcId="{5013C4A3-AE00-4CA1-BAA1-81D678A61849}" destId="{81B37432-59EC-4CD2-8335-AD0C1A69D45E}" srcOrd="1" destOrd="0" parTransId="{2CB8F21E-CC7E-4045-A461-3891DE7CD515}" sibTransId="{F08F08DE-2D0E-49AB-B157-936021C1CD73}"/>
    <dgm:cxn modelId="{3565B1CC-AB39-4CA6-A842-80E7FF3C066F}" type="presOf" srcId="{70DCB484-7D07-4F4B-8883-8A42DDB5322F}" destId="{D210BA5C-3D8B-46AE-8913-7670A2CCEB77}" srcOrd="0" destOrd="0" presId="urn:microsoft.com/office/officeart/2024/layout/BulletTimeline"/>
    <dgm:cxn modelId="{70AD6ED2-5E26-4859-A119-4807A0D3D957}" type="presOf" srcId="{AF3779EC-B816-40C9-A040-2E1FC76129A1}" destId="{431F3110-2D21-4E8F-A269-A3431B3A4E70}" srcOrd="0" destOrd="0" presId="urn:microsoft.com/office/officeart/2024/layout/BulletTimeline"/>
    <dgm:cxn modelId="{AF539CD5-CA0D-440E-8452-8D43BAB0368B}" srcId="{5013C4A3-AE00-4CA1-BAA1-81D678A61849}" destId="{EE7BD67C-192E-41BD-884B-A29AA2585F00}" srcOrd="5" destOrd="0" parTransId="{20507903-FE52-4300-974F-D176EECC4FD2}" sibTransId="{AAD88A45-D7AA-4207-A6BA-43EDB3FACAF6}"/>
    <dgm:cxn modelId="{52185EE7-1271-4618-A5B2-E8576E5E97C9}" srcId="{281F0BEE-CA0F-449B-9A0F-6E00E59237D5}" destId="{D3D30132-A3BB-4F86-906D-04DF66EBE43E}" srcOrd="0" destOrd="0" parTransId="{02BBEDE8-B949-48A0-B8F3-BAAF2DB3984E}" sibTransId="{510C2267-0C2F-4C90-ABD6-63DAB178FF44}"/>
    <dgm:cxn modelId="{E66981E7-FECB-4CF5-9323-857A5A5DA649}" srcId="{AE45E2B2-8B5B-4E45-90AE-EA38D46EEB1C}" destId="{70DCB484-7D07-4F4B-8883-8A42DDB5322F}" srcOrd="0" destOrd="0" parTransId="{5810805F-324C-4E0D-9467-9E2BDF5071CC}" sibTransId="{75B0F82A-22CE-434B-9146-3561BB2CD74E}"/>
    <dgm:cxn modelId="{A72E9EEC-6D93-4904-AB1F-15671FEC5123}" srcId="{5013C4A3-AE00-4CA1-BAA1-81D678A61849}" destId="{76082EF3-EF57-4489-9DF9-4081FD56BC2B}" srcOrd="0" destOrd="0" parTransId="{B4F746E2-4549-45A6-8435-8C7252FE584B}" sibTransId="{655909C4-3231-454D-971D-5C3AD5C55DAA}"/>
    <dgm:cxn modelId="{F0B09AF8-FB60-40EC-844F-8E374F261BAF}" type="presOf" srcId="{81B37432-59EC-4CD2-8335-AD0C1A69D45E}" destId="{70E6A4DF-0419-4D72-AEEA-4BBAB7545A8F}" srcOrd="0" destOrd="0" presId="urn:microsoft.com/office/officeart/2024/layout/BulletTimeline"/>
    <dgm:cxn modelId="{A352ABF8-EB6B-44B2-B9B1-4243C486A0CB}" type="presOf" srcId="{B3ECAE2F-00F1-4939-9259-84D0694CF19D}" destId="{24EA71FD-3427-41FC-ACB1-0BA02DDE661B}" srcOrd="0" destOrd="0" presId="urn:microsoft.com/office/officeart/2024/layout/BulletTimeline"/>
    <dgm:cxn modelId="{A3FA5AFB-01A3-467B-AA00-91E42B6134BB}" srcId="{5013C4A3-AE00-4CA1-BAA1-81D678A61849}" destId="{AF3779EC-B816-40C9-A040-2E1FC76129A1}" srcOrd="6" destOrd="0" parTransId="{FEEF77A2-A8B7-4317-92E9-9C8D9C44329B}" sibTransId="{9547CF5C-DCA8-4092-A39B-CBD5A0536F52}"/>
    <dgm:cxn modelId="{EBAE60FD-4AAC-43B2-B1EE-2BCE0D19AFE5}" type="presOf" srcId="{6491188F-6223-4302-B19A-C21174B098A2}" destId="{919066ED-84E2-44C5-B66C-D0ED459714AF}" srcOrd="0" destOrd="0" presId="urn:microsoft.com/office/officeart/2024/layout/BulletTimeline"/>
    <dgm:cxn modelId="{8722F078-E178-4EC7-8FF7-FEA38407D643}" type="presParOf" srcId="{27F6A3A5-4336-45C7-925F-D41A8D63A9C0}" destId="{DE2E7B96-4371-47A9-A51E-A0C1193AA4A4}" srcOrd="0" destOrd="0" presId="urn:microsoft.com/office/officeart/2024/layout/BulletTimeline"/>
    <dgm:cxn modelId="{317CC02F-CF8C-4E9D-AA15-97FDEC63ED42}" type="presParOf" srcId="{DE2E7B96-4371-47A9-A51E-A0C1193AA4A4}" destId="{6BF98B31-98EB-4986-8E42-08164AC52F61}" srcOrd="0" destOrd="0" presId="urn:microsoft.com/office/officeart/2024/layout/BulletTimeline"/>
    <dgm:cxn modelId="{8665476B-8BF1-415E-BFA7-E58E6A0E559A}" type="presParOf" srcId="{DE2E7B96-4371-47A9-A51E-A0C1193AA4A4}" destId="{0EE0546C-50B5-4D5D-AAD4-DDA9134A2FE3}" srcOrd="1" destOrd="0" presId="urn:microsoft.com/office/officeart/2024/layout/BulletTimeline"/>
    <dgm:cxn modelId="{37A03958-D41F-43EE-8F47-038C158AD87D}" type="presParOf" srcId="{27F6A3A5-4336-45C7-925F-D41A8D63A9C0}" destId="{01170754-920B-46BA-91EB-3B2F0B898D59}" srcOrd="1" destOrd="0" presId="urn:microsoft.com/office/officeart/2024/layout/BulletTimeline"/>
    <dgm:cxn modelId="{4EEDF578-BC0A-45A4-A03A-5DE678721D2B}" type="presParOf" srcId="{01170754-920B-46BA-91EB-3B2F0B898D59}" destId="{A6827BFC-2EC1-43CB-BDBC-57CA00A26F22}" srcOrd="0" destOrd="0" presId="urn:microsoft.com/office/officeart/2024/layout/BulletTimeline"/>
    <dgm:cxn modelId="{E7A18875-7E52-4CAD-B3EE-1821B8B88240}" type="presParOf" srcId="{A6827BFC-2EC1-43CB-BDBC-57CA00A26F22}" destId="{61A82EA7-1A70-4EBF-BDB9-81FA09BD3D0B}" srcOrd="0" destOrd="0" presId="urn:microsoft.com/office/officeart/2024/layout/BulletTimeline"/>
    <dgm:cxn modelId="{2E680B87-E4F9-49A6-AB7D-8C03A212A0DB}" type="presParOf" srcId="{61A82EA7-1A70-4EBF-BDB9-81FA09BD3D0B}" destId="{678D57B6-599B-4985-9CD4-BB701FAEC526}" srcOrd="0" destOrd="0" presId="urn:microsoft.com/office/officeart/2024/layout/BulletTimeline"/>
    <dgm:cxn modelId="{61FF4070-BEB0-4D4D-9D4F-A4682E4A426C}" type="presParOf" srcId="{61A82EA7-1A70-4EBF-BDB9-81FA09BD3D0B}" destId="{161227A6-6474-401B-8C75-D6DF59BDAF42}" srcOrd="1" destOrd="0" presId="urn:microsoft.com/office/officeart/2024/layout/BulletTimeline"/>
    <dgm:cxn modelId="{9BD326DA-3E47-4E36-B0E2-70F396605CAF}" type="presParOf" srcId="{A6827BFC-2EC1-43CB-BDBC-57CA00A26F22}" destId="{1E41A2BF-28A3-469C-8114-FD38AFD29486}" srcOrd="1" destOrd="0" presId="urn:microsoft.com/office/officeart/2024/layout/BulletTimeline"/>
    <dgm:cxn modelId="{8768D2C2-F123-4460-8FE8-BA0B0E88C832}" type="presParOf" srcId="{A6827BFC-2EC1-43CB-BDBC-57CA00A26F22}" destId="{A0848FE0-7CE6-4B67-AB1D-D4A3C6FE597C}" srcOrd="2" destOrd="0" presId="urn:microsoft.com/office/officeart/2024/layout/BulletTimeline"/>
    <dgm:cxn modelId="{DDA70E65-0221-49C4-9C89-2C108CF16F2C}" type="presParOf" srcId="{A6827BFC-2EC1-43CB-BDBC-57CA00A26F22}" destId="{2B0760A3-3B74-44D6-95C2-099B5671FF40}" srcOrd="3" destOrd="0" presId="urn:microsoft.com/office/officeart/2024/layout/BulletTimeline"/>
    <dgm:cxn modelId="{4F630106-5B07-40AA-BC85-A1733E25BC86}" type="presParOf" srcId="{A6827BFC-2EC1-43CB-BDBC-57CA00A26F22}" destId="{13CDA517-305B-4D52-93E4-6D90126C7CFE}" srcOrd="4" destOrd="0" presId="urn:microsoft.com/office/officeart/2024/layout/BulletTimeline"/>
    <dgm:cxn modelId="{C4B768B9-AE88-434D-8647-14027AD452CF}" type="presParOf" srcId="{13CDA517-305B-4D52-93E4-6D90126C7CFE}" destId="{36636DDC-FE80-463B-9F67-D9790BCD0303}" srcOrd="0" destOrd="0" presId="urn:microsoft.com/office/officeart/2024/layout/BulletTimeline"/>
    <dgm:cxn modelId="{FFB43512-DE40-43AC-BEB1-79E91E5A349F}" type="presParOf" srcId="{A6827BFC-2EC1-43CB-BDBC-57CA00A26F22}" destId="{2AA76B0E-6219-46B4-855E-DE6C91F900A8}" srcOrd="5" destOrd="0" presId="urn:microsoft.com/office/officeart/2024/layout/BulletTimeline"/>
    <dgm:cxn modelId="{475CC687-D7B6-49D6-984A-EF5305071C8D}" type="presParOf" srcId="{01170754-920B-46BA-91EB-3B2F0B898D59}" destId="{2FE38530-453B-43C3-8D42-3420535EA13F}" srcOrd="1" destOrd="0" presId="urn:microsoft.com/office/officeart/2024/layout/BulletTimeline"/>
    <dgm:cxn modelId="{79166EE9-68B6-4E20-8719-F511E59C4A76}" type="presParOf" srcId="{01170754-920B-46BA-91EB-3B2F0B898D59}" destId="{70F5DDA9-C057-4740-A2F8-3A9914692757}" srcOrd="2" destOrd="0" presId="urn:microsoft.com/office/officeart/2024/layout/BulletTimeline"/>
    <dgm:cxn modelId="{BBA192AE-E705-41CB-832B-FCB8A40F4F61}" type="presParOf" srcId="{70F5DDA9-C057-4740-A2F8-3A9914692757}" destId="{75C37F60-B932-4692-B952-F65277A12C10}" srcOrd="0" destOrd="0" presId="urn:microsoft.com/office/officeart/2024/layout/BulletTimeline"/>
    <dgm:cxn modelId="{17CCCD56-5943-4982-9F1C-4DF3436432DF}" type="presParOf" srcId="{75C37F60-B932-4692-B952-F65277A12C10}" destId="{17A4A05B-A361-425D-AD88-9494FDFC39F0}" srcOrd="0" destOrd="0" presId="urn:microsoft.com/office/officeart/2024/layout/BulletTimeline"/>
    <dgm:cxn modelId="{9F629134-C622-4BD9-8E17-90FE85AE29BD}" type="presParOf" srcId="{75C37F60-B932-4692-B952-F65277A12C10}" destId="{0DC441B5-967E-4C22-A597-3E4C1CB4CB21}" srcOrd="1" destOrd="0" presId="urn:microsoft.com/office/officeart/2024/layout/BulletTimeline"/>
    <dgm:cxn modelId="{BF1D383B-BF69-4DCE-B507-78BFEAE3ED5A}" type="presParOf" srcId="{70F5DDA9-C057-4740-A2F8-3A9914692757}" destId="{B066574C-914A-48BD-B264-E5B357530C2D}" srcOrd="1" destOrd="0" presId="urn:microsoft.com/office/officeart/2024/layout/BulletTimeline"/>
    <dgm:cxn modelId="{93C4128D-8346-4FAC-8F91-860478EBA7CC}" type="presParOf" srcId="{70F5DDA9-C057-4740-A2F8-3A9914692757}" destId="{70E6A4DF-0419-4D72-AEEA-4BBAB7545A8F}" srcOrd="2" destOrd="0" presId="urn:microsoft.com/office/officeart/2024/layout/BulletTimeline"/>
    <dgm:cxn modelId="{B4946F4B-210A-4780-987F-B410FE98C6C2}" type="presParOf" srcId="{70F5DDA9-C057-4740-A2F8-3A9914692757}" destId="{AA11A688-AD33-4223-A47B-F3A233CBF7FE}" srcOrd="3" destOrd="0" presId="urn:microsoft.com/office/officeart/2024/layout/BulletTimeline"/>
    <dgm:cxn modelId="{7B2FA765-8988-4266-84A3-1AA550784AA0}" type="presParOf" srcId="{70F5DDA9-C057-4740-A2F8-3A9914692757}" destId="{F384B203-DB61-4EC9-843C-F5445724AC2F}" srcOrd="4" destOrd="0" presId="urn:microsoft.com/office/officeart/2024/layout/BulletTimeline"/>
    <dgm:cxn modelId="{2D473A4E-5D59-4F84-A09F-FE1B57812AAD}" type="presParOf" srcId="{F384B203-DB61-4EC9-843C-F5445724AC2F}" destId="{38D6B86D-F9B2-4BEC-B211-4FC55540540B}" srcOrd="0" destOrd="0" presId="urn:microsoft.com/office/officeart/2024/layout/BulletTimeline"/>
    <dgm:cxn modelId="{A50D598A-2A61-47BF-9572-49A21767847E}" type="presParOf" srcId="{70F5DDA9-C057-4740-A2F8-3A9914692757}" destId="{6137ACD0-464E-4564-A4AC-B800C16BADF1}" srcOrd="5" destOrd="0" presId="urn:microsoft.com/office/officeart/2024/layout/BulletTimeline"/>
    <dgm:cxn modelId="{6278F243-B3F2-4887-9545-1529A6A78CFF}" type="presParOf" srcId="{01170754-920B-46BA-91EB-3B2F0B898D59}" destId="{3348022C-38F9-4BB0-840A-CAE906F2D59E}" srcOrd="3" destOrd="0" presId="urn:microsoft.com/office/officeart/2024/layout/BulletTimeline"/>
    <dgm:cxn modelId="{53BA503B-6433-489B-B266-878637C1C9F6}" type="presParOf" srcId="{01170754-920B-46BA-91EB-3B2F0B898D59}" destId="{2828CB3A-6BF9-4E4E-B501-F26CDB719376}" srcOrd="4" destOrd="0" presId="urn:microsoft.com/office/officeart/2024/layout/BulletTimeline"/>
    <dgm:cxn modelId="{C492829D-FB1E-4F07-BBCD-F98463C8A038}" type="presParOf" srcId="{2828CB3A-6BF9-4E4E-B501-F26CDB719376}" destId="{5F7C8D2F-8646-4658-9321-30B478BDB83F}" srcOrd="0" destOrd="0" presId="urn:microsoft.com/office/officeart/2024/layout/BulletTimeline"/>
    <dgm:cxn modelId="{ACB8B0FB-D9AF-4A94-A2A4-827C0163C994}" type="presParOf" srcId="{5F7C8D2F-8646-4658-9321-30B478BDB83F}" destId="{CB174AB3-0671-4793-BDB9-A076DA048BBD}" srcOrd="0" destOrd="0" presId="urn:microsoft.com/office/officeart/2024/layout/BulletTimeline"/>
    <dgm:cxn modelId="{BA3D9CB2-32E7-4555-8773-EDAFC37A4471}" type="presParOf" srcId="{5F7C8D2F-8646-4658-9321-30B478BDB83F}" destId="{FC855693-12A3-4321-AC80-2A08FD88AF98}" srcOrd="1" destOrd="0" presId="urn:microsoft.com/office/officeart/2024/layout/BulletTimeline"/>
    <dgm:cxn modelId="{2D152632-4E60-4BDF-9BC1-0FC1B4DB74D5}" type="presParOf" srcId="{2828CB3A-6BF9-4E4E-B501-F26CDB719376}" destId="{01200EAC-CDE6-453B-86FD-CD96BDD7DD38}" srcOrd="1" destOrd="0" presId="urn:microsoft.com/office/officeart/2024/layout/BulletTimeline"/>
    <dgm:cxn modelId="{4D57B6E6-ABB0-4AFC-BB2D-F95DA1B95831}" type="presParOf" srcId="{2828CB3A-6BF9-4E4E-B501-F26CDB719376}" destId="{919066ED-84E2-44C5-B66C-D0ED459714AF}" srcOrd="2" destOrd="0" presId="urn:microsoft.com/office/officeart/2024/layout/BulletTimeline"/>
    <dgm:cxn modelId="{A0775BA6-AAD4-47C9-8FA3-9548F5D25FD9}" type="presParOf" srcId="{2828CB3A-6BF9-4E4E-B501-F26CDB719376}" destId="{161B3DB4-5421-4F1E-8769-97EEC676E867}" srcOrd="3" destOrd="0" presId="urn:microsoft.com/office/officeart/2024/layout/BulletTimeline"/>
    <dgm:cxn modelId="{3AE51075-E47E-427F-8088-02801E2354F9}" type="presParOf" srcId="{2828CB3A-6BF9-4E4E-B501-F26CDB719376}" destId="{6C55403C-B62D-42ED-AA9E-13E138924138}" srcOrd="4" destOrd="0" presId="urn:microsoft.com/office/officeart/2024/layout/BulletTimeline"/>
    <dgm:cxn modelId="{582409E9-7616-43AA-A175-B8044AFA96E5}" type="presParOf" srcId="{6C55403C-B62D-42ED-AA9E-13E138924138}" destId="{AD5D12F2-EF7D-4C96-9D48-0E95C1A9B055}" srcOrd="0" destOrd="0" presId="urn:microsoft.com/office/officeart/2024/layout/BulletTimeline"/>
    <dgm:cxn modelId="{434A7049-166B-4B24-9EA1-B4D5999DFDF8}" type="presParOf" srcId="{2828CB3A-6BF9-4E4E-B501-F26CDB719376}" destId="{A12A12F2-E559-45D3-82FB-7AECF2E8B488}" srcOrd="5" destOrd="0" presId="urn:microsoft.com/office/officeart/2024/layout/BulletTimeline"/>
    <dgm:cxn modelId="{BF90A670-71AC-4068-A8C1-49B08D1E6457}" type="presParOf" srcId="{01170754-920B-46BA-91EB-3B2F0B898D59}" destId="{B7656D19-66A0-4976-B1B4-E176C270116C}" srcOrd="5" destOrd="0" presId="urn:microsoft.com/office/officeart/2024/layout/BulletTimeline"/>
    <dgm:cxn modelId="{74DC025A-FBB8-4C5B-B9EF-72C76F162D4D}" type="presParOf" srcId="{01170754-920B-46BA-91EB-3B2F0B898D59}" destId="{7DD5840C-81BD-4286-9CF0-043F72621862}" srcOrd="6" destOrd="0" presId="urn:microsoft.com/office/officeart/2024/layout/BulletTimeline"/>
    <dgm:cxn modelId="{78FA06FC-6407-4720-B594-C0768A38117A}" type="presParOf" srcId="{7DD5840C-81BD-4286-9CF0-043F72621862}" destId="{2673304C-B1E2-4C04-948D-38CF576E4326}" srcOrd="0" destOrd="0" presId="urn:microsoft.com/office/officeart/2024/layout/BulletTimeline"/>
    <dgm:cxn modelId="{702725D4-8AF3-4995-B779-AFB98AF5FC92}" type="presParOf" srcId="{2673304C-B1E2-4C04-948D-38CF576E4326}" destId="{DA06457F-2C8D-4557-A479-E2AF38023F55}" srcOrd="0" destOrd="0" presId="urn:microsoft.com/office/officeart/2024/layout/BulletTimeline"/>
    <dgm:cxn modelId="{ACE1CF6A-267B-4C42-A330-40AFFFC3D666}" type="presParOf" srcId="{2673304C-B1E2-4C04-948D-38CF576E4326}" destId="{8FBAB501-E3BA-49CC-B7E5-9BA7B247FC4C}" srcOrd="1" destOrd="0" presId="urn:microsoft.com/office/officeart/2024/layout/BulletTimeline"/>
    <dgm:cxn modelId="{4AE33942-4D1D-4F62-A0B2-45CA0E6E9CE3}" type="presParOf" srcId="{7DD5840C-81BD-4286-9CF0-043F72621862}" destId="{D210BA5C-3D8B-46AE-8913-7670A2CCEB77}" srcOrd="1" destOrd="0" presId="urn:microsoft.com/office/officeart/2024/layout/BulletTimeline"/>
    <dgm:cxn modelId="{EB0BACB8-8AF2-4312-B1A0-0AB69EFE105C}" type="presParOf" srcId="{7DD5840C-81BD-4286-9CF0-043F72621862}" destId="{417A5E5E-E11C-4C7F-A333-E851C3F7C20F}" srcOrd="2" destOrd="0" presId="urn:microsoft.com/office/officeart/2024/layout/BulletTimeline"/>
    <dgm:cxn modelId="{A4578142-1352-4FFB-A723-6C559958E8C9}" type="presParOf" srcId="{7DD5840C-81BD-4286-9CF0-043F72621862}" destId="{B4D783B2-3652-46D4-B8B7-D9C493344CFA}" srcOrd="3" destOrd="0" presId="urn:microsoft.com/office/officeart/2024/layout/BulletTimeline"/>
    <dgm:cxn modelId="{517D340D-49B1-452F-A9A2-286418E37746}" type="presParOf" srcId="{7DD5840C-81BD-4286-9CF0-043F72621862}" destId="{5446D439-6512-4878-9FD4-B51E52AD3FE7}" srcOrd="4" destOrd="0" presId="urn:microsoft.com/office/officeart/2024/layout/BulletTimeline"/>
    <dgm:cxn modelId="{112E3A6F-CA88-41D3-B178-42BC691CBD48}" type="presParOf" srcId="{5446D439-6512-4878-9FD4-B51E52AD3FE7}" destId="{B3A6402B-DC2D-4A73-89B0-4C91FFF65850}" srcOrd="0" destOrd="0" presId="urn:microsoft.com/office/officeart/2024/layout/BulletTimeline"/>
    <dgm:cxn modelId="{690AABBB-979E-4E52-89BB-141E2D7CB31D}" type="presParOf" srcId="{7DD5840C-81BD-4286-9CF0-043F72621862}" destId="{0E14A7BF-F629-4577-9D30-89411D21B3AE}" srcOrd="5" destOrd="0" presId="urn:microsoft.com/office/officeart/2024/layout/BulletTimeline"/>
    <dgm:cxn modelId="{E3DE5F7D-16A5-4D70-BC21-A72EE430EF02}" type="presParOf" srcId="{01170754-920B-46BA-91EB-3B2F0B898D59}" destId="{DF880B6E-AA33-4712-8C5E-845639123FFE}" srcOrd="7" destOrd="0" presId="urn:microsoft.com/office/officeart/2024/layout/BulletTimeline"/>
    <dgm:cxn modelId="{954C66D6-0EA5-4C33-95FF-86953A46D6A7}" type="presParOf" srcId="{01170754-920B-46BA-91EB-3B2F0B898D59}" destId="{7D39C7B0-AA4F-4C54-8BAA-ECF80AC14287}" srcOrd="8" destOrd="0" presId="urn:microsoft.com/office/officeart/2024/layout/BulletTimeline"/>
    <dgm:cxn modelId="{26429821-6D7F-4B46-BC3F-B1C9C13FE109}" type="presParOf" srcId="{7D39C7B0-AA4F-4C54-8BAA-ECF80AC14287}" destId="{56251E40-9253-47FA-861C-AB6B601CD0B0}" srcOrd="0" destOrd="0" presId="urn:microsoft.com/office/officeart/2024/layout/BulletTimeline"/>
    <dgm:cxn modelId="{37739789-8EC7-4965-AD5F-8BFA5D8A1EAD}" type="presParOf" srcId="{56251E40-9253-47FA-861C-AB6B601CD0B0}" destId="{257228E6-F9F7-47FE-92D6-5CE8F92A1691}" srcOrd="0" destOrd="0" presId="urn:microsoft.com/office/officeart/2024/layout/BulletTimeline"/>
    <dgm:cxn modelId="{52AFCFA5-3B64-4667-A6A8-FF1B0FDEDA87}" type="presParOf" srcId="{56251E40-9253-47FA-861C-AB6B601CD0B0}" destId="{EEDD5975-D25C-427B-852F-09F337B68518}" srcOrd="1" destOrd="0" presId="urn:microsoft.com/office/officeart/2024/layout/BulletTimeline"/>
    <dgm:cxn modelId="{DB339B30-B9A9-4B03-BF35-47AF0BF7B043}" type="presParOf" srcId="{7D39C7B0-AA4F-4C54-8BAA-ECF80AC14287}" destId="{24EA71FD-3427-41FC-ACB1-0BA02DDE661B}" srcOrd="1" destOrd="0" presId="urn:microsoft.com/office/officeart/2024/layout/BulletTimeline"/>
    <dgm:cxn modelId="{36F3B4E8-50CE-4877-B70F-93D07BF65171}" type="presParOf" srcId="{7D39C7B0-AA4F-4C54-8BAA-ECF80AC14287}" destId="{49FBE82A-06CB-442F-A55A-3C8CF8CFFB99}" srcOrd="2" destOrd="0" presId="urn:microsoft.com/office/officeart/2024/layout/BulletTimeline"/>
    <dgm:cxn modelId="{3126015D-CCB8-4980-B6BA-832270DE8D24}" type="presParOf" srcId="{7D39C7B0-AA4F-4C54-8BAA-ECF80AC14287}" destId="{3B44261C-A47F-44AB-9BDF-8A62A186C84B}" srcOrd="3" destOrd="0" presId="urn:microsoft.com/office/officeart/2024/layout/BulletTimeline"/>
    <dgm:cxn modelId="{F2064B88-F347-4811-A006-7885D4EF8B97}" type="presParOf" srcId="{7D39C7B0-AA4F-4C54-8BAA-ECF80AC14287}" destId="{AA32B914-7282-4194-89F2-1153EF8A95E4}" srcOrd="4" destOrd="0" presId="urn:microsoft.com/office/officeart/2024/layout/BulletTimeline"/>
    <dgm:cxn modelId="{2C4746E5-544E-4CE9-806D-25E0D848F1BD}" type="presParOf" srcId="{AA32B914-7282-4194-89F2-1153EF8A95E4}" destId="{49F5A3B4-A5AF-4896-A174-6DA34BED8B7D}" srcOrd="0" destOrd="0" presId="urn:microsoft.com/office/officeart/2024/layout/BulletTimeline"/>
    <dgm:cxn modelId="{2EC48E0A-8B59-41BE-A5FD-858EF1F31431}" type="presParOf" srcId="{7D39C7B0-AA4F-4C54-8BAA-ECF80AC14287}" destId="{870FCD59-3FFA-465C-AC74-CA6E3901C525}" srcOrd="5" destOrd="0" presId="urn:microsoft.com/office/officeart/2024/layout/BulletTimeline"/>
    <dgm:cxn modelId="{305CFB20-C176-4B75-A9AB-5010A9533307}" type="presParOf" srcId="{01170754-920B-46BA-91EB-3B2F0B898D59}" destId="{5EEC0C6B-20F9-427B-A66A-0F4B70B9D8F5}" srcOrd="9" destOrd="0" presId="urn:microsoft.com/office/officeart/2024/layout/BulletTimeline"/>
    <dgm:cxn modelId="{DA0C40F1-024E-45DA-8B47-0297D75002A6}" type="presParOf" srcId="{01170754-920B-46BA-91EB-3B2F0B898D59}" destId="{CA767536-4006-4A7E-8DFD-BABEC35EF870}" srcOrd="10" destOrd="0" presId="urn:microsoft.com/office/officeart/2024/layout/BulletTimeline"/>
    <dgm:cxn modelId="{04E0ADAE-19E5-422F-B6A1-B674940B33E3}" type="presParOf" srcId="{CA767536-4006-4A7E-8DFD-BABEC35EF870}" destId="{637FAEC8-9218-461D-A508-4568243014BE}" srcOrd="0" destOrd="0" presId="urn:microsoft.com/office/officeart/2024/layout/BulletTimeline"/>
    <dgm:cxn modelId="{6FB6F2E6-6A64-46A9-ABC4-218866378C94}" type="presParOf" srcId="{637FAEC8-9218-461D-A508-4568243014BE}" destId="{7654D66A-B0CE-49B8-826F-C060E3738440}" srcOrd="0" destOrd="0" presId="urn:microsoft.com/office/officeart/2024/layout/BulletTimeline"/>
    <dgm:cxn modelId="{EB01D8B9-B1FF-453F-851D-B70466B94C91}" type="presParOf" srcId="{637FAEC8-9218-461D-A508-4568243014BE}" destId="{34B08D82-0E81-4943-B39A-AF3C445A090D}" srcOrd="1" destOrd="0" presId="urn:microsoft.com/office/officeart/2024/layout/BulletTimeline"/>
    <dgm:cxn modelId="{DA1B1B77-BB38-4F2B-A266-AF1437E95DA5}" type="presParOf" srcId="{CA767536-4006-4A7E-8DFD-BABEC35EF870}" destId="{D8C676FD-6399-4055-A2E2-D75B941FD43E}" srcOrd="1" destOrd="0" presId="urn:microsoft.com/office/officeart/2024/layout/BulletTimeline"/>
    <dgm:cxn modelId="{72D9D572-CBD7-4C9E-8A6E-F94D7E299B5D}" type="presParOf" srcId="{CA767536-4006-4A7E-8DFD-BABEC35EF870}" destId="{98BDC51C-D634-4E24-BF45-EF7AFA09227A}" srcOrd="2" destOrd="0" presId="urn:microsoft.com/office/officeart/2024/layout/BulletTimeline"/>
    <dgm:cxn modelId="{CEC48DD2-5C44-4DEB-8D82-7880C0E40E37}" type="presParOf" srcId="{CA767536-4006-4A7E-8DFD-BABEC35EF870}" destId="{62B00423-DF55-4B50-8BC8-D6442FBA8741}" srcOrd="3" destOrd="0" presId="urn:microsoft.com/office/officeart/2024/layout/BulletTimeline"/>
    <dgm:cxn modelId="{1991AEDD-EBB0-42F4-9C22-59FECC9FA065}" type="presParOf" srcId="{CA767536-4006-4A7E-8DFD-BABEC35EF870}" destId="{D85A5723-1FC9-48BA-BCED-C02E2782B4AB}" srcOrd="4" destOrd="0" presId="urn:microsoft.com/office/officeart/2024/layout/BulletTimeline"/>
    <dgm:cxn modelId="{9A7CB9CF-8077-41F9-9D1C-201F84291288}" type="presParOf" srcId="{D85A5723-1FC9-48BA-BCED-C02E2782B4AB}" destId="{7536693B-A800-4B4C-B8FD-75215A6C77F2}" srcOrd="0" destOrd="0" presId="urn:microsoft.com/office/officeart/2024/layout/BulletTimeline"/>
    <dgm:cxn modelId="{3D6B87F9-B1BA-4333-BC7E-2608B22CA60E}" type="presParOf" srcId="{CA767536-4006-4A7E-8DFD-BABEC35EF870}" destId="{3CC7E1C5-ACCB-4C9E-88C3-C5803BD7E8A3}" srcOrd="5" destOrd="0" presId="urn:microsoft.com/office/officeart/2024/layout/BulletTimeline"/>
    <dgm:cxn modelId="{B1F3B979-C410-4245-A142-A9E1EE4BBFDB}" type="presParOf" srcId="{01170754-920B-46BA-91EB-3B2F0B898D59}" destId="{CBC10A48-FD3E-4C15-A8BA-7948F8BD155D}" srcOrd="11" destOrd="0" presId="urn:microsoft.com/office/officeart/2024/layout/BulletTimeline"/>
    <dgm:cxn modelId="{FC866F05-EECB-4121-8CDE-0506D4DDB523}" type="presParOf" srcId="{01170754-920B-46BA-91EB-3B2F0B898D59}" destId="{1B8F3DC5-37C4-4DFE-82EC-DCF028E33A1E}" srcOrd="12" destOrd="0" presId="urn:microsoft.com/office/officeart/2024/layout/BulletTimeline"/>
    <dgm:cxn modelId="{69A40CEC-EC57-44E1-B71C-C227020C65B1}" type="presParOf" srcId="{1B8F3DC5-37C4-4DFE-82EC-DCF028E33A1E}" destId="{79163356-8FB1-4B1C-9D2A-5ACA5FA454F2}" srcOrd="0" destOrd="0" presId="urn:microsoft.com/office/officeart/2024/layout/BulletTimeline"/>
    <dgm:cxn modelId="{4CBA28FB-8343-4494-9312-59C933C3507F}" type="presParOf" srcId="{79163356-8FB1-4B1C-9D2A-5ACA5FA454F2}" destId="{56673656-04B4-4609-87DB-8B4CE6335D92}" srcOrd="0" destOrd="0" presId="urn:microsoft.com/office/officeart/2024/layout/BulletTimeline"/>
    <dgm:cxn modelId="{29394781-974F-4AF1-9CBF-F4AB063E1B8D}" type="presParOf" srcId="{79163356-8FB1-4B1C-9D2A-5ACA5FA454F2}" destId="{83EBB818-03E5-4BF3-B194-2A709A764B4D}" srcOrd="1" destOrd="0" presId="urn:microsoft.com/office/officeart/2024/layout/BulletTimeline"/>
    <dgm:cxn modelId="{9BB4BA18-68CC-45BB-BEB6-D6015325771A}" type="presParOf" srcId="{1B8F3DC5-37C4-4DFE-82EC-DCF028E33A1E}" destId="{364D3371-4F58-4C84-B754-1BB0C7D836F9}" srcOrd="1" destOrd="0" presId="urn:microsoft.com/office/officeart/2024/layout/BulletTimeline"/>
    <dgm:cxn modelId="{653F6CD3-1D3B-4D1E-9F28-D781C151ADF9}" type="presParOf" srcId="{1B8F3DC5-37C4-4DFE-82EC-DCF028E33A1E}" destId="{431F3110-2D21-4E8F-A269-A3431B3A4E70}" srcOrd="2" destOrd="0" presId="urn:microsoft.com/office/officeart/2024/layout/BulletTimeline"/>
    <dgm:cxn modelId="{4392AB98-300A-4E42-A91C-75A855F889CA}" type="presParOf" srcId="{1B8F3DC5-37C4-4DFE-82EC-DCF028E33A1E}" destId="{5F2EDE6B-41E9-4501-B344-89567BFEB294}" srcOrd="3" destOrd="0" presId="urn:microsoft.com/office/officeart/2024/layout/BulletTimeline"/>
    <dgm:cxn modelId="{B2BAD0F4-4840-4379-B39C-33A430523449}" type="presParOf" srcId="{1B8F3DC5-37C4-4DFE-82EC-DCF028E33A1E}" destId="{7DD17002-73F0-4AEF-A4B5-9F5BE8FC6DAE}" srcOrd="4" destOrd="0" presId="urn:microsoft.com/office/officeart/2024/layout/BulletTimeline"/>
    <dgm:cxn modelId="{81FB4F31-D0E4-4B21-AACC-1B5DBC917DC9}" type="presParOf" srcId="{7DD17002-73F0-4AEF-A4B5-9F5BE8FC6DAE}" destId="{BE01B24E-2FF8-40E5-84E9-35D2B2BBD3FB}" srcOrd="0" destOrd="0" presId="urn:microsoft.com/office/officeart/2024/layout/BulletTimeline"/>
    <dgm:cxn modelId="{62B76153-DD50-40E8-9E4F-B0AC8F8B62D3}" type="presParOf" srcId="{1B8F3DC5-37C4-4DFE-82EC-DCF028E33A1E}" destId="{F19F7817-33B8-482E-AC99-F33B703A5AF5}" srcOrd="5" destOrd="0" presId="urn:microsoft.com/office/officeart/2024/layout/BulletTimeline"/>
    <dgm:cxn modelId="{6F1528E3-802A-4B74-B8C7-B82402C2B9EB}" type="presParOf" srcId="{01170754-920B-46BA-91EB-3B2F0B898D59}" destId="{8EADC993-B11B-4353-AA05-5AB1FD5E3855}" srcOrd="13" destOrd="0" presId="urn:microsoft.com/office/officeart/2024/layout/BulletTimeline"/>
    <dgm:cxn modelId="{0DA4804B-552B-4CF5-8DED-9DD73D40030B}" type="presParOf" srcId="{01170754-920B-46BA-91EB-3B2F0B898D59}" destId="{03B6C8DF-AD78-482E-8E81-4BCF8AA7DF7C}" srcOrd="14" destOrd="0" presId="urn:microsoft.com/office/officeart/2024/layout/BulletTimeline"/>
    <dgm:cxn modelId="{DEA35553-AF18-4E61-A0BE-F18B80192457}" type="presParOf" srcId="{03B6C8DF-AD78-482E-8E81-4BCF8AA7DF7C}" destId="{45C03BEE-F4D3-4FAA-8014-E8F4E86307B8}" srcOrd="0" destOrd="0" presId="urn:microsoft.com/office/officeart/2024/layout/BulletTimeline"/>
    <dgm:cxn modelId="{34F90301-F675-4727-AE1D-178E24E8A7C8}" type="presParOf" srcId="{45C03BEE-F4D3-4FAA-8014-E8F4E86307B8}" destId="{E3178AAE-CD9B-4AD8-9130-B3663C597C37}" srcOrd="0" destOrd="0" presId="urn:microsoft.com/office/officeart/2024/layout/BulletTimeline"/>
    <dgm:cxn modelId="{F92FA883-3AF5-4042-AFB3-EA3959E6674C}" type="presParOf" srcId="{45C03BEE-F4D3-4FAA-8014-E8F4E86307B8}" destId="{B9E2354E-2AC2-4C27-816A-220F4B0087BB}" srcOrd="1" destOrd="0" presId="urn:microsoft.com/office/officeart/2024/layout/BulletTimeline"/>
    <dgm:cxn modelId="{75B4E706-CA8F-4E00-9FEE-6109BE1B3992}" type="presParOf" srcId="{03B6C8DF-AD78-482E-8E81-4BCF8AA7DF7C}" destId="{E66C740F-4D02-4B23-9DA8-AD764ECDCEEA}" srcOrd="1" destOrd="0" presId="urn:microsoft.com/office/officeart/2024/layout/BulletTimeline"/>
    <dgm:cxn modelId="{D5788743-B7B1-4077-B706-E3B4C0E2F0A1}" type="presParOf" srcId="{03B6C8DF-AD78-482E-8E81-4BCF8AA7DF7C}" destId="{FF405F8D-58C8-450B-AB0F-BFF5A9FF1FE4}" srcOrd="2" destOrd="0" presId="urn:microsoft.com/office/officeart/2024/layout/BulletTimeline"/>
    <dgm:cxn modelId="{5960C10F-4241-49D9-8570-272B6C977A1E}" type="presParOf" srcId="{03B6C8DF-AD78-482E-8E81-4BCF8AA7DF7C}" destId="{6E7CA71C-E7A9-48E1-B545-B103884F224D}" srcOrd="3" destOrd="0" presId="urn:microsoft.com/office/officeart/2024/layout/BulletTimeline"/>
    <dgm:cxn modelId="{B9F98A27-59A8-4228-AEF9-4B2AEDEDC73B}" type="presParOf" srcId="{03B6C8DF-AD78-482E-8E81-4BCF8AA7DF7C}" destId="{98F7C994-3BC4-4224-BE12-2C5A71D1F2A7}" srcOrd="4" destOrd="0" presId="urn:microsoft.com/office/officeart/2024/layout/BulletTimeline"/>
    <dgm:cxn modelId="{3D4F4CA5-A429-401A-B550-70ADDF31B38F}" type="presParOf" srcId="{98F7C994-3BC4-4224-BE12-2C5A71D1F2A7}" destId="{418DD926-2C35-434C-890A-52F78EC709BD}" srcOrd="0" destOrd="0" presId="urn:microsoft.com/office/officeart/2024/layout/BulletTimeline"/>
    <dgm:cxn modelId="{B541A641-AF19-4B64-A8A0-CE3B6B5530FC}" type="presParOf" srcId="{03B6C8DF-AD78-482E-8E81-4BCF8AA7DF7C}" destId="{967CE296-89C5-46A0-87FA-F1EC13FB4BA1}" srcOrd="5" destOrd="0" presId="urn:microsoft.com/office/officeart/2024/layout/Bullet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98B31-98EB-4986-8E42-08164AC52F61}">
      <dsp:nvSpPr>
        <dsp:cNvPr id="0" name=""/>
        <dsp:cNvSpPr/>
      </dsp:nvSpPr>
      <dsp:spPr>
        <a:xfrm>
          <a:off x="0" y="2253931"/>
          <a:ext cx="9241000" cy="45533"/>
        </a:xfrm>
        <a:prstGeom prst="rect">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0EE0546C-50B5-4D5D-AAD4-DDA9134A2FE3}">
      <dsp:nvSpPr>
        <dsp:cNvPr id="0" name=""/>
        <dsp:cNvSpPr/>
      </dsp:nvSpPr>
      <dsp:spPr>
        <a:xfrm>
          <a:off x="9004909" y="2094562"/>
          <a:ext cx="273203" cy="364271"/>
        </a:xfrm>
        <a:prstGeom prst="chevron">
          <a:avLst>
            <a:gd name="adj" fmla="val 75000"/>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1E41A2BF-28A3-469C-8114-FD38AFD29486}">
      <dsp:nvSpPr>
        <dsp:cNvPr id="0" name=""/>
        <dsp:cNvSpPr/>
      </dsp:nvSpPr>
      <dsp:spPr>
        <a:xfrm>
          <a:off x="524910"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524910" y="1038174"/>
        <a:ext cx="1537521" cy="1056387"/>
      </dsp:txXfrm>
    </dsp:sp>
    <dsp:sp modelId="{A0848FE0-7CE6-4B67-AB1D-D4A3C6FE597C}">
      <dsp:nvSpPr>
        <dsp:cNvPr id="0" name=""/>
        <dsp:cNvSpPr/>
      </dsp:nvSpPr>
      <dsp:spPr>
        <a:xfrm>
          <a:off x="524910"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i="1" kern="1200" dirty="0"/>
            <a:t>Library Reform 2014</a:t>
          </a:r>
          <a:r>
            <a:rPr lang="nb-NO" sz="1300" kern="1200" dirty="0"/>
            <a:t> (2006)</a:t>
          </a:r>
        </a:p>
      </dsp:txBody>
      <dsp:txXfrm>
        <a:off x="524910" y="491766"/>
        <a:ext cx="1537521" cy="546407"/>
      </dsp:txXfrm>
    </dsp:sp>
    <dsp:sp modelId="{2B0760A3-3B74-44D6-95C2-099B5671FF40}">
      <dsp:nvSpPr>
        <dsp:cNvPr id="0" name=""/>
        <dsp:cNvSpPr/>
      </dsp:nvSpPr>
      <dsp:spPr>
        <a:xfrm>
          <a:off x="246653"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66574C-914A-48BD-B264-E5B357530C2D}">
      <dsp:nvSpPr>
        <dsp:cNvPr id="0" name=""/>
        <dsp:cNvSpPr/>
      </dsp:nvSpPr>
      <dsp:spPr>
        <a:xfrm>
          <a:off x="1555560"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1555560" y="3205590"/>
        <a:ext cx="1537521" cy="856038"/>
      </dsp:txXfrm>
    </dsp:sp>
    <dsp:sp modelId="{70E6A4DF-0419-4D72-AEEA-4BBAB7545A8F}">
      <dsp:nvSpPr>
        <dsp:cNvPr id="0" name=""/>
        <dsp:cNvSpPr/>
      </dsp:nvSpPr>
      <dsp:spPr>
        <a:xfrm>
          <a:off x="1555560"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t>White Paper </a:t>
          </a:r>
          <a:r>
            <a:rPr lang="nb-NO" sz="1300" kern="1200" dirty="0" err="1"/>
            <a:t>on</a:t>
          </a:r>
          <a:r>
            <a:rPr lang="nb-NO" sz="1300" kern="1200" dirty="0"/>
            <a:t> </a:t>
          </a:r>
          <a:r>
            <a:rPr lang="nb-NO" sz="1300" kern="1200" dirty="0" err="1"/>
            <a:t>public</a:t>
          </a:r>
          <a:r>
            <a:rPr lang="nb-NO" sz="1300" kern="1200" dirty="0"/>
            <a:t> </a:t>
          </a:r>
          <a:r>
            <a:rPr lang="nb-NO" sz="1300" kern="1200" dirty="0" err="1"/>
            <a:t>libraries</a:t>
          </a:r>
          <a:r>
            <a:rPr lang="nb-NO" sz="1300" kern="1200" dirty="0"/>
            <a:t> (2009)</a:t>
          </a:r>
        </a:p>
      </dsp:txBody>
      <dsp:txXfrm>
        <a:off x="1555560" y="2640969"/>
        <a:ext cx="1537521" cy="564621"/>
      </dsp:txXfrm>
    </dsp:sp>
    <dsp:sp modelId="{AA11A688-AD33-4223-A47B-F3A233CBF7FE}">
      <dsp:nvSpPr>
        <dsp:cNvPr id="0" name=""/>
        <dsp:cNvSpPr/>
      </dsp:nvSpPr>
      <dsp:spPr>
        <a:xfrm>
          <a:off x="1277303"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636DDC-FE80-463B-9F67-D9790BCD0303}">
      <dsp:nvSpPr>
        <dsp:cNvPr id="0" name=""/>
        <dsp:cNvSpPr/>
      </dsp:nvSpPr>
      <dsp:spPr>
        <a:xfrm>
          <a:off x="17790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D6B86D-F9B2-4BEC-B211-4FC55540540B}">
      <dsp:nvSpPr>
        <dsp:cNvPr id="0" name=""/>
        <dsp:cNvSpPr/>
      </dsp:nvSpPr>
      <dsp:spPr>
        <a:xfrm>
          <a:off x="120855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200EAC-CDE6-453B-86FD-CD96BDD7DD38}">
      <dsp:nvSpPr>
        <dsp:cNvPr id="0" name=""/>
        <dsp:cNvSpPr/>
      </dsp:nvSpPr>
      <dsp:spPr>
        <a:xfrm>
          <a:off x="2586210"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2586210" y="1038174"/>
        <a:ext cx="1537521" cy="1056387"/>
      </dsp:txXfrm>
    </dsp:sp>
    <dsp:sp modelId="{919066ED-84E2-44C5-B66C-D0ED459714AF}">
      <dsp:nvSpPr>
        <dsp:cNvPr id="0" name=""/>
        <dsp:cNvSpPr/>
      </dsp:nvSpPr>
      <dsp:spPr>
        <a:xfrm>
          <a:off x="2586210"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t>New </a:t>
          </a:r>
          <a:r>
            <a:rPr lang="nb-NO" sz="1300" kern="1200" dirty="0" err="1"/>
            <a:t>mandate</a:t>
          </a:r>
          <a:r>
            <a:rPr lang="nb-NO" sz="1300" kern="1200" dirty="0"/>
            <a:t> for National Library (2010)</a:t>
          </a:r>
        </a:p>
      </dsp:txBody>
      <dsp:txXfrm>
        <a:off x="2586210" y="491766"/>
        <a:ext cx="1537521" cy="546407"/>
      </dsp:txXfrm>
    </dsp:sp>
    <dsp:sp modelId="{161B3DB4-5421-4F1E-8769-97EEC676E867}">
      <dsp:nvSpPr>
        <dsp:cNvPr id="0" name=""/>
        <dsp:cNvSpPr/>
      </dsp:nvSpPr>
      <dsp:spPr>
        <a:xfrm>
          <a:off x="2307953"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10BA5C-3D8B-46AE-8913-7670A2CCEB77}">
      <dsp:nvSpPr>
        <dsp:cNvPr id="0" name=""/>
        <dsp:cNvSpPr/>
      </dsp:nvSpPr>
      <dsp:spPr>
        <a:xfrm>
          <a:off x="36168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3616859" y="3205590"/>
        <a:ext cx="1537521" cy="856038"/>
      </dsp:txXfrm>
    </dsp:sp>
    <dsp:sp modelId="{417A5E5E-E11C-4C7F-A333-E851C3F7C20F}">
      <dsp:nvSpPr>
        <dsp:cNvPr id="0" name=""/>
        <dsp:cNvSpPr/>
      </dsp:nvSpPr>
      <dsp:spPr>
        <a:xfrm>
          <a:off x="36168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err="1"/>
            <a:t>Amended</a:t>
          </a:r>
          <a:r>
            <a:rPr lang="nb-NO" sz="1300" kern="1200" dirty="0"/>
            <a:t> Library </a:t>
          </a:r>
          <a:r>
            <a:rPr lang="nb-NO" sz="1300" kern="1200" dirty="0" err="1"/>
            <a:t>Act</a:t>
          </a:r>
          <a:r>
            <a:rPr lang="nb-NO" sz="1300" kern="1200" dirty="0"/>
            <a:t> (2014)</a:t>
          </a:r>
        </a:p>
      </dsp:txBody>
      <dsp:txXfrm>
        <a:off x="3616859" y="2640969"/>
        <a:ext cx="1537521" cy="564621"/>
      </dsp:txXfrm>
    </dsp:sp>
    <dsp:sp modelId="{B4D783B2-3652-46D4-B8B7-D9C493344CFA}">
      <dsp:nvSpPr>
        <dsp:cNvPr id="0" name=""/>
        <dsp:cNvSpPr/>
      </dsp:nvSpPr>
      <dsp:spPr>
        <a:xfrm>
          <a:off x="3338602"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5D12F2-EF7D-4C96-9D48-0E95C1A9B055}">
      <dsp:nvSpPr>
        <dsp:cNvPr id="0" name=""/>
        <dsp:cNvSpPr/>
      </dsp:nvSpPr>
      <dsp:spPr>
        <a:xfrm>
          <a:off x="223920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A6402B-DC2D-4A73-89B0-4C91FFF65850}">
      <dsp:nvSpPr>
        <dsp:cNvPr id="0" name=""/>
        <dsp:cNvSpPr/>
      </dsp:nvSpPr>
      <dsp:spPr>
        <a:xfrm>
          <a:off x="32698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EA71FD-3427-41FC-ACB1-0BA02DDE661B}">
      <dsp:nvSpPr>
        <dsp:cNvPr id="0" name=""/>
        <dsp:cNvSpPr/>
      </dsp:nvSpPr>
      <dsp:spPr>
        <a:xfrm>
          <a:off x="4647509"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4647509" y="1038174"/>
        <a:ext cx="1537521" cy="1056387"/>
      </dsp:txXfrm>
    </dsp:sp>
    <dsp:sp modelId="{49FBE82A-06CB-442F-A55A-3C8CF8CFFB99}">
      <dsp:nvSpPr>
        <dsp:cNvPr id="0" name=""/>
        <dsp:cNvSpPr/>
      </dsp:nvSpPr>
      <dsp:spPr>
        <a:xfrm>
          <a:off x="4647509"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t>Library </a:t>
          </a:r>
          <a:r>
            <a:rPr lang="nb-NO" sz="1300" kern="1200" dirty="0" err="1"/>
            <a:t>Strategy</a:t>
          </a:r>
          <a:r>
            <a:rPr lang="nb-NO" sz="1300" kern="1200" dirty="0"/>
            <a:t> 2015-2018</a:t>
          </a:r>
        </a:p>
      </dsp:txBody>
      <dsp:txXfrm>
        <a:off x="4647509" y="491766"/>
        <a:ext cx="1537521" cy="546407"/>
      </dsp:txXfrm>
    </dsp:sp>
    <dsp:sp modelId="{3B44261C-A47F-44AB-9BDF-8A62A186C84B}">
      <dsp:nvSpPr>
        <dsp:cNvPr id="0" name=""/>
        <dsp:cNvSpPr/>
      </dsp:nvSpPr>
      <dsp:spPr>
        <a:xfrm>
          <a:off x="4369252"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C676FD-6399-4055-A2E2-D75B941FD43E}">
      <dsp:nvSpPr>
        <dsp:cNvPr id="0" name=""/>
        <dsp:cNvSpPr/>
      </dsp:nvSpPr>
      <dsp:spPr>
        <a:xfrm>
          <a:off x="56781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5678159" y="3205590"/>
        <a:ext cx="1537521" cy="856038"/>
      </dsp:txXfrm>
    </dsp:sp>
    <dsp:sp modelId="{98BDC51C-D634-4E24-BF45-EF7AFA09227A}">
      <dsp:nvSpPr>
        <dsp:cNvPr id="0" name=""/>
        <dsp:cNvSpPr/>
      </dsp:nvSpPr>
      <dsp:spPr>
        <a:xfrm>
          <a:off x="56781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t>Library </a:t>
          </a:r>
          <a:r>
            <a:rPr lang="nb-NO" sz="1300" kern="1200" dirty="0" err="1"/>
            <a:t>Strategy</a:t>
          </a:r>
          <a:r>
            <a:rPr lang="nb-NO" sz="1300" kern="1200" dirty="0"/>
            <a:t> 2020-2023</a:t>
          </a:r>
        </a:p>
      </dsp:txBody>
      <dsp:txXfrm>
        <a:off x="5678159" y="2640969"/>
        <a:ext cx="1537521" cy="564621"/>
      </dsp:txXfrm>
    </dsp:sp>
    <dsp:sp modelId="{62B00423-DF55-4B50-8BC8-D6442FBA8741}">
      <dsp:nvSpPr>
        <dsp:cNvPr id="0" name=""/>
        <dsp:cNvSpPr/>
      </dsp:nvSpPr>
      <dsp:spPr>
        <a:xfrm>
          <a:off x="5399902"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F5A3B4-A5AF-4896-A174-6DA34BED8B7D}">
      <dsp:nvSpPr>
        <dsp:cNvPr id="0" name=""/>
        <dsp:cNvSpPr/>
      </dsp:nvSpPr>
      <dsp:spPr>
        <a:xfrm>
          <a:off x="430050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36693B-A800-4B4C-B8FD-75215A6C77F2}">
      <dsp:nvSpPr>
        <dsp:cNvPr id="0" name=""/>
        <dsp:cNvSpPr/>
      </dsp:nvSpPr>
      <dsp:spPr>
        <a:xfrm>
          <a:off x="53311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4D3371-4F58-4C84-B754-1BB0C7D836F9}">
      <dsp:nvSpPr>
        <dsp:cNvPr id="0" name=""/>
        <dsp:cNvSpPr/>
      </dsp:nvSpPr>
      <dsp:spPr>
        <a:xfrm>
          <a:off x="6708809"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6708809" y="1038174"/>
        <a:ext cx="1537521" cy="1056387"/>
      </dsp:txXfrm>
    </dsp:sp>
    <dsp:sp modelId="{431F3110-2D21-4E8F-A269-A3431B3A4E70}">
      <dsp:nvSpPr>
        <dsp:cNvPr id="0" name=""/>
        <dsp:cNvSpPr/>
      </dsp:nvSpPr>
      <dsp:spPr>
        <a:xfrm>
          <a:off x="6708809"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err="1"/>
            <a:t>Expanded</a:t>
          </a:r>
          <a:r>
            <a:rPr lang="nb-NO" sz="1300" kern="1200" dirty="0"/>
            <a:t> Library </a:t>
          </a:r>
          <a:r>
            <a:rPr lang="nb-NO" sz="1300" kern="1200" dirty="0" err="1"/>
            <a:t>Strategy</a:t>
          </a:r>
          <a:r>
            <a:rPr lang="nb-NO" sz="1300" kern="1200" dirty="0"/>
            <a:t> 2024-2025</a:t>
          </a:r>
        </a:p>
      </dsp:txBody>
      <dsp:txXfrm>
        <a:off x="6708809" y="491766"/>
        <a:ext cx="1537521" cy="546407"/>
      </dsp:txXfrm>
    </dsp:sp>
    <dsp:sp modelId="{5F2EDE6B-41E9-4501-B344-89567BFEB294}">
      <dsp:nvSpPr>
        <dsp:cNvPr id="0" name=""/>
        <dsp:cNvSpPr/>
      </dsp:nvSpPr>
      <dsp:spPr>
        <a:xfrm>
          <a:off x="6430552"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6C740F-4D02-4B23-9DA8-AD764ECDCEEA}">
      <dsp:nvSpPr>
        <dsp:cNvPr id="0" name=""/>
        <dsp:cNvSpPr/>
      </dsp:nvSpPr>
      <dsp:spPr>
        <a:xfrm>
          <a:off x="77394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7739459" y="3205590"/>
        <a:ext cx="1537521" cy="856038"/>
      </dsp:txXfrm>
    </dsp:sp>
    <dsp:sp modelId="{FF405F8D-58C8-450B-AB0F-BFF5A9FF1FE4}">
      <dsp:nvSpPr>
        <dsp:cNvPr id="0" name=""/>
        <dsp:cNvSpPr/>
      </dsp:nvSpPr>
      <dsp:spPr>
        <a:xfrm>
          <a:off x="77394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t>Evaluation (2026)</a:t>
          </a:r>
        </a:p>
      </dsp:txBody>
      <dsp:txXfrm>
        <a:off x="7739459" y="2640969"/>
        <a:ext cx="1537521" cy="564621"/>
      </dsp:txXfrm>
    </dsp:sp>
    <dsp:sp modelId="{6E7CA71C-E7A9-48E1-B545-B103884F224D}">
      <dsp:nvSpPr>
        <dsp:cNvPr id="0" name=""/>
        <dsp:cNvSpPr/>
      </dsp:nvSpPr>
      <dsp:spPr>
        <a:xfrm>
          <a:off x="7461201"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01B24E-2FF8-40E5-84E9-35D2B2BBD3FB}">
      <dsp:nvSpPr>
        <dsp:cNvPr id="0" name=""/>
        <dsp:cNvSpPr/>
      </dsp:nvSpPr>
      <dsp:spPr>
        <a:xfrm>
          <a:off x="636180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8DD926-2C35-434C-890A-52F78EC709BD}">
      <dsp:nvSpPr>
        <dsp:cNvPr id="0" name=""/>
        <dsp:cNvSpPr/>
      </dsp:nvSpPr>
      <dsp:spPr>
        <a:xfrm>
          <a:off x="73924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98B31-98EB-4986-8E42-08164AC52F61}">
      <dsp:nvSpPr>
        <dsp:cNvPr id="0" name=""/>
        <dsp:cNvSpPr/>
      </dsp:nvSpPr>
      <dsp:spPr>
        <a:xfrm>
          <a:off x="0" y="2253931"/>
          <a:ext cx="9241000" cy="45533"/>
        </a:xfrm>
        <a:prstGeom prst="rect">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0EE0546C-50B5-4D5D-AAD4-DDA9134A2FE3}">
      <dsp:nvSpPr>
        <dsp:cNvPr id="0" name=""/>
        <dsp:cNvSpPr/>
      </dsp:nvSpPr>
      <dsp:spPr>
        <a:xfrm>
          <a:off x="9004909" y="2094562"/>
          <a:ext cx="273203" cy="364271"/>
        </a:xfrm>
        <a:prstGeom prst="chevron">
          <a:avLst>
            <a:gd name="adj" fmla="val 75000"/>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1E41A2BF-28A3-469C-8114-FD38AFD29486}">
      <dsp:nvSpPr>
        <dsp:cNvPr id="0" name=""/>
        <dsp:cNvSpPr/>
      </dsp:nvSpPr>
      <dsp:spPr>
        <a:xfrm>
          <a:off x="524910"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524910" y="1038174"/>
        <a:ext cx="1537521" cy="1056387"/>
      </dsp:txXfrm>
    </dsp:sp>
    <dsp:sp modelId="{A0848FE0-7CE6-4B67-AB1D-D4A3C6FE597C}">
      <dsp:nvSpPr>
        <dsp:cNvPr id="0" name=""/>
        <dsp:cNvSpPr/>
      </dsp:nvSpPr>
      <dsp:spPr>
        <a:xfrm>
          <a:off x="524910"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i="1" kern="1200" dirty="0">
              <a:solidFill>
                <a:srgbClr val="FF0000"/>
              </a:solidFill>
            </a:rPr>
            <a:t>Library Reform 2014</a:t>
          </a:r>
          <a:r>
            <a:rPr lang="nb-NO" sz="1300" kern="1200" dirty="0">
              <a:solidFill>
                <a:srgbClr val="FF0000"/>
              </a:solidFill>
            </a:rPr>
            <a:t> (2006)</a:t>
          </a:r>
        </a:p>
      </dsp:txBody>
      <dsp:txXfrm>
        <a:off x="524910" y="491766"/>
        <a:ext cx="1537521" cy="546407"/>
      </dsp:txXfrm>
    </dsp:sp>
    <dsp:sp modelId="{2B0760A3-3B74-44D6-95C2-099B5671FF40}">
      <dsp:nvSpPr>
        <dsp:cNvPr id="0" name=""/>
        <dsp:cNvSpPr/>
      </dsp:nvSpPr>
      <dsp:spPr>
        <a:xfrm>
          <a:off x="246653"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66574C-914A-48BD-B264-E5B357530C2D}">
      <dsp:nvSpPr>
        <dsp:cNvPr id="0" name=""/>
        <dsp:cNvSpPr/>
      </dsp:nvSpPr>
      <dsp:spPr>
        <a:xfrm>
          <a:off x="1555560"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1555560" y="3205590"/>
        <a:ext cx="1537521" cy="856038"/>
      </dsp:txXfrm>
    </dsp:sp>
    <dsp:sp modelId="{70E6A4DF-0419-4D72-AEEA-4BBAB7545A8F}">
      <dsp:nvSpPr>
        <dsp:cNvPr id="0" name=""/>
        <dsp:cNvSpPr/>
      </dsp:nvSpPr>
      <dsp:spPr>
        <a:xfrm>
          <a:off x="1555560"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White Paper </a:t>
          </a:r>
          <a:r>
            <a:rPr lang="nb-NO" sz="1300" kern="1200" dirty="0" err="1">
              <a:solidFill>
                <a:srgbClr val="FF0000"/>
              </a:solidFill>
            </a:rPr>
            <a:t>on</a:t>
          </a:r>
          <a:r>
            <a:rPr lang="nb-NO" sz="1300" kern="1200" dirty="0">
              <a:solidFill>
                <a:srgbClr val="FF0000"/>
              </a:solidFill>
            </a:rPr>
            <a:t> </a:t>
          </a:r>
          <a:r>
            <a:rPr lang="nb-NO" sz="1300" kern="1200" dirty="0" err="1">
              <a:solidFill>
                <a:srgbClr val="FF0000"/>
              </a:solidFill>
            </a:rPr>
            <a:t>public</a:t>
          </a:r>
          <a:r>
            <a:rPr lang="nb-NO" sz="1300" kern="1200" dirty="0">
              <a:solidFill>
                <a:srgbClr val="FF0000"/>
              </a:solidFill>
            </a:rPr>
            <a:t> </a:t>
          </a:r>
          <a:r>
            <a:rPr lang="nb-NO" sz="1300" kern="1200" dirty="0" err="1">
              <a:solidFill>
                <a:srgbClr val="FF0000"/>
              </a:solidFill>
            </a:rPr>
            <a:t>libraries</a:t>
          </a:r>
          <a:r>
            <a:rPr lang="nb-NO" sz="1300" kern="1200" dirty="0">
              <a:solidFill>
                <a:srgbClr val="FF0000"/>
              </a:solidFill>
            </a:rPr>
            <a:t> (2009)</a:t>
          </a:r>
        </a:p>
      </dsp:txBody>
      <dsp:txXfrm>
        <a:off x="1555560" y="2640969"/>
        <a:ext cx="1537521" cy="564621"/>
      </dsp:txXfrm>
    </dsp:sp>
    <dsp:sp modelId="{AA11A688-AD33-4223-A47B-F3A233CBF7FE}">
      <dsp:nvSpPr>
        <dsp:cNvPr id="0" name=""/>
        <dsp:cNvSpPr/>
      </dsp:nvSpPr>
      <dsp:spPr>
        <a:xfrm>
          <a:off x="1277303"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636DDC-FE80-463B-9F67-D9790BCD0303}">
      <dsp:nvSpPr>
        <dsp:cNvPr id="0" name=""/>
        <dsp:cNvSpPr/>
      </dsp:nvSpPr>
      <dsp:spPr>
        <a:xfrm>
          <a:off x="17790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D6B86D-F9B2-4BEC-B211-4FC55540540B}">
      <dsp:nvSpPr>
        <dsp:cNvPr id="0" name=""/>
        <dsp:cNvSpPr/>
      </dsp:nvSpPr>
      <dsp:spPr>
        <a:xfrm>
          <a:off x="120855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200EAC-CDE6-453B-86FD-CD96BDD7DD38}">
      <dsp:nvSpPr>
        <dsp:cNvPr id="0" name=""/>
        <dsp:cNvSpPr/>
      </dsp:nvSpPr>
      <dsp:spPr>
        <a:xfrm>
          <a:off x="2586210"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2586210" y="1038174"/>
        <a:ext cx="1537521" cy="1056387"/>
      </dsp:txXfrm>
    </dsp:sp>
    <dsp:sp modelId="{919066ED-84E2-44C5-B66C-D0ED459714AF}">
      <dsp:nvSpPr>
        <dsp:cNvPr id="0" name=""/>
        <dsp:cNvSpPr/>
      </dsp:nvSpPr>
      <dsp:spPr>
        <a:xfrm>
          <a:off x="2586210"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t>New </a:t>
          </a:r>
          <a:r>
            <a:rPr lang="nb-NO" sz="1300" kern="1200" dirty="0" err="1"/>
            <a:t>mandate</a:t>
          </a:r>
          <a:r>
            <a:rPr lang="nb-NO" sz="1300" kern="1200" dirty="0"/>
            <a:t> for National Library (2010)</a:t>
          </a:r>
        </a:p>
      </dsp:txBody>
      <dsp:txXfrm>
        <a:off x="2586210" y="491766"/>
        <a:ext cx="1537521" cy="546407"/>
      </dsp:txXfrm>
    </dsp:sp>
    <dsp:sp modelId="{161B3DB4-5421-4F1E-8769-97EEC676E867}">
      <dsp:nvSpPr>
        <dsp:cNvPr id="0" name=""/>
        <dsp:cNvSpPr/>
      </dsp:nvSpPr>
      <dsp:spPr>
        <a:xfrm>
          <a:off x="2307953"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10BA5C-3D8B-46AE-8913-7670A2CCEB77}">
      <dsp:nvSpPr>
        <dsp:cNvPr id="0" name=""/>
        <dsp:cNvSpPr/>
      </dsp:nvSpPr>
      <dsp:spPr>
        <a:xfrm>
          <a:off x="36168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3616859" y="3205590"/>
        <a:ext cx="1537521" cy="856038"/>
      </dsp:txXfrm>
    </dsp:sp>
    <dsp:sp modelId="{417A5E5E-E11C-4C7F-A333-E851C3F7C20F}">
      <dsp:nvSpPr>
        <dsp:cNvPr id="0" name=""/>
        <dsp:cNvSpPr/>
      </dsp:nvSpPr>
      <dsp:spPr>
        <a:xfrm>
          <a:off x="36168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err="1"/>
            <a:t>Amended</a:t>
          </a:r>
          <a:r>
            <a:rPr lang="nb-NO" sz="1300" kern="1200" dirty="0"/>
            <a:t> Library </a:t>
          </a:r>
          <a:r>
            <a:rPr lang="nb-NO" sz="1300" kern="1200" dirty="0" err="1"/>
            <a:t>Act</a:t>
          </a:r>
          <a:r>
            <a:rPr lang="nb-NO" sz="1300" kern="1200" dirty="0"/>
            <a:t> (2014)</a:t>
          </a:r>
        </a:p>
      </dsp:txBody>
      <dsp:txXfrm>
        <a:off x="3616859" y="2640969"/>
        <a:ext cx="1537521" cy="564621"/>
      </dsp:txXfrm>
    </dsp:sp>
    <dsp:sp modelId="{B4D783B2-3652-46D4-B8B7-D9C493344CFA}">
      <dsp:nvSpPr>
        <dsp:cNvPr id="0" name=""/>
        <dsp:cNvSpPr/>
      </dsp:nvSpPr>
      <dsp:spPr>
        <a:xfrm>
          <a:off x="3338602"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5D12F2-EF7D-4C96-9D48-0E95C1A9B055}">
      <dsp:nvSpPr>
        <dsp:cNvPr id="0" name=""/>
        <dsp:cNvSpPr/>
      </dsp:nvSpPr>
      <dsp:spPr>
        <a:xfrm>
          <a:off x="223920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A6402B-DC2D-4A73-89B0-4C91FFF65850}">
      <dsp:nvSpPr>
        <dsp:cNvPr id="0" name=""/>
        <dsp:cNvSpPr/>
      </dsp:nvSpPr>
      <dsp:spPr>
        <a:xfrm>
          <a:off x="32698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EA71FD-3427-41FC-ACB1-0BA02DDE661B}">
      <dsp:nvSpPr>
        <dsp:cNvPr id="0" name=""/>
        <dsp:cNvSpPr/>
      </dsp:nvSpPr>
      <dsp:spPr>
        <a:xfrm>
          <a:off x="4647509"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4647509" y="1038174"/>
        <a:ext cx="1537521" cy="1056387"/>
      </dsp:txXfrm>
    </dsp:sp>
    <dsp:sp modelId="{49FBE82A-06CB-442F-A55A-3C8CF8CFFB99}">
      <dsp:nvSpPr>
        <dsp:cNvPr id="0" name=""/>
        <dsp:cNvSpPr/>
      </dsp:nvSpPr>
      <dsp:spPr>
        <a:xfrm>
          <a:off x="4647509"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t>Library </a:t>
          </a:r>
          <a:r>
            <a:rPr lang="nb-NO" sz="1300" kern="1200" dirty="0" err="1"/>
            <a:t>Strategy</a:t>
          </a:r>
          <a:r>
            <a:rPr lang="nb-NO" sz="1300" kern="1200" dirty="0"/>
            <a:t> 2015-2018</a:t>
          </a:r>
        </a:p>
      </dsp:txBody>
      <dsp:txXfrm>
        <a:off x="4647509" y="491766"/>
        <a:ext cx="1537521" cy="546407"/>
      </dsp:txXfrm>
    </dsp:sp>
    <dsp:sp modelId="{3B44261C-A47F-44AB-9BDF-8A62A186C84B}">
      <dsp:nvSpPr>
        <dsp:cNvPr id="0" name=""/>
        <dsp:cNvSpPr/>
      </dsp:nvSpPr>
      <dsp:spPr>
        <a:xfrm>
          <a:off x="4369252"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C676FD-6399-4055-A2E2-D75B941FD43E}">
      <dsp:nvSpPr>
        <dsp:cNvPr id="0" name=""/>
        <dsp:cNvSpPr/>
      </dsp:nvSpPr>
      <dsp:spPr>
        <a:xfrm>
          <a:off x="56781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5678159" y="3205590"/>
        <a:ext cx="1537521" cy="856038"/>
      </dsp:txXfrm>
    </dsp:sp>
    <dsp:sp modelId="{98BDC51C-D634-4E24-BF45-EF7AFA09227A}">
      <dsp:nvSpPr>
        <dsp:cNvPr id="0" name=""/>
        <dsp:cNvSpPr/>
      </dsp:nvSpPr>
      <dsp:spPr>
        <a:xfrm>
          <a:off x="56781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t>Library </a:t>
          </a:r>
          <a:r>
            <a:rPr lang="nb-NO" sz="1300" kern="1200" dirty="0" err="1"/>
            <a:t>Strategy</a:t>
          </a:r>
          <a:r>
            <a:rPr lang="nb-NO" sz="1300" kern="1200" dirty="0"/>
            <a:t> 2020-2023</a:t>
          </a:r>
        </a:p>
      </dsp:txBody>
      <dsp:txXfrm>
        <a:off x="5678159" y="2640969"/>
        <a:ext cx="1537521" cy="564621"/>
      </dsp:txXfrm>
    </dsp:sp>
    <dsp:sp modelId="{62B00423-DF55-4B50-8BC8-D6442FBA8741}">
      <dsp:nvSpPr>
        <dsp:cNvPr id="0" name=""/>
        <dsp:cNvSpPr/>
      </dsp:nvSpPr>
      <dsp:spPr>
        <a:xfrm>
          <a:off x="5399902"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F5A3B4-A5AF-4896-A174-6DA34BED8B7D}">
      <dsp:nvSpPr>
        <dsp:cNvPr id="0" name=""/>
        <dsp:cNvSpPr/>
      </dsp:nvSpPr>
      <dsp:spPr>
        <a:xfrm>
          <a:off x="430050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36693B-A800-4B4C-B8FD-75215A6C77F2}">
      <dsp:nvSpPr>
        <dsp:cNvPr id="0" name=""/>
        <dsp:cNvSpPr/>
      </dsp:nvSpPr>
      <dsp:spPr>
        <a:xfrm>
          <a:off x="53311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4D3371-4F58-4C84-B754-1BB0C7D836F9}">
      <dsp:nvSpPr>
        <dsp:cNvPr id="0" name=""/>
        <dsp:cNvSpPr/>
      </dsp:nvSpPr>
      <dsp:spPr>
        <a:xfrm>
          <a:off x="6708809"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6708809" y="1038174"/>
        <a:ext cx="1537521" cy="1056387"/>
      </dsp:txXfrm>
    </dsp:sp>
    <dsp:sp modelId="{431F3110-2D21-4E8F-A269-A3431B3A4E70}">
      <dsp:nvSpPr>
        <dsp:cNvPr id="0" name=""/>
        <dsp:cNvSpPr/>
      </dsp:nvSpPr>
      <dsp:spPr>
        <a:xfrm>
          <a:off x="6708809"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err="1"/>
            <a:t>Expanded</a:t>
          </a:r>
          <a:r>
            <a:rPr lang="nb-NO" sz="1300" kern="1200" dirty="0"/>
            <a:t> Library </a:t>
          </a:r>
          <a:r>
            <a:rPr lang="nb-NO" sz="1300" kern="1200" dirty="0" err="1"/>
            <a:t>Strategy</a:t>
          </a:r>
          <a:r>
            <a:rPr lang="nb-NO" sz="1300" kern="1200" dirty="0"/>
            <a:t> 2024-2025</a:t>
          </a:r>
        </a:p>
      </dsp:txBody>
      <dsp:txXfrm>
        <a:off x="6708809" y="491766"/>
        <a:ext cx="1537521" cy="546407"/>
      </dsp:txXfrm>
    </dsp:sp>
    <dsp:sp modelId="{5F2EDE6B-41E9-4501-B344-89567BFEB294}">
      <dsp:nvSpPr>
        <dsp:cNvPr id="0" name=""/>
        <dsp:cNvSpPr/>
      </dsp:nvSpPr>
      <dsp:spPr>
        <a:xfrm>
          <a:off x="6430552"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6C740F-4D02-4B23-9DA8-AD764ECDCEEA}">
      <dsp:nvSpPr>
        <dsp:cNvPr id="0" name=""/>
        <dsp:cNvSpPr/>
      </dsp:nvSpPr>
      <dsp:spPr>
        <a:xfrm>
          <a:off x="77394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7739459" y="3205590"/>
        <a:ext cx="1537521" cy="856038"/>
      </dsp:txXfrm>
    </dsp:sp>
    <dsp:sp modelId="{FF405F8D-58C8-450B-AB0F-BFF5A9FF1FE4}">
      <dsp:nvSpPr>
        <dsp:cNvPr id="0" name=""/>
        <dsp:cNvSpPr/>
      </dsp:nvSpPr>
      <dsp:spPr>
        <a:xfrm>
          <a:off x="77394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t>Evaluation (2026)</a:t>
          </a:r>
        </a:p>
      </dsp:txBody>
      <dsp:txXfrm>
        <a:off x="7739459" y="2640969"/>
        <a:ext cx="1537521" cy="564621"/>
      </dsp:txXfrm>
    </dsp:sp>
    <dsp:sp modelId="{6E7CA71C-E7A9-48E1-B545-B103884F224D}">
      <dsp:nvSpPr>
        <dsp:cNvPr id="0" name=""/>
        <dsp:cNvSpPr/>
      </dsp:nvSpPr>
      <dsp:spPr>
        <a:xfrm>
          <a:off x="7461201"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01B24E-2FF8-40E5-84E9-35D2B2BBD3FB}">
      <dsp:nvSpPr>
        <dsp:cNvPr id="0" name=""/>
        <dsp:cNvSpPr/>
      </dsp:nvSpPr>
      <dsp:spPr>
        <a:xfrm>
          <a:off x="636180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8DD926-2C35-434C-890A-52F78EC709BD}">
      <dsp:nvSpPr>
        <dsp:cNvPr id="0" name=""/>
        <dsp:cNvSpPr/>
      </dsp:nvSpPr>
      <dsp:spPr>
        <a:xfrm>
          <a:off x="73924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98B31-98EB-4986-8E42-08164AC52F61}">
      <dsp:nvSpPr>
        <dsp:cNvPr id="0" name=""/>
        <dsp:cNvSpPr/>
      </dsp:nvSpPr>
      <dsp:spPr>
        <a:xfrm>
          <a:off x="0" y="2253931"/>
          <a:ext cx="9241000" cy="45533"/>
        </a:xfrm>
        <a:prstGeom prst="rect">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0EE0546C-50B5-4D5D-AAD4-DDA9134A2FE3}">
      <dsp:nvSpPr>
        <dsp:cNvPr id="0" name=""/>
        <dsp:cNvSpPr/>
      </dsp:nvSpPr>
      <dsp:spPr>
        <a:xfrm>
          <a:off x="9004909" y="2094562"/>
          <a:ext cx="273203" cy="364271"/>
        </a:xfrm>
        <a:prstGeom prst="chevron">
          <a:avLst>
            <a:gd name="adj" fmla="val 75000"/>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1E41A2BF-28A3-469C-8114-FD38AFD29486}">
      <dsp:nvSpPr>
        <dsp:cNvPr id="0" name=""/>
        <dsp:cNvSpPr/>
      </dsp:nvSpPr>
      <dsp:spPr>
        <a:xfrm>
          <a:off x="524910"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524910" y="1038174"/>
        <a:ext cx="1537521" cy="1056387"/>
      </dsp:txXfrm>
    </dsp:sp>
    <dsp:sp modelId="{A0848FE0-7CE6-4B67-AB1D-D4A3C6FE597C}">
      <dsp:nvSpPr>
        <dsp:cNvPr id="0" name=""/>
        <dsp:cNvSpPr/>
      </dsp:nvSpPr>
      <dsp:spPr>
        <a:xfrm>
          <a:off x="524910"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i="1" kern="1200" dirty="0">
              <a:solidFill>
                <a:srgbClr val="FF0000"/>
              </a:solidFill>
            </a:rPr>
            <a:t>Library Reform</a:t>
          </a:r>
          <a:r>
            <a:rPr lang="nb-NO" sz="1300" kern="1200" dirty="0">
              <a:solidFill>
                <a:srgbClr val="FF0000"/>
              </a:solidFill>
            </a:rPr>
            <a:t> </a:t>
          </a:r>
          <a:r>
            <a:rPr lang="nb-NO" sz="1300" i="1" kern="1200" dirty="0">
              <a:solidFill>
                <a:srgbClr val="FF0000"/>
              </a:solidFill>
            </a:rPr>
            <a:t>2014</a:t>
          </a:r>
          <a:r>
            <a:rPr lang="nb-NO" sz="1300" kern="1200" dirty="0">
              <a:solidFill>
                <a:srgbClr val="FF0000"/>
              </a:solidFill>
            </a:rPr>
            <a:t> (2006)</a:t>
          </a:r>
        </a:p>
      </dsp:txBody>
      <dsp:txXfrm>
        <a:off x="524910" y="491766"/>
        <a:ext cx="1537521" cy="546407"/>
      </dsp:txXfrm>
    </dsp:sp>
    <dsp:sp modelId="{2B0760A3-3B74-44D6-95C2-099B5671FF40}">
      <dsp:nvSpPr>
        <dsp:cNvPr id="0" name=""/>
        <dsp:cNvSpPr/>
      </dsp:nvSpPr>
      <dsp:spPr>
        <a:xfrm>
          <a:off x="246653"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66574C-914A-48BD-B264-E5B357530C2D}">
      <dsp:nvSpPr>
        <dsp:cNvPr id="0" name=""/>
        <dsp:cNvSpPr/>
      </dsp:nvSpPr>
      <dsp:spPr>
        <a:xfrm>
          <a:off x="1555560"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1555560" y="3205590"/>
        <a:ext cx="1537521" cy="856038"/>
      </dsp:txXfrm>
    </dsp:sp>
    <dsp:sp modelId="{70E6A4DF-0419-4D72-AEEA-4BBAB7545A8F}">
      <dsp:nvSpPr>
        <dsp:cNvPr id="0" name=""/>
        <dsp:cNvSpPr/>
      </dsp:nvSpPr>
      <dsp:spPr>
        <a:xfrm>
          <a:off x="1555560"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White Paper </a:t>
          </a:r>
          <a:r>
            <a:rPr lang="nb-NO" sz="1300" kern="1200" dirty="0" err="1">
              <a:solidFill>
                <a:srgbClr val="FF0000"/>
              </a:solidFill>
            </a:rPr>
            <a:t>on</a:t>
          </a:r>
          <a:r>
            <a:rPr lang="nb-NO" sz="1300" kern="1200" dirty="0">
              <a:solidFill>
                <a:srgbClr val="FF0000"/>
              </a:solidFill>
            </a:rPr>
            <a:t> </a:t>
          </a:r>
          <a:r>
            <a:rPr lang="nb-NO" sz="1300" kern="1200" dirty="0" err="1">
              <a:solidFill>
                <a:srgbClr val="FF0000"/>
              </a:solidFill>
            </a:rPr>
            <a:t>public</a:t>
          </a:r>
          <a:r>
            <a:rPr lang="nb-NO" sz="1300" kern="1200" dirty="0">
              <a:solidFill>
                <a:srgbClr val="FF0000"/>
              </a:solidFill>
            </a:rPr>
            <a:t> </a:t>
          </a:r>
          <a:r>
            <a:rPr lang="nb-NO" sz="1300" kern="1200" dirty="0" err="1">
              <a:solidFill>
                <a:srgbClr val="FF0000"/>
              </a:solidFill>
            </a:rPr>
            <a:t>libraries</a:t>
          </a:r>
          <a:r>
            <a:rPr lang="nb-NO" sz="1300" kern="1200" dirty="0">
              <a:solidFill>
                <a:srgbClr val="FF0000"/>
              </a:solidFill>
            </a:rPr>
            <a:t> (2009)</a:t>
          </a:r>
        </a:p>
      </dsp:txBody>
      <dsp:txXfrm>
        <a:off x="1555560" y="2640969"/>
        <a:ext cx="1537521" cy="564621"/>
      </dsp:txXfrm>
    </dsp:sp>
    <dsp:sp modelId="{AA11A688-AD33-4223-A47B-F3A233CBF7FE}">
      <dsp:nvSpPr>
        <dsp:cNvPr id="0" name=""/>
        <dsp:cNvSpPr/>
      </dsp:nvSpPr>
      <dsp:spPr>
        <a:xfrm>
          <a:off x="1277303"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636DDC-FE80-463B-9F67-D9790BCD0303}">
      <dsp:nvSpPr>
        <dsp:cNvPr id="0" name=""/>
        <dsp:cNvSpPr/>
      </dsp:nvSpPr>
      <dsp:spPr>
        <a:xfrm>
          <a:off x="17790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D6B86D-F9B2-4BEC-B211-4FC55540540B}">
      <dsp:nvSpPr>
        <dsp:cNvPr id="0" name=""/>
        <dsp:cNvSpPr/>
      </dsp:nvSpPr>
      <dsp:spPr>
        <a:xfrm>
          <a:off x="120855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200EAC-CDE6-453B-86FD-CD96BDD7DD38}">
      <dsp:nvSpPr>
        <dsp:cNvPr id="0" name=""/>
        <dsp:cNvSpPr/>
      </dsp:nvSpPr>
      <dsp:spPr>
        <a:xfrm>
          <a:off x="2586210"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2586210" y="1038174"/>
        <a:ext cx="1537521" cy="1056387"/>
      </dsp:txXfrm>
    </dsp:sp>
    <dsp:sp modelId="{919066ED-84E2-44C5-B66C-D0ED459714AF}">
      <dsp:nvSpPr>
        <dsp:cNvPr id="0" name=""/>
        <dsp:cNvSpPr/>
      </dsp:nvSpPr>
      <dsp:spPr>
        <a:xfrm>
          <a:off x="2586210"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New </a:t>
          </a:r>
          <a:r>
            <a:rPr lang="nb-NO" sz="1300" kern="1200" dirty="0" err="1">
              <a:solidFill>
                <a:srgbClr val="FF0000"/>
              </a:solidFill>
            </a:rPr>
            <a:t>mandate</a:t>
          </a:r>
          <a:r>
            <a:rPr lang="nb-NO" sz="1300" kern="1200" dirty="0">
              <a:solidFill>
                <a:srgbClr val="FF0000"/>
              </a:solidFill>
            </a:rPr>
            <a:t> for National Library (2010)</a:t>
          </a:r>
        </a:p>
      </dsp:txBody>
      <dsp:txXfrm>
        <a:off x="2586210" y="491766"/>
        <a:ext cx="1537521" cy="546407"/>
      </dsp:txXfrm>
    </dsp:sp>
    <dsp:sp modelId="{161B3DB4-5421-4F1E-8769-97EEC676E867}">
      <dsp:nvSpPr>
        <dsp:cNvPr id="0" name=""/>
        <dsp:cNvSpPr/>
      </dsp:nvSpPr>
      <dsp:spPr>
        <a:xfrm>
          <a:off x="2307953"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10BA5C-3D8B-46AE-8913-7670A2CCEB77}">
      <dsp:nvSpPr>
        <dsp:cNvPr id="0" name=""/>
        <dsp:cNvSpPr/>
      </dsp:nvSpPr>
      <dsp:spPr>
        <a:xfrm>
          <a:off x="36168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3616859" y="3205590"/>
        <a:ext cx="1537521" cy="856038"/>
      </dsp:txXfrm>
    </dsp:sp>
    <dsp:sp modelId="{417A5E5E-E11C-4C7F-A333-E851C3F7C20F}">
      <dsp:nvSpPr>
        <dsp:cNvPr id="0" name=""/>
        <dsp:cNvSpPr/>
      </dsp:nvSpPr>
      <dsp:spPr>
        <a:xfrm>
          <a:off x="36168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err="1"/>
            <a:t>Amended</a:t>
          </a:r>
          <a:r>
            <a:rPr lang="nb-NO" sz="1300" kern="1200" dirty="0"/>
            <a:t> Library </a:t>
          </a:r>
          <a:r>
            <a:rPr lang="nb-NO" sz="1300" kern="1200" dirty="0" err="1"/>
            <a:t>Act</a:t>
          </a:r>
          <a:r>
            <a:rPr lang="nb-NO" sz="1300" kern="1200" dirty="0"/>
            <a:t> (2014)</a:t>
          </a:r>
        </a:p>
      </dsp:txBody>
      <dsp:txXfrm>
        <a:off x="3616859" y="2640969"/>
        <a:ext cx="1537521" cy="564621"/>
      </dsp:txXfrm>
    </dsp:sp>
    <dsp:sp modelId="{B4D783B2-3652-46D4-B8B7-D9C493344CFA}">
      <dsp:nvSpPr>
        <dsp:cNvPr id="0" name=""/>
        <dsp:cNvSpPr/>
      </dsp:nvSpPr>
      <dsp:spPr>
        <a:xfrm>
          <a:off x="3338602"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5D12F2-EF7D-4C96-9D48-0E95C1A9B055}">
      <dsp:nvSpPr>
        <dsp:cNvPr id="0" name=""/>
        <dsp:cNvSpPr/>
      </dsp:nvSpPr>
      <dsp:spPr>
        <a:xfrm>
          <a:off x="223920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A6402B-DC2D-4A73-89B0-4C91FFF65850}">
      <dsp:nvSpPr>
        <dsp:cNvPr id="0" name=""/>
        <dsp:cNvSpPr/>
      </dsp:nvSpPr>
      <dsp:spPr>
        <a:xfrm>
          <a:off x="32698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EA71FD-3427-41FC-ACB1-0BA02DDE661B}">
      <dsp:nvSpPr>
        <dsp:cNvPr id="0" name=""/>
        <dsp:cNvSpPr/>
      </dsp:nvSpPr>
      <dsp:spPr>
        <a:xfrm>
          <a:off x="4647509"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4647509" y="1038174"/>
        <a:ext cx="1537521" cy="1056387"/>
      </dsp:txXfrm>
    </dsp:sp>
    <dsp:sp modelId="{49FBE82A-06CB-442F-A55A-3C8CF8CFFB99}">
      <dsp:nvSpPr>
        <dsp:cNvPr id="0" name=""/>
        <dsp:cNvSpPr/>
      </dsp:nvSpPr>
      <dsp:spPr>
        <a:xfrm>
          <a:off x="4647509"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t>Library </a:t>
          </a:r>
          <a:r>
            <a:rPr lang="nb-NO" sz="1300" kern="1200" dirty="0" err="1"/>
            <a:t>Strategy</a:t>
          </a:r>
          <a:r>
            <a:rPr lang="nb-NO" sz="1300" kern="1200" dirty="0"/>
            <a:t> 2015-2018</a:t>
          </a:r>
        </a:p>
      </dsp:txBody>
      <dsp:txXfrm>
        <a:off x="4647509" y="491766"/>
        <a:ext cx="1537521" cy="546407"/>
      </dsp:txXfrm>
    </dsp:sp>
    <dsp:sp modelId="{3B44261C-A47F-44AB-9BDF-8A62A186C84B}">
      <dsp:nvSpPr>
        <dsp:cNvPr id="0" name=""/>
        <dsp:cNvSpPr/>
      </dsp:nvSpPr>
      <dsp:spPr>
        <a:xfrm>
          <a:off x="4369252"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C676FD-6399-4055-A2E2-D75B941FD43E}">
      <dsp:nvSpPr>
        <dsp:cNvPr id="0" name=""/>
        <dsp:cNvSpPr/>
      </dsp:nvSpPr>
      <dsp:spPr>
        <a:xfrm>
          <a:off x="56781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5678159" y="3205590"/>
        <a:ext cx="1537521" cy="856038"/>
      </dsp:txXfrm>
    </dsp:sp>
    <dsp:sp modelId="{98BDC51C-D634-4E24-BF45-EF7AFA09227A}">
      <dsp:nvSpPr>
        <dsp:cNvPr id="0" name=""/>
        <dsp:cNvSpPr/>
      </dsp:nvSpPr>
      <dsp:spPr>
        <a:xfrm>
          <a:off x="56781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t>Library </a:t>
          </a:r>
          <a:r>
            <a:rPr lang="nb-NO" sz="1300" kern="1200" dirty="0" err="1"/>
            <a:t>Strategy</a:t>
          </a:r>
          <a:r>
            <a:rPr lang="nb-NO" sz="1300" kern="1200" dirty="0"/>
            <a:t> 2020-2023</a:t>
          </a:r>
        </a:p>
      </dsp:txBody>
      <dsp:txXfrm>
        <a:off x="5678159" y="2640969"/>
        <a:ext cx="1537521" cy="564621"/>
      </dsp:txXfrm>
    </dsp:sp>
    <dsp:sp modelId="{62B00423-DF55-4B50-8BC8-D6442FBA8741}">
      <dsp:nvSpPr>
        <dsp:cNvPr id="0" name=""/>
        <dsp:cNvSpPr/>
      </dsp:nvSpPr>
      <dsp:spPr>
        <a:xfrm>
          <a:off x="5399902"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F5A3B4-A5AF-4896-A174-6DA34BED8B7D}">
      <dsp:nvSpPr>
        <dsp:cNvPr id="0" name=""/>
        <dsp:cNvSpPr/>
      </dsp:nvSpPr>
      <dsp:spPr>
        <a:xfrm>
          <a:off x="430050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36693B-A800-4B4C-B8FD-75215A6C77F2}">
      <dsp:nvSpPr>
        <dsp:cNvPr id="0" name=""/>
        <dsp:cNvSpPr/>
      </dsp:nvSpPr>
      <dsp:spPr>
        <a:xfrm>
          <a:off x="53311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4D3371-4F58-4C84-B754-1BB0C7D836F9}">
      <dsp:nvSpPr>
        <dsp:cNvPr id="0" name=""/>
        <dsp:cNvSpPr/>
      </dsp:nvSpPr>
      <dsp:spPr>
        <a:xfrm>
          <a:off x="6708809"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6708809" y="1038174"/>
        <a:ext cx="1537521" cy="1056387"/>
      </dsp:txXfrm>
    </dsp:sp>
    <dsp:sp modelId="{431F3110-2D21-4E8F-A269-A3431B3A4E70}">
      <dsp:nvSpPr>
        <dsp:cNvPr id="0" name=""/>
        <dsp:cNvSpPr/>
      </dsp:nvSpPr>
      <dsp:spPr>
        <a:xfrm>
          <a:off x="6708809"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err="1"/>
            <a:t>Expanded</a:t>
          </a:r>
          <a:r>
            <a:rPr lang="nb-NO" sz="1300" kern="1200" dirty="0"/>
            <a:t> Library </a:t>
          </a:r>
          <a:r>
            <a:rPr lang="nb-NO" sz="1300" kern="1200" dirty="0" err="1"/>
            <a:t>Strategy</a:t>
          </a:r>
          <a:r>
            <a:rPr lang="nb-NO" sz="1300" kern="1200" dirty="0"/>
            <a:t> 2024-2025</a:t>
          </a:r>
        </a:p>
      </dsp:txBody>
      <dsp:txXfrm>
        <a:off x="6708809" y="491766"/>
        <a:ext cx="1537521" cy="546407"/>
      </dsp:txXfrm>
    </dsp:sp>
    <dsp:sp modelId="{5F2EDE6B-41E9-4501-B344-89567BFEB294}">
      <dsp:nvSpPr>
        <dsp:cNvPr id="0" name=""/>
        <dsp:cNvSpPr/>
      </dsp:nvSpPr>
      <dsp:spPr>
        <a:xfrm>
          <a:off x="6430552"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6C740F-4D02-4B23-9DA8-AD764ECDCEEA}">
      <dsp:nvSpPr>
        <dsp:cNvPr id="0" name=""/>
        <dsp:cNvSpPr/>
      </dsp:nvSpPr>
      <dsp:spPr>
        <a:xfrm>
          <a:off x="77394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7739459" y="3205590"/>
        <a:ext cx="1537521" cy="856038"/>
      </dsp:txXfrm>
    </dsp:sp>
    <dsp:sp modelId="{FF405F8D-58C8-450B-AB0F-BFF5A9FF1FE4}">
      <dsp:nvSpPr>
        <dsp:cNvPr id="0" name=""/>
        <dsp:cNvSpPr/>
      </dsp:nvSpPr>
      <dsp:spPr>
        <a:xfrm>
          <a:off x="77394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t>Evaluation (2026)</a:t>
          </a:r>
        </a:p>
      </dsp:txBody>
      <dsp:txXfrm>
        <a:off x="7739459" y="2640969"/>
        <a:ext cx="1537521" cy="564621"/>
      </dsp:txXfrm>
    </dsp:sp>
    <dsp:sp modelId="{6E7CA71C-E7A9-48E1-B545-B103884F224D}">
      <dsp:nvSpPr>
        <dsp:cNvPr id="0" name=""/>
        <dsp:cNvSpPr/>
      </dsp:nvSpPr>
      <dsp:spPr>
        <a:xfrm>
          <a:off x="7461201"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01B24E-2FF8-40E5-84E9-35D2B2BBD3FB}">
      <dsp:nvSpPr>
        <dsp:cNvPr id="0" name=""/>
        <dsp:cNvSpPr/>
      </dsp:nvSpPr>
      <dsp:spPr>
        <a:xfrm>
          <a:off x="636180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8DD926-2C35-434C-890A-52F78EC709BD}">
      <dsp:nvSpPr>
        <dsp:cNvPr id="0" name=""/>
        <dsp:cNvSpPr/>
      </dsp:nvSpPr>
      <dsp:spPr>
        <a:xfrm>
          <a:off x="73924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98B31-98EB-4986-8E42-08164AC52F61}">
      <dsp:nvSpPr>
        <dsp:cNvPr id="0" name=""/>
        <dsp:cNvSpPr/>
      </dsp:nvSpPr>
      <dsp:spPr>
        <a:xfrm>
          <a:off x="0" y="2253931"/>
          <a:ext cx="9241000" cy="45533"/>
        </a:xfrm>
        <a:prstGeom prst="rect">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0EE0546C-50B5-4D5D-AAD4-DDA9134A2FE3}">
      <dsp:nvSpPr>
        <dsp:cNvPr id="0" name=""/>
        <dsp:cNvSpPr/>
      </dsp:nvSpPr>
      <dsp:spPr>
        <a:xfrm>
          <a:off x="9004909" y="2094562"/>
          <a:ext cx="273203" cy="364271"/>
        </a:xfrm>
        <a:prstGeom prst="chevron">
          <a:avLst>
            <a:gd name="adj" fmla="val 75000"/>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1E41A2BF-28A3-469C-8114-FD38AFD29486}">
      <dsp:nvSpPr>
        <dsp:cNvPr id="0" name=""/>
        <dsp:cNvSpPr/>
      </dsp:nvSpPr>
      <dsp:spPr>
        <a:xfrm>
          <a:off x="524910"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524910" y="1038174"/>
        <a:ext cx="1537521" cy="1056387"/>
      </dsp:txXfrm>
    </dsp:sp>
    <dsp:sp modelId="{A0848FE0-7CE6-4B67-AB1D-D4A3C6FE597C}">
      <dsp:nvSpPr>
        <dsp:cNvPr id="0" name=""/>
        <dsp:cNvSpPr/>
      </dsp:nvSpPr>
      <dsp:spPr>
        <a:xfrm>
          <a:off x="524910"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i="1" kern="1200" dirty="0">
              <a:solidFill>
                <a:srgbClr val="FF0000"/>
              </a:solidFill>
            </a:rPr>
            <a:t>Library Reform</a:t>
          </a:r>
          <a:r>
            <a:rPr lang="nb-NO" sz="1300" kern="1200" dirty="0">
              <a:solidFill>
                <a:srgbClr val="FF0000"/>
              </a:solidFill>
            </a:rPr>
            <a:t> </a:t>
          </a:r>
          <a:r>
            <a:rPr lang="nb-NO" sz="1300" i="1" kern="1200" dirty="0">
              <a:solidFill>
                <a:srgbClr val="FF0000"/>
              </a:solidFill>
            </a:rPr>
            <a:t>2014</a:t>
          </a:r>
          <a:r>
            <a:rPr lang="nb-NO" sz="1300" kern="1200" dirty="0">
              <a:solidFill>
                <a:srgbClr val="FF0000"/>
              </a:solidFill>
            </a:rPr>
            <a:t> (2006)</a:t>
          </a:r>
        </a:p>
      </dsp:txBody>
      <dsp:txXfrm>
        <a:off x="524910" y="491766"/>
        <a:ext cx="1537521" cy="546407"/>
      </dsp:txXfrm>
    </dsp:sp>
    <dsp:sp modelId="{2B0760A3-3B74-44D6-95C2-099B5671FF40}">
      <dsp:nvSpPr>
        <dsp:cNvPr id="0" name=""/>
        <dsp:cNvSpPr/>
      </dsp:nvSpPr>
      <dsp:spPr>
        <a:xfrm>
          <a:off x="246653"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66574C-914A-48BD-B264-E5B357530C2D}">
      <dsp:nvSpPr>
        <dsp:cNvPr id="0" name=""/>
        <dsp:cNvSpPr/>
      </dsp:nvSpPr>
      <dsp:spPr>
        <a:xfrm>
          <a:off x="1555560"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1555560" y="3205590"/>
        <a:ext cx="1537521" cy="856038"/>
      </dsp:txXfrm>
    </dsp:sp>
    <dsp:sp modelId="{70E6A4DF-0419-4D72-AEEA-4BBAB7545A8F}">
      <dsp:nvSpPr>
        <dsp:cNvPr id="0" name=""/>
        <dsp:cNvSpPr/>
      </dsp:nvSpPr>
      <dsp:spPr>
        <a:xfrm>
          <a:off x="1555560"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White Paper </a:t>
          </a:r>
          <a:r>
            <a:rPr lang="nb-NO" sz="1300" kern="1200" dirty="0" err="1">
              <a:solidFill>
                <a:srgbClr val="FF0000"/>
              </a:solidFill>
            </a:rPr>
            <a:t>on</a:t>
          </a:r>
          <a:r>
            <a:rPr lang="nb-NO" sz="1300" kern="1200" dirty="0">
              <a:solidFill>
                <a:srgbClr val="FF0000"/>
              </a:solidFill>
            </a:rPr>
            <a:t> </a:t>
          </a:r>
          <a:r>
            <a:rPr lang="nb-NO" sz="1300" kern="1200" dirty="0" err="1">
              <a:solidFill>
                <a:srgbClr val="FF0000"/>
              </a:solidFill>
            </a:rPr>
            <a:t>public</a:t>
          </a:r>
          <a:r>
            <a:rPr lang="nb-NO" sz="1300" kern="1200" dirty="0">
              <a:solidFill>
                <a:srgbClr val="FF0000"/>
              </a:solidFill>
            </a:rPr>
            <a:t> </a:t>
          </a:r>
          <a:r>
            <a:rPr lang="nb-NO" sz="1300" kern="1200" dirty="0" err="1">
              <a:solidFill>
                <a:srgbClr val="FF0000"/>
              </a:solidFill>
            </a:rPr>
            <a:t>libraries</a:t>
          </a:r>
          <a:r>
            <a:rPr lang="nb-NO" sz="1300" kern="1200" dirty="0">
              <a:solidFill>
                <a:srgbClr val="FF0000"/>
              </a:solidFill>
            </a:rPr>
            <a:t> (2009)</a:t>
          </a:r>
        </a:p>
      </dsp:txBody>
      <dsp:txXfrm>
        <a:off x="1555560" y="2640969"/>
        <a:ext cx="1537521" cy="564621"/>
      </dsp:txXfrm>
    </dsp:sp>
    <dsp:sp modelId="{AA11A688-AD33-4223-A47B-F3A233CBF7FE}">
      <dsp:nvSpPr>
        <dsp:cNvPr id="0" name=""/>
        <dsp:cNvSpPr/>
      </dsp:nvSpPr>
      <dsp:spPr>
        <a:xfrm>
          <a:off x="1277303"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636DDC-FE80-463B-9F67-D9790BCD0303}">
      <dsp:nvSpPr>
        <dsp:cNvPr id="0" name=""/>
        <dsp:cNvSpPr/>
      </dsp:nvSpPr>
      <dsp:spPr>
        <a:xfrm>
          <a:off x="17790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D6B86D-F9B2-4BEC-B211-4FC55540540B}">
      <dsp:nvSpPr>
        <dsp:cNvPr id="0" name=""/>
        <dsp:cNvSpPr/>
      </dsp:nvSpPr>
      <dsp:spPr>
        <a:xfrm>
          <a:off x="120855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200EAC-CDE6-453B-86FD-CD96BDD7DD38}">
      <dsp:nvSpPr>
        <dsp:cNvPr id="0" name=""/>
        <dsp:cNvSpPr/>
      </dsp:nvSpPr>
      <dsp:spPr>
        <a:xfrm>
          <a:off x="2586210"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2586210" y="1038174"/>
        <a:ext cx="1537521" cy="1056387"/>
      </dsp:txXfrm>
    </dsp:sp>
    <dsp:sp modelId="{919066ED-84E2-44C5-B66C-D0ED459714AF}">
      <dsp:nvSpPr>
        <dsp:cNvPr id="0" name=""/>
        <dsp:cNvSpPr/>
      </dsp:nvSpPr>
      <dsp:spPr>
        <a:xfrm>
          <a:off x="2586210"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New </a:t>
          </a:r>
          <a:r>
            <a:rPr lang="nb-NO" sz="1300" kern="1200" dirty="0" err="1">
              <a:solidFill>
                <a:srgbClr val="FF0000"/>
              </a:solidFill>
            </a:rPr>
            <a:t>mandate</a:t>
          </a:r>
          <a:r>
            <a:rPr lang="nb-NO" sz="1300" kern="1200" dirty="0">
              <a:solidFill>
                <a:srgbClr val="FF0000"/>
              </a:solidFill>
            </a:rPr>
            <a:t> for National Library (2010)</a:t>
          </a:r>
        </a:p>
      </dsp:txBody>
      <dsp:txXfrm>
        <a:off x="2586210" y="491766"/>
        <a:ext cx="1537521" cy="546407"/>
      </dsp:txXfrm>
    </dsp:sp>
    <dsp:sp modelId="{161B3DB4-5421-4F1E-8769-97EEC676E867}">
      <dsp:nvSpPr>
        <dsp:cNvPr id="0" name=""/>
        <dsp:cNvSpPr/>
      </dsp:nvSpPr>
      <dsp:spPr>
        <a:xfrm>
          <a:off x="2307953"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10BA5C-3D8B-46AE-8913-7670A2CCEB77}">
      <dsp:nvSpPr>
        <dsp:cNvPr id="0" name=""/>
        <dsp:cNvSpPr/>
      </dsp:nvSpPr>
      <dsp:spPr>
        <a:xfrm>
          <a:off x="36168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3616859" y="3205590"/>
        <a:ext cx="1537521" cy="856038"/>
      </dsp:txXfrm>
    </dsp:sp>
    <dsp:sp modelId="{417A5E5E-E11C-4C7F-A333-E851C3F7C20F}">
      <dsp:nvSpPr>
        <dsp:cNvPr id="0" name=""/>
        <dsp:cNvSpPr/>
      </dsp:nvSpPr>
      <dsp:spPr>
        <a:xfrm>
          <a:off x="36168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err="1">
              <a:solidFill>
                <a:srgbClr val="FF0000"/>
              </a:solidFill>
            </a:rPr>
            <a:t>Amended</a:t>
          </a:r>
          <a:r>
            <a:rPr lang="nb-NO" sz="1300" kern="1200" dirty="0">
              <a:solidFill>
                <a:srgbClr val="FF0000"/>
              </a:solidFill>
            </a:rPr>
            <a:t> Library </a:t>
          </a:r>
          <a:r>
            <a:rPr lang="nb-NO" sz="1300" kern="1200" dirty="0" err="1">
              <a:solidFill>
                <a:srgbClr val="FF0000"/>
              </a:solidFill>
            </a:rPr>
            <a:t>Act</a:t>
          </a:r>
          <a:r>
            <a:rPr lang="nb-NO" sz="1300" kern="1200" dirty="0">
              <a:solidFill>
                <a:srgbClr val="FF0000"/>
              </a:solidFill>
            </a:rPr>
            <a:t> (2014)</a:t>
          </a:r>
        </a:p>
      </dsp:txBody>
      <dsp:txXfrm>
        <a:off x="3616859" y="2640969"/>
        <a:ext cx="1537521" cy="564621"/>
      </dsp:txXfrm>
    </dsp:sp>
    <dsp:sp modelId="{B4D783B2-3652-46D4-B8B7-D9C493344CFA}">
      <dsp:nvSpPr>
        <dsp:cNvPr id="0" name=""/>
        <dsp:cNvSpPr/>
      </dsp:nvSpPr>
      <dsp:spPr>
        <a:xfrm>
          <a:off x="3338602"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5D12F2-EF7D-4C96-9D48-0E95C1A9B055}">
      <dsp:nvSpPr>
        <dsp:cNvPr id="0" name=""/>
        <dsp:cNvSpPr/>
      </dsp:nvSpPr>
      <dsp:spPr>
        <a:xfrm>
          <a:off x="223920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A6402B-DC2D-4A73-89B0-4C91FFF65850}">
      <dsp:nvSpPr>
        <dsp:cNvPr id="0" name=""/>
        <dsp:cNvSpPr/>
      </dsp:nvSpPr>
      <dsp:spPr>
        <a:xfrm>
          <a:off x="32698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EA71FD-3427-41FC-ACB1-0BA02DDE661B}">
      <dsp:nvSpPr>
        <dsp:cNvPr id="0" name=""/>
        <dsp:cNvSpPr/>
      </dsp:nvSpPr>
      <dsp:spPr>
        <a:xfrm>
          <a:off x="4647509"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4647509" y="1038174"/>
        <a:ext cx="1537521" cy="1056387"/>
      </dsp:txXfrm>
    </dsp:sp>
    <dsp:sp modelId="{49FBE82A-06CB-442F-A55A-3C8CF8CFFB99}">
      <dsp:nvSpPr>
        <dsp:cNvPr id="0" name=""/>
        <dsp:cNvSpPr/>
      </dsp:nvSpPr>
      <dsp:spPr>
        <a:xfrm>
          <a:off x="4647509"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t>Library </a:t>
          </a:r>
          <a:r>
            <a:rPr lang="nb-NO" sz="1300" kern="1200" dirty="0" err="1"/>
            <a:t>Strategy</a:t>
          </a:r>
          <a:r>
            <a:rPr lang="nb-NO" sz="1300" kern="1200" dirty="0"/>
            <a:t> 2015-2018</a:t>
          </a:r>
        </a:p>
      </dsp:txBody>
      <dsp:txXfrm>
        <a:off x="4647509" y="491766"/>
        <a:ext cx="1537521" cy="546407"/>
      </dsp:txXfrm>
    </dsp:sp>
    <dsp:sp modelId="{3B44261C-A47F-44AB-9BDF-8A62A186C84B}">
      <dsp:nvSpPr>
        <dsp:cNvPr id="0" name=""/>
        <dsp:cNvSpPr/>
      </dsp:nvSpPr>
      <dsp:spPr>
        <a:xfrm>
          <a:off x="4369252"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C676FD-6399-4055-A2E2-D75B941FD43E}">
      <dsp:nvSpPr>
        <dsp:cNvPr id="0" name=""/>
        <dsp:cNvSpPr/>
      </dsp:nvSpPr>
      <dsp:spPr>
        <a:xfrm>
          <a:off x="56781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5678159" y="3205590"/>
        <a:ext cx="1537521" cy="856038"/>
      </dsp:txXfrm>
    </dsp:sp>
    <dsp:sp modelId="{98BDC51C-D634-4E24-BF45-EF7AFA09227A}">
      <dsp:nvSpPr>
        <dsp:cNvPr id="0" name=""/>
        <dsp:cNvSpPr/>
      </dsp:nvSpPr>
      <dsp:spPr>
        <a:xfrm>
          <a:off x="56781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t>Library </a:t>
          </a:r>
          <a:r>
            <a:rPr lang="nb-NO" sz="1300" kern="1200" dirty="0" err="1"/>
            <a:t>Strategy</a:t>
          </a:r>
          <a:r>
            <a:rPr lang="nb-NO" sz="1300" kern="1200" dirty="0"/>
            <a:t> 2020-2023</a:t>
          </a:r>
        </a:p>
      </dsp:txBody>
      <dsp:txXfrm>
        <a:off x="5678159" y="2640969"/>
        <a:ext cx="1537521" cy="564621"/>
      </dsp:txXfrm>
    </dsp:sp>
    <dsp:sp modelId="{62B00423-DF55-4B50-8BC8-D6442FBA8741}">
      <dsp:nvSpPr>
        <dsp:cNvPr id="0" name=""/>
        <dsp:cNvSpPr/>
      </dsp:nvSpPr>
      <dsp:spPr>
        <a:xfrm>
          <a:off x="5399902"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F5A3B4-A5AF-4896-A174-6DA34BED8B7D}">
      <dsp:nvSpPr>
        <dsp:cNvPr id="0" name=""/>
        <dsp:cNvSpPr/>
      </dsp:nvSpPr>
      <dsp:spPr>
        <a:xfrm>
          <a:off x="430050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36693B-A800-4B4C-B8FD-75215A6C77F2}">
      <dsp:nvSpPr>
        <dsp:cNvPr id="0" name=""/>
        <dsp:cNvSpPr/>
      </dsp:nvSpPr>
      <dsp:spPr>
        <a:xfrm>
          <a:off x="53311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4D3371-4F58-4C84-B754-1BB0C7D836F9}">
      <dsp:nvSpPr>
        <dsp:cNvPr id="0" name=""/>
        <dsp:cNvSpPr/>
      </dsp:nvSpPr>
      <dsp:spPr>
        <a:xfrm>
          <a:off x="6708809"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6708809" y="1038174"/>
        <a:ext cx="1537521" cy="1056387"/>
      </dsp:txXfrm>
    </dsp:sp>
    <dsp:sp modelId="{431F3110-2D21-4E8F-A269-A3431B3A4E70}">
      <dsp:nvSpPr>
        <dsp:cNvPr id="0" name=""/>
        <dsp:cNvSpPr/>
      </dsp:nvSpPr>
      <dsp:spPr>
        <a:xfrm>
          <a:off x="6708809"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err="1"/>
            <a:t>Expanded</a:t>
          </a:r>
          <a:r>
            <a:rPr lang="nb-NO" sz="1300" kern="1200" dirty="0"/>
            <a:t> Library </a:t>
          </a:r>
          <a:r>
            <a:rPr lang="nb-NO" sz="1300" kern="1200" dirty="0" err="1"/>
            <a:t>Strategy</a:t>
          </a:r>
          <a:r>
            <a:rPr lang="nb-NO" sz="1300" kern="1200" dirty="0"/>
            <a:t> 2024-2025</a:t>
          </a:r>
        </a:p>
      </dsp:txBody>
      <dsp:txXfrm>
        <a:off x="6708809" y="491766"/>
        <a:ext cx="1537521" cy="546407"/>
      </dsp:txXfrm>
    </dsp:sp>
    <dsp:sp modelId="{5F2EDE6B-41E9-4501-B344-89567BFEB294}">
      <dsp:nvSpPr>
        <dsp:cNvPr id="0" name=""/>
        <dsp:cNvSpPr/>
      </dsp:nvSpPr>
      <dsp:spPr>
        <a:xfrm>
          <a:off x="6430552"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6C740F-4D02-4B23-9DA8-AD764ECDCEEA}">
      <dsp:nvSpPr>
        <dsp:cNvPr id="0" name=""/>
        <dsp:cNvSpPr/>
      </dsp:nvSpPr>
      <dsp:spPr>
        <a:xfrm>
          <a:off x="77394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7739459" y="3205590"/>
        <a:ext cx="1537521" cy="856038"/>
      </dsp:txXfrm>
    </dsp:sp>
    <dsp:sp modelId="{FF405F8D-58C8-450B-AB0F-BFF5A9FF1FE4}">
      <dsp:nvSpPr>
        <dsp:cNvPr id="0" name=""/>
        <dsp:cNvSpPr/>
      </dsp:nvSpPr>
      <dsp:spPr>
        <a:xfrm>
          <a:off x="77394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t>Evaluation (2026)</a:t>
          </a:r>
        </a:p>
      </dsp:txBody>
      <dsp:txXfrm>
        <a:off x="7739459" y="2640969"/>
        <a:ext cx="1537521" cy="564621"/>
      </dsp:txXfrm>
    </dsp:sp>
    <dsp:sp modelId="{6E7CA71C-E7A9-48E1-B545-B103884F224D}">
      <dsp:nvSpPr>
        <dsp:cNvPr id="0" name=""/>
        <dsp:cNvSpPr/>
      </dsp:nvSpPr>
      <dsp:spPr>
        <a:xfrm>
          <a:off x="7461201"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01B24E-2FF8-40E5-84E9-35D2B2BBD3FB}">
      <dsp:nvSpPr>
        <dsp:cNvPr id="0" name=""/>
        <dsp:cNvSpPr/>
      </dsp:nvSpPr>
      <dsp:spPr>
        <a:xfrm>
          <a:off x="636180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8DD926-2C35-434C-890A-52F78EC709BD}">
      <dsp:nvSpPr>
        <dsp:cNvPr id="0" name=""/>
        <dsp:cNvSpPr/>
      </dsp:nvSpPr>
      <dsp:spPr>
        <a:xfrm>
          <a:off x="73924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98B31-98EB-4986-8E42-08164AC52F61}">
      <dsp:nvSpPr>
        <dsp:cNvPr id="0" name=""/>
        <dsp:cNvSpPr/>
      </dsp:nvSpPr>
      <dsp:spPr>
        <a:xfrm>
          <a:off x="0" y="2253931"/>
          <a:ext cx="9241000" cy="45533"/>
        </a:xfrm>
        <a:prstGeom prst="rect">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0EE0546C-50B5-4D5D-AAD4-DDA9134A2FE3}">
      <dsp:nvSpPr>
        <dsp:cNvPr id="0" name=""/>
        <dsp:cNvSpPr/>
      </dsp:nvSpPr>
      <dsp:spPr>
        <a:xfrm>
          <a:off x="9004909" y="2094562"/>
          <a:ext cx="273203" cy="364271"/>
        </a:xfrm>
        <a:prstGeom prst="chevron">
          <a:avLst>
            <a:gd name="adj" fmla="val 75000"/>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1E41A2BF-28A3-469C-8114-FD38AFD29486}">
      <dsp:nvSpPr>
        <dsp:cNvPr id="0" name=""/>
        <dsp:cNvSpPr/>
      </dsp:nvSpPr>
      <dsp:spPr>
        <a:xfrm>
          <a:off x="524910"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524910" y="1038174"/>
        <a:ext cx="1537521" cy="1056387"/>
      </dsp:txXfrm>
    </dsp:sp>
    <dsp:sp modelId="{A0848FE0-7CE6-4B67-AB1D-D4A3C6FE597C}">
      <dsp:nvSpPr>
        <dsp:cNvPr id="0" name=""/>
        <dsp:cNvSpPr/>
      </dsp:nvSpPr>
      <dsp:spPr>
        <a:xfrm>
          <a:off x="524910"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i="1" kern="1200" dirty="0">
              <a:solidFill>
                <a:srgbClr val="FF0000"/>
              </a:solidFill>
            </a:rPr>
            <a:t>Library Reform 2014</a:t>
          </a:r>
          <a:r>
            <a:rPr lang="nb-NO" sz="1300" kern="1200" dirty="0">
              <a:solidFill>
                <a:srgbClr val="FF0000"/>
              </a:solidFill>
            </a:rPr>
            <a:t> (2006)</a:t>
          </a:r>
        </a:p>
      </dsp:txBody>
      <dsp:txXfrm>
        <a:off x="524910" y="491766"/>
        <a:ext cx="1537521" cy="546407"/>
      </dsp:txXfrm>
    </dsp:sp>
    <dsp:sp modelId="{2B0760A3-3B74-44D6-95C2-099B5671FF40}">
      <dsp:nvSpPr>
        <dsp:cNvPr id="0" name=""/>
        <dsp:cNvSpPr/>
      </dsp:nvSpPr>
      <dsp:spPr>
        <a:xfrm>
          <a:off x="246653"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66574C-914A-48BD-B264-E5B357530C2D}">
      <dsp:nvSpPr>
        <dsp:cNvPr id="0" name=""/>
        <dsp:cNvSpPr/>
      </dsp:nvSpPr>
      <dsp:spPr>
        <a:xfrm>
          <a:off x="1555560"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1555560" y="3205590"/>
        <a:ext cx="1537521" cy="856038"/>
      </dsp:txXfrm>
    </dsp:sp>
    <dsp:sp modelId="{70E6A4DF-0419-4D72-AEEA-4BBAB7545A8F}">
      <dsp:nvSpPr>
        <dsp:cNvPr id="0" name=""/>
        <dsp:cNvSpPr/>
      </dsp:nvSpPr>
      <dsp:spPr>
        <a:xfrm>
          <a:off x="1555560"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White Paper </a:t>
          </a:r>
          <a:r>
            <a:rPr lang="nb-NO" sz="1300" kern="1200" dirty="0" err="1">
              <a:solidFill>
                <a:srgbClr val="FF0000"/>
              </a:solidFill>
            </a:rPr>
            <a:t>on</a:t>
          </a:r>
          <a:r>
            <a:rPr lang="nb-NO" sz="1300" kern="1200" dirty="0">
              <a:solidFill>
                <a:srgbClr val="FF0000"/>
              </a:solidFill>
            </a:rPr>
            <a:t> </a:t>
          </a:r>
          <a:r>
            <a:rPr lang="nb-NO" sz="1300" kern="1200" dirty="0" err="1">
              <a:solidFill>
                <a:srgbClr val="FF0000"/>
              </a:solidFill>
            </a:rPr>
            <a:t>public</a:t>
          </a:r>
          <a:r>
            <a:rPr lang="nb-NO" sz="1300" kern="1200" dirty="0">
              <a:solidFill>
                <a:srgbClr val="FF0000"/>
              </a:solidFill>
            </a:rPr>
            <a:t> </a:t>
          </a:r>
          <a:r>
            <a:rPr lang="nb-NO" sz="1300" kern="1200" dirty="0" err="1">
              <a:solidFill>
                <a:srgbClr val="FF0000"/>
              </a:solidFill>
            </a:rPr>
            <a:t>libraries</a:t>
          </a:r>
          <a:r>
            <a:rPr lang="nb-NO" sz="1300" kern="1200" dirty="0">
              <a:solidFill>
                <a:srgbClr val="FF0000"/>
              </a:solidFill>
            </a:rPr>
            <a:t> (2009)</a:t>
          </a:r>
        </a:p>
      </dsp:txBody>
      <dsp:txXfrm>
        <a:off x="1555560" y="2640969"/>
        <a:ext cx="1537521" cy="564621"/>
      </dsp:txXfrm>
    </dsp:sp>
    <dsp:sp modelId="{AA11A688-AD33-4223-A47B-F3A233CBF7FE}">
      <dsp:nvSpPr>
        <dsp:cNvPr id="0" name=""/>
        <dsp:cNvSpPr/>
      </dsp:nvSpPr>
      <dsp:spPr>
        <a:xfrm>
          <a:off x="1277303"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636DDC-FE80-463B-9F67-D9790BCD0303}">
      <dsp:nvSpPr>
        <dsp:cNvPr id="0" name=""/>
        <dsp:cNvSpPr/>
      </dsp:nvSpPr>
      <dsp:spPr>
        <a:xfrm>
          <a:off x="17790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D6B86D-F9B2-4BEC-B211-4FC55540540B}">
      <dsp:nvSpPr>
        <dsp:cNvPr id="0" name=""/>
        <dsp:cNvSpPr/>
      </dsp:nvSpPr>
      <dsp:spPr>
        <a:xfrm>
          <a:off x="120855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200EAC-CDE6-453B-86FD-CD96BDD7DD38}">
      <dsp:nvSpPr>
        <dsp:cNvPr id="0" name=""/>
        <dsp:cNvSpPr/>
      </dsp:nvSpPr>
      <dsp:spPr>
        <a:xfrm>
          <a:off x="2586210"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2586210" y="1038174"/>
        <a:ext cx="1537521" cy="1056387"/>
      </dsp:txXfrm>
    </dsp:sp>
    <dsp:sp modelId="{919066ED-84E2-44C5-B66C-D0ED459714AF}">
      <dsp:nvSpPr>
        <dsp:cNvPr id="0" name=""/>
        <dsp:cNvSpPr/>
      </dsp:nvSpPr>
      <dsp:spPr>
        <a:xfrm>
          <a:off x="2586210"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New </a:t>
          </a:r>
          <a:r>
            <a:rPr lang="nb-NO" sz="1300" kern="1200" dirty="0" err="1">
              <a:solidFill>
                <a:srgbClr val="FF0000"/>
              </a:solidFill>
            </a:rPr>
            <a:t>mandate</a:t>
          </a:r>
          <a:r>
            <a:rPr lang="nb-NO" sz="1300" kern="1200" dirty="0">
              <a:solidFill>
                <a:srgbClr val="FF0000"/>
              </a:solidFill>
            </a:rPr>
            <a:t> for National Library (2010)</a:t>
          </a:r>
        </a:p>
      </dsp:txBody>
      <dsp:txXfrm>
        <a:off x="2586210" y="491766"/>
        <a:ext cx="1537521" cy="546407"/>
      </dsp:txXfrm>
    </dsp:sp>
    <dsp:sp modelId="{161B3DB4-5421-4F1E-8769-97EEC676E867}">
      <dsp:nvSpPr>
        <dsp:cNvPr id="0" name=""/>
        <dsp:cNvSpPr/>
      </dsp:nvSpPr>
      <dsp:spPr>
        <a:xfrm>
          <a:off x="2307953"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10BA5C-3D8B-46AE-8913-7670A2CCEB77}">
      <dsp:nvSpPr>
        <dsp:cNvPr id="0" name=""/>
        <dsp:cNvSpPr/>
      </dsp:nvSpPr>
      <dsp:spPr>
        <a:xfrm>
          <a:off x="36168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3616859" y="3205590"/>
        <a:ext cx="1537521" cy="856038"/>
      </dsp:txXfrm>
    </dsp:sp>
    <dsp:sp modelId="{417A5E5E-E11C-4C7F-A333-E851C3F7C20F}">
      <dsp:nvSpPr>
        <dsp:cNvPr id="0" name=""/>
        <dsp:cNvSpPr/>
      </dsp:nvSpPr>
      <dsp:spPr>
        <a:xfrm>
          <a:off x="36168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err="1">
              <a:solidFill>
                <a:srgbClr val="FF0000"/>
              </a:solidFill>
            </a:rPr>
            <a:t>Amended</a:t>
          </a:r>
          <a:r>
            <a:rPr lang="nb-NO" sz="1300" kern="1200" dirty="0">
              <a:solidFill>
                <a:srgbClr val="FF0000"/>
              </a:solidFill>
            </a:rPr>
            <a:t> Library </a:t>
          </a:r>
          <a:r>
            <a:rPr lang="nb-NO" sz="1300" kern="1200" dirty="0" err="1">
              <a:solidFill>
                <a:srgbClr val="FF0000"/>
              </a:solidFill>
            </a:rPr>
            <a:t>Act</a:t>
          </a:r>
          <a:r>
            <a:rPr lang="nb-NO" sz="1300" kern="1200" dirty="0">
              <a:solidFill>
                <a:srgbClr val="FF0000"/>
              </a:solidFill>
            </a:rPr>
            <a:t> (2014)</a:t>
          </a:r>
        </a:p>
      </dsp:txBody>
      <dsp:txXfrm>
        <a:off x="3616859" y="2640969"/>
        <a:ext cx="1537521" cy="564621"/>
      </dsp:txXfrm>
    </dsp:sp>
    <dsp:sp modelId="{B4D783B2-3652-46D4-B8B7-D9C493344CFA}">
      <dsp:nvSpPr>
        <dsp:cNvPr id="0" name=""/>
        <dsp:cNvSpPr/>
      </dsp:nvSpPr>
      <dsp:spPr>
        <a:xfrm>
          <a:off x="3338602"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5D12F2-EF7D-4C96-9D48-0E95C1A9B055}">
      <dsp:nvSpPr>
        <dsp:cNvPr id="0" name=""/>
        <dsp:cNvSpPr/>
      </dsp:nvSpPr>
      <dsp:spPr>
        <a:xfrm>
          <a:off x="223920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A6402B-DC2D-4A73-89B0-4C91FFF65850}">
      <dsp:nvSpPr>
        <dsp:cNvPr id="0" name=""/>
        <dsp:cNvSpPr/>
      </dsp:nvSpPr>
      <dsp:spPr>
        <a:xfrm>
          <a:off x="32698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EA71FD-3427-41FC-ACB1-0BA02DDE661B}">
      <dsp:nvSpPr>
        <dsp:cNvPr id="0" name=""/>
        <dsp:cNvSpPr/>
      </dsp:nvSpPr>
      <dsp:spPr>
        <a:xfrm>
          <a:off x="4647509"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4647509" y="1038174"/>
        <a:ext cx="1537521" cy="1056387"/>
      </dsp:txXfrm>
    </dsp:sp>
    <dsp:sp modelId="{49FBE82A-06CB-442F-A55A-3C8CF8CFFB99}">
      <dsp:nvSpPr>
        <dsp:cNvPr id="0" name=""/>
        <dsp:cNvSpPr/>
      </dsp:nvSpPr>
      <dsp:spPr>
        <a:xfrm>
          <a:off x="4647509"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Library </a:t>
          </a:r>
          <a:r>
            <a:rPr lang="nb-NO" sz="1300" kern="1200" dirty="0" err="1">
              <a:solidFill>
                <a:srgbClr val="FF0000"/>
              </a:solidFill>
            </a:rPr>
            <a:t>Strategy</a:t>
          </a:r>
          <a:r>
            <a:rPr lang="nb-NO" sz="1300" kern="1200" dirty="0">
              <a:solidFill>
                <a:srgbClr val="FF0000"/>
              </a:solidFill>
            </a:rPr>
            <a:t> 2015-2018</a:t>
          </a:r>
        </a:p>
      </dsp:txBody>
      <dsp:txXfrm>
        <a:off x="4647509" y="491766"/>
        <a:ext cx="1537521" cy="546407"/>
      </dsp:txXfrm>
    </dsp:sp>
    <dsp:sp modelId="{3B44261C-A47F-44AB-9BDF-8A62A186C84B}">
      <dsp:nvSpPr>
        <dsp:cNvPr id="0" name=""/>
        <dsp:cNvSpPr/>
      </dsp:nvSpPr>
      <dsp:spPr>
        <a:xfrm>
          <a:off x="4369252"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C676FD-6399-4055-A2E2-D75B941FD43E}">
      <dsp:nvSpPr>
        <dsp:cNvPr id="0" name=""/>
        <dsp:cNvSpPr/>
      </dsp:nvSpPr>
      <dsp:spPr>
        <a:xfrm>
          <a:off x="56781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5678159" y="3205590"/>
        <a:ext cx="1537521" cy="856038"/>
      </dsp:txXfrm>
    </dsp:sp>
    <dsp:sp modelId="{98BDC51C-D634-4E24-BF45-EF7AFA09227A}">
      <dsp:nvSpPr>
        <dsp:cNvPr id="0" name=""/>
        <dsp:cNvSpPr/>
      </dsp:nvSpPr>
      <dsp:spPr>
        <a:xfrm>
          <a:off x="56781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t>Library </a:t>
          </a:r>
          <a:r>
            <a:rPr lang="nb-NO" sz="1300" kern="1200" dirty="0" err="1"/>
            <a:t>Strategy</a:t>
          </a:r>
          <a:r>
            <a:rPr lang="nb-NO" sz="1300" kern="1200" dirty="0"/>
            <a:t> 2020-2023</a:t>
          </a:r>
        </a:p>
      </dsp:txBody>
      <dsp:txXfrm>
        <a:off x="5678159" y="2640969"/>
        <a:ext cx="1537521" cy="564621"/>
      </dsp:txXfrm>
    </dsp:sp>
    <dsp:sp modelId="{62B00423-DF55-4B50-8BC8-D6442FBA8741}">
      <dsp:nvSpPr>
        <dsp:cNvPr id="0" name=""/>
        <dsp:cNvSpPr/>
      </dsp:nvSpPr>
      <dsp:spPr>
        <a:xfrm>
          <a:off x="5399902"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F5A3B4-A5AF-4896-A174-6DA34BED8B7D}">
      <dsp:nvSpPr>
        <dsp:cNvPr id="0" name=""/>
        <dsp:cNvSpPr/>
      </dsp:nvSpPr>
      <dsp:spPr>
        <a:xfrm>
          <a:off x="430050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36693B-A800-4B4C-B8FD-75215A6C77F2}">
      <dsp:nvSpPr>
        <dsp:cNvPr id="0" name=""/>
        <dsp:cNvSpPr/>
      </dsp:nvSpPr>
      <dsp:spPr>
        <a:xfrm>
          <a:off x="53311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4D3371-4F58-4C84-B754-1BB0C7D836F9}">
      <dsp:nvSpPr>
        <dsp:cNvPr id="0" name=""/>
        <dsp:cNvSpPr/>
      </dsp:nvSpPr>
      <dsp:spPr>
        <a:xfrm>
          <a:off x="6708809"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6708809" y="1038174"/>
        <a:ext cx="1537521" cy="1056387"/>
      </dsp:txXfrm>
    </dsp:sp>
    <dsp:sp modelId="{431F3110-2D21-4E8F-A269-A3431B3A4E70}">
      <dsp:nvSpPr>
        <dsp:cNvPr id="0" name=""/>
        <dsp:cNvSpPr/>
      </dsp:nvSpPr>
      <dsp:spPr>
        <a:xfrm>
          <a:off x="6708809"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err="1"/>
            <a:t>Expanded</a:t>
          </a:r>
          <a:r>
            <a:rPr lang="nb-NO" sz="1300" kern="1200" dirty="0"/>
            <a:t> Library </a:t>
          </a:r>
          <a:r>
            <a:rPr lang="nb-NO" sz="1300" kern="1200" dirty="0" err="1"/>
            <a:t>Strategy</a:t>
          </a:r>
          <a:r>
            <a:rPr lang="nb-NO" sz="1300" kern="1200" dirty="0"/>
            <a:t> 2024-2025</a:t>
          </a:r>
        </a:p>
      </dsp:txBody>
      <dsp:txXfrm>
        <a:off x="6708809" y="491766"/>
        <a:ext cx="1537521" cy="546407"/>
      </dsp:txXfrm>
    </dsp:sp>
    <dsp:sp modelId="{5F2EDE6B-41E9-4501-B344-89567BFEB294}">
      <dsp:nvSpPr>
        <dsp:cNvPr id="0" name=""/>
        <dsp:cNvSpPr/>
      </dsp:nvSpPr>
      <dsp:spPr>
        <a:xfrm>
          <a:off x="6430552"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6C740F-4D02-4B23-9DA8-AD764ECDCEEA}">
      <dsp:nvSpPr>
        <dsp:cNvPr id="0" name=""/>
        <dsp:cNvSpPr/>
      </dsp:nvSpPr>
      <dsp:spPr>
        <a:xfrm>
          <a:off x="77394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7739459" y="3205590"/>
        <a:ext cx="1537521" cy="856038"/>
      </dsp:txXfrm>
    </dsp:sp>
    <dsp:sp modelId="{FF405F8D-58C8-450B-AB0F-BFF5A9FF1FE4}">
      <dsp:nvSpPr>
        <dsp:cNvPr id="0" name=""/>
        <dsp:cNvSpPr/>
      </dsp:nvSpPr>
      <dsp:spPr>
        <a:xfrm>
          <a:off x="77394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t>Evaluation (2026)</a:t>
          </a:r>
        </a:p>
      </dsp:txBody>
      <dsp:txXfrm>
        <a:off x="7739459" y="2640969"/>
        <a:ext cx="1537521" cy="564621"/>
      </dsp:txXfrm>
    </dsp:sp>
    <dsp:sp modelId="{6E7CA71C-E7A9-48E1-B545-B103884F224D}">
      <dsp:nvSpPr>
        <dsp:cNvPr id="0" name=""/>
        <dsp:cNvSpPr/>
      </dsp:nvSpPr>
      <dsp:spPr>
        <a:xfrm>
          <a:off x="7461201"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01B24E-2FF8-40E5-84E9-35D2B2BBD3FB}">
      <dsp:nvSpPr>
        <dsp:cNvPr id="0" name=""/>
        <dsp:cNvSpPr/>
      </dsp:nvSpPr>
      <dsp:spPr>
        <a:xfrm>
          <a:off x="636180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8DD926-2C35-434C-890A-52F78EC709BD}">
      <dsp:nvSpPr>
        <dsp:cNvPr id="0" name=""/>
        <dsp:cNvSpPr/>
      </dsp:nvSpPr>
      <dsp:spPr>
        <a:xfrm>
          <a:off x="73924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98B31-98EB-4986-8E42-08164AC52F61}">
      <dsp:nvSpPr>
        <dsp:cNvPr id="0" name=""/>
        <dsp:cNvSpPr/>
      </dsp:nvSpPr>
      <dsp:spPr>
        <a:xfrm>
          <a:off x="0" y="2253931"/>
          <a:ext cx="9241000" cy="45533"/>
        </a:xfrm>
        <a:prstGeom prst="rect">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0EE0546C-50B5-4D5D-AAD4-DDA9134A2FE3}">
      <dsp:nvSpPr>
        <dsp:cNvPr id="0" name=""/>
        <dsp:cNvSpPr/>
      </dsp:nvSpPr>
      <dsp:spPr>
        <a:xfrm>
          <a:off x="9004909" y="2094562"/>
          <a:ext cx="273203" cy="364271"/>
        </a:xfrm>
        <a:prstGeom prst="chevron">
          <a:avLst>
            <a:gd name="adj" fmla="val 75000"/>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1E41A2BF-28A3-469C-8114-FD38AFD29486}">
      <dsp:nvSpPr>
        <dsp:cNvPr id="0" name=""/>
        <dsp:cNvSpPr/>
      </dsp:nvSpPr>
      <dsp:spPr>
        <a:xfrm>
          <a:off x="524910"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524910" y="1038174"/>
        <a:ext cx="1537521" cy="1056387"/>
      </dsp:txXfrm>
    </dsp:sp>
    <dsp:sp modelId="{A0848FE0-7CE6-4B67-AB1D-D4A3C6FE597C}">
      <dsp:nvSpPr>
        <dsp:cNvPr id="0" name=""/>
        <dsp:cNvSpPr/>
      </dsp:nvSpPr>
      <dsp:spPr>
        <a:xfrm>
          <a:off x="524910"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i="1" kern="1200" dirty="0">
              <a:solidFill>
                <a:srgbClr val="FF0000"/>
              </a:solidFill>
            </a:rPr>
            <a:t>Library Reform 2014</a:t>
          </a:r>
          <a:r>
            <a:rPr lang="nb-NO" sz="1300" kern="1200" dirty="0">
              <a:solidFill>
                <a:srgbClr val="FF0000"/>
              </a:solidFill>
            </a:rPr>
            <a:t> (2006)</a:t>
          </a:r>
        </a:p>
      </dsp:txBody>
      <dsp:txXfrm>
        <a:off x="524910" y="491766"/>
        <a:ext cx="1537521" cy="546407"/>
      </dsp:txXfrm>
    </dsp:sp>
    <dsp:sp modelId="{2B0760A3-3B74-44D6-95C2-099B5671FF40}">
      <dsp:nvSpPr>
        <dsp:cNvPr id="0" name=""/>
        <dsp:cNvSpPr/>
      </dsp:nvSpPr>
      <dsp:spPr>
        <a:xfrm>
          <a:off x="246653"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66574C-914A-48BD-B264-E5B357530C2D}">
      <dsp:nvSpPr>
        <dsp:cNvPr id="0" name=""/>
        <dsp:cNvSpPr/>
      </dsp:nvSpPr>
      <dsp:spPr>
        <a:xfrm>
          <a:off x="1555560"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1555560" y="3205590"/>
        <a:ext cx="1537521" cy="856038"/>
      </dsp:txXfrm>
    </dsp:sp>
    <dsp:sp modelId="{70E6A4DF-0419-4D72-AEEA-4BBAB7545A8F}">
      <dsp:nvSpPr>
        <dsp:cNvPr id="0" name=""/>
        <dsp:cNvSpPr/>
      </dsp:nvSpPr>
      <dsp:spPr>
        <a:xfrm>
          <a:off x="1555560"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White Paper </a:t>
          </a:r>
          <a:r>
            <a:rPr lang="nb-NO" sz="1300" kern="1200" dirty="0" err="1">
              <a:solidFill>
                <a:srgbClr val="FF0000"/>
              </a:solidFill>
            </a:rPr>
            <a:t>on</a:t>
          </a:r>
          <a:r>
            <a:rPr lang="nb-NO" sz="1300" kern="1200" dirty="0">
              <a:solidFill>
                <a:srgbClr val="FF0000"/>
              </a:solidFill>
            </a:rPr>
            <a:t> </a:t>
          </a:r>
          <a:r>
            <a:rPr lang="nb-NO" sz="1300" kern="1200" dirty="0" err="1">
              <a:solidFill>
                <a:srgbClr val="FF0000"/>
              </a:solidFill>
            </a:rPr>
            <a:t>public</a:t>
          </a:r>
          <a:r>
            <a:rPr lang="nb-NO" sz="1300" kern="1200" dirty="0">
              <a:solidFill>
                <a:srgbClr val="FF0000"/>
              </a:solidFill>
            </a:rPr>
            <a:t> </a:t>
          </a:r>
          <a:r>
            <a:rPr lang="nb-NO" sz="1300" kern="1200" dirty="0" err="1">
              <a:solidFill>
                <a:srgbClr val="FF0000"/>
              </a:solidFill>
            </a:rPr>
            <a:t>libraries</a:t>
          </a:r>
          <a:r>
            <a:rPr lang="nb-NO" sz="1300" kern="1200" dirty="0">
              <a:solidFill>
                <a:srgbClr val="FF0000"/>
              </a:solidFill>
            </a:rPr>
            <a:t> (2009)</a:t>
          </a:r>
        </a:p>
      </dsp:txBody>
      <dsp:txXfrm>
        <a:off x="1555560" y="2640969"/>
        <a:ext cx="1537521" cy="564621"/>
      </dsp:txXfrm>
    </dsp:sp>
    <dsp:sp modelId="{AA11A688-AD33-4223-A47B-F3A233CBF7FE}">
      <dsp:nvSpPr>
        <dsp:cNvPr id="0" name=""/>
        <dsp:cNvSpPr/>
      </dsp:nvSpPr>
      <dsp:spPr>
        <a:xfrm>
          <a:off x="1277303"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636DDC-FE80-463B-9F67-D9790BCD0303}">
      <dsp:nvSpPr>
        <dsp:cNvPr id="0" name=""/>
        <dsp:cNvSpPr/>
      </dsp:nvSpPr>
      <dsp:spPr>
        <a:xfrm>
          <a:off x="17790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D6B86D-F9B2-4BEC-B211-4FC55540540B}">
      <dsp:nvSpPr>
        <dsp:cNvPr id="0" name=""/>
        <dsp:cNvSpPr/>
      </dsp:nvSpPr>
      <dsp:spPr>
        <a:xfrm>
          <a:off x="120855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200EAC-CDE6-453B-86FD-CD96BDD7DD38}">
      <dsp:nvSpPr>
        <dsp:cNvPr id="0" name=""/>
        <dsp:cNvSpPr/>
      </dsp:nvSpPr>
      <dsp:spPr>
        <a:xfrm>
          <a:off x="2586210"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2586210" y="1038174"/>
        <a:ext cx="1537521" cy="1056387"/>
      </dsp:txXfrm>
    </dsp:sp>
    <dsp:sp modelId="{919066ED-84E2-44C5-B66C-D0ED459714AF}">
      <dsp:nvSpPr>
        <dsp:cNvPr id="0" name=""/>
        <dsp:cNvSpPr/>
      </dsp:nvSpPr>
      <dsp:spPr>
        <a:xfrm>
          <a:off x="2586210"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New </a:t>
          </a:r>
          <a:r>
            <a:rPr lang="nb-NO" sz="1300" kern="1200" dirty="0" err="1">
              <a:solidFill>
                <a:srgbClr val="FF0000"/>
              </a:solidFill>
            </a:rPr>
            <a:t>mandate</a:t>
          </a:r>
          <a:r>
            <a:rPr lang="nb-NO" sz="1300" kern="1200" dirty="0">
              <a:solidFill>
                <a:srgbClr val="FF0000"/>
              </a:solidFill>
            </a:rPr>
            <a:t> for National Library (2010)</a:t>
          </a:r>
        </a:p>
      </dsp:txBody>
      <dsp:txXfrm>
        <a:off x="2586210" y="491766"/>
        <a:ext cx="1537521" cy="546407"/>
      </dsp:txXfrm>
    </dsp:sp>
    <dsp:sp modelId="{161B3DB4-5421-4F1E-8769-97EEC676E867}">
      <dsp:nvSpPr>
        <dsp:cNvPr id="0" name=""/>
        <dsp:cNvSpPr/>
      </dsp:nvSpPr>
      <dsp:spPr>
        <a:xfrm>
          <a:off x="2307953"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10BA5C-3D8B-46AE-8913-7670A2CCEB77}">
      <dsp:nvSpPr>
        <dsp:cNvPr id="0" name=""/>
        <dsp:cNvSpPr/>
      </dsp:nvSpPr>
      <dsp:spPr>
        <a:xfrm>
          <a:off x="36168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3616859" y="3205590"/>
        <a:ext cx="1537521" cy="856038"/>
      </dsp:txXfrm>
    </dsp:sp>
    <dsp:sp modelId="{417A5E5E-E11C-4C7F-A333-E851C3F7C20F}">
      <dsp:nvSpPr>
        <dsp:cNvPr id="0" name=""/>
        <dsp:cNvSpPr/>
      </dsp:nvSpPr>
      <dsp:spPr>
        <a:xfrm>
          <a:off x="36168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err="1">
              <a:solidFill>
                <a:srgbClr val="FF0000"/>
              </a:solidFill>
            </a:rPr>
            <a:t>Amended</a:t>
          </a:r>
          <a:r>
            <a:rPr lang="nb-NO" sz="1300" kern="1200" dirty="0">
              <a:solidFill>
                <a:srgbClr val="FF0000"/>
              </a:solidFill>
            </a:rPr>
            <a:t> Library </a:t>
          </a:r>
          <a:r>
            <a:rPr lang="nb-NO" sz="1300" kern="1200" dirty="0" err="1">
              <a:solidFill>
                <a:srgbClr val="FF0000"/>
              </a:solidFill>
            </a:rPr>
            <a:t>Act</a:t>
          </a:r>
          <a:r>
            <a:rPr lang="nb-NO" sz="1300" kern="1200" dirty="0">
              <a:solidFill>
                <a:srgbClr val="FF0000"/>
              </a:solidFill>
            </a:rPr>
            <a:t> (2014)</a:t>
          </a:r>
        </a:p>
      </dsp:txBody>
      <dsp:txXfrm>
        <a:off x="3616859" y="2640969"/>
        <a:ext cx="1537521" cy="564621"/>
      </dsp:txXfrm>
    </dsp:sp>
    <dsp:sp modelId="{B4D783B2-3652-46D4-B8B7-D9C493344CFA}">
      <dsp:nvSpPr>
        <dsp:cNvPr id="0" name=""/>
        <dsp:cNvSpPr/>
      </dsp:nvSpPr>
      <dsp:spPr>
        <a:xfrm>
          <a:off x="3338602"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5D12F2-EF7D-4C96-9D48-0E95C1A9B055}">
      <dsp:nvSpPr>
        <dsp:cNvPr id="0" name=""/>
        <dsp:cNvSpPr/>
      </dsp:nvSpPr>
      <dsp:spPr>
        <a:xfrm>
          <a:off x="223920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A6402B-DC2D-4A73-89B0-4C91FFF65850}">
      <dsp:nvSpPr>
        <dsp:cNvPr id="0" name=""/>
        <dsp:cNvSpPr/>
      </dsp:nvSpPr>
      <dsp:spPr>
        <a:xfrm>
          <a:off x="32698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EA71FD-3427-41FC-ACB1-0BA02DDE661B}">
      <dsp:nvSpPr>
        <dsp:cNvPr id="0" name=""/>
        <dsp:cNvSpPr/>
      </dsp:nvSpPr>
      <dsp:spPr>
        <a:xfrm>
          <a:off x="4647509"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4647509" y="1038174"/>
        <a:ext cx="1537521" cy="1056387"/>
      </dsp:txXfrm>
    </dsp:sp>
    <dsp:sp modelId="{49FBE82A-06CB-442F-A55A-3C8CF8CFFB99}">
      <dsp:nvSpPr>
        <dsp:cNvPr id="0" name=""/>
        <dsp:cNvSpPr/>
      </dsp:nvSpPr>
      <dsp:spPr>
        <a:xfrm>
          <a:off x="4647509"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Library </a:t>
          </a:r>
          <a:r>
            <a:rPr lang="nb-NO" sz="1300" kern="1200" dirty="0" err="1">
              <a:solidFill>
                <a:srgbClr val="FF0000"/>
              </a:solidFill>
            </a:rPr>
            <a:t>Strategy</a:t>
          </a:r>
          <a:r>
            <a:rPr lang="nb-NO" sz="1300" kern="1200" dirty="0">
              <a:solidFill>
                <a:srgbClr val="FF0000"/>
              </a:solidFill>
            </a:rPr>
            <a:t> 2015-2018</a:t>
          </a:r>
        </a:p>
      </dsp:txBody>
      <dsp:txXfrm>
        <a:off x="4647509" y="491766"/>
        <a:ext cx="1537521" cy="546407"/>
      </dsp:txXfrm>
    </dsp:sp>
    <dsp:sp modelId="{3B44261C-A47F-44AB-9BDF-8A62A186C84B}">
      <dsp:nvSpPr>
        <dsp:cNvPr id="0" name=""/>
        <dsp:cNvSpPr/>
      </dsp:nvSpPr>
      <dsp:spPr>
        <a:xfrm>
          <a:off x="4369252"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C676FD-6399-4055-A2E2-D75B941FD43E}">
      <dsp:nvSpPr>
        <dsp:cNvPr id="0" name=""/>
        <dsp:cNvSpPr/>
      </dsp:nvSpPr>
      <dsp:spPr>
        <a:xfrm>
          <a:off x="56781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5678159" y="3205590"/>
        <a:ext cx="1537521" cy="856038"/>
      </dsp:txXfrm>
    </dsp:sp>
    <dsp:sp modelId="{98BDC51C-D634-4E24-BF45-EF7AFA09227A}">
      <dsp:nvSpPr>
        <dsp:cNvPr id="0" name=""/>
        <dsp:cNvSpPr/>
      </dsp:nvSpPr>
      <dsp:spPr>
        <a:xfrm>
          <a:off x="56781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Library </a:t>
          </a:r>
          <a:r>
            <a:rPr lang="nb-NO" sz="1300" kern="1200" dirty="0" err="1">
              <a:solidFill>
                <a:srgbClr val="FF0000"/>
              </a:solidFill>
            </a:rPr>
            <a:t>Strategy</a:t>
          </a:r>
          <a:r>
            <a:rPr lang="nb-NO" sz="1300" kern="1200" dirty="0">
              <a:solidFill>
                <a:srgbClr val="FF0000"/>
              </a:solidFill>
            </a:rPr>
            <a:t> 2020-2023</a:t>
          </a:r>
        </a:p>
      </dsp:txBody>
      <dsp:txXfrm>
        <a:off x="5678159" y="2640969"/>
        <a:ext cx="1537521" cy="564621"/>
      </dsp:txXfrm>
    </dsp:sp>
    <dsp:sp modelId="{62B00423-DF55-4B50-8BC8-D6442FBA8741}">
      <dsp:nvSpPr>
        <dsp:cNvPr id="0" name=""/>
        <dsp:cNvSpPr/>
      </dsp:nvSpPr>
      <dsp:spPr>
        <a:xfrm>
          <a:off x="5399902"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F5A3B4-A5AF-4896-A174-6DA34BED8B7D}">
      <dsp:nvSpPr>
        <dsp:cNvPr id="0" name=""/>
        <dsp:cNvSpPr/>
      </dsp:nvSpPr>
      <dsp:spPr>
        <a:xfrm>
          <a:off x="430050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36693B-A800-4B4C-B8FD-75215A6C77F2}">
      <dsp:nvSpPr>
        <dsp:cNvPr id="0" name=""/>
        <dsp:cNvSpPr/>
      </dsp:nvSpPr>
      <dsp:spPr>
        <a:xfrm>
          <a:off x="53311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4D3371-4F58-4C84-B754-1BB0C7D836F9}">
      <dsp:nvSpPr>
        <dsp:cNvPr id="0" name=""/>
        <dsp:cNvSpPr/>
      </dsp:nvSpPr>
      <dsp:spPr>
        <a:xfrm>
          <a:off x="6708809"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6708809" y="1038174"/>
        <a:ext cx="1537521" cy="1056387"/>
      </dsp:txXfrm>
    </dsp:sp>
    <dsp:sp modelId="{431F3110-2D21-4E8F-A269-A3431B3A4E70}">
      <dsp:nvSpPr>
        <dsp:cNvPr id="0" name=""/>
        <dsp:cNvSpPr/>
      </dsp:nvSpPr>
      <dsp:spPr>
        <a:xfrm>
          <a:off x="6708809"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err="1"/>
            <a:t>Expanded</a:t>
          </a:r>
          <a:r>
            <a:rPr lang="nb-NO" sz="1300" kern="1200" dirty="0"/>
            <a:t> Library </a:t>
          </a:r>
          <a:r>
            <a:rPr lang="nb-NO" sz="1300" kern="1200" dirty="0" err="1"/>
            <a:t>Strategy</a:t>
          </a:r>
          <a:r>
            <a:rPr lang="nb-NO" sz="1300" kern="1200" dirty="0"/>
            <a:t> 2024-2025</a:t>
          </a:r>
        </a:p>
      </dsp:txBody>
      <dsp:txXfrm>
        <a:off x="6708809" y="491766"/>
        <a:ext cx="1537521" cy="546407"/>
      </dsp:txXfrm>
    </dsp:sp>
    <dsp:sp modelId="{5F2EDE6B-41E9-4501-B344-89567BFEB294}">
      <dsp:nvSpPr>
        <dsp:cNvPr id="0" name=""/>
        <dsp:cNvSpPr/>
      </dsp:nvSpPr>
      <dsp:spPr>
        <a:xfrm>
          <a:off x="6430552"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6C740F-4D02-4B23-9DA8-AD764ECDCEEA}">
      <dsp:nvSpPr>
        <dsp:cNvPr id="0" name=""/>
        <dsp:cNvSpPr/>
      </dsp:nvSpPr>
      <dsp:spPr>
        <a:xfrm>
          <a:off x="77394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7739459" y="3205590"/>
        <a:ext cx="1537521" cy="856038"/>
      </dsp:txXfrm>
    </dsp:sp>
    <dsp:sp modelId="{FF405F8D-58C8-450B-AB0F-BFF5A9FF1FE4}">
      <dsp:nvSpPr>
        <dsp:cNvPr id="0" name=""/>
        <dsp:cNvSpPr/>
      </dsp:nvSpPr>
      <dsp:spPr>
        <a:xfrm>
          <a:off x="77394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t>Evaluation (2026)</a:t>
          </a:r>
        </a:p>
      </dsp:txBody>
      <dsp:txXfrm>
        <a:off x="7739459" y="2640969"/>
        <a:ext cx="1537521" cy="564621"/>
      </dsp:txXfrm>
    </dsp:sp>
    <dsp:sp modelId="{6E7CA71C-E7A9-48E1-B545-B103884F224D}">
      <dsp:nvSpPr>
        <dsp:cNvPr id="0" name=""/>
        <dsp:cNvSpPr/>
      </dsp:nvSpPr>
      <dsp:spPr>
        <a:xfrm>
          <a:off x="7461201"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01B24E-2FF8-40E5-84E9-35D2B2BBD3FB}">
      <dsp:nvSpPr>
        <dsp:cNvPr id="0" name=""/>
        <dsp:cNvSpPr/>
      </dsp:nvSpPr>
      <dsp:spPr>
        <a:xfrm>
          <a:off x="636180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8DD926-2C35-434C-890A-52F78EC709BD}">
      <dsp:nvSpPr>
        <dsp:cNvPr id="0" name=""/>
        <dsp:cNvSpPr/>
      </dsp:nvSpPr>
      <dsp:spPr>
        <a:xfrm>
          <a:off x="73924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98B31-98EB-4986-8E42-08164AC52F61}">
      <dsp:nvSpPr>
        <dsp:cNvPr id="0" name=""/>
        <dsp:cNvSpPr/>
      </dsp:nvSpPr>
      <dsp:spPr>
        <a:xfrm>
          <a:off x="0" y="2253931"/>
          <a:ext cx="9241000" cy="45533"/>
        </a:xfrm>
        <a:prstGeom prst="rect">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0EE0546C-50B5-4D5D-AAD4-DDA9134A2FE3}">
      <dsp:nvSpPr>
        <dsp:cNvPr id="0" name=""/>
        <dsp:cNvSpPr/>
      </dsp:nvSpPr>
      <dsp:spPr>
        <a:xfrm>
          <a:off x="9004909" y="2094562"/>
          <a:ext cx="273203" cy="364271"/>
        </a:xfrm>
        <a:prstGeom prst="chevron">
          <a:avLst>
            <a:gd name="adj" fmla="val 75000"/>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1E41A2BF-28A3-469C-8114-FD38AFD29486}">
      <dsp:nvSpPr>
        <dsp:cNvPr id="0" name=""/>
        <dsp:cNvSpPr/>
      </dsp:nvSpPr>
      <dsp:spPr>
        <a:xfrm>
          <a:off x="524910"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524910" y="1038174"/>
        <a:ext cx="1537521" cy="1056387"/>
      </dsp:txXfrm>
    </dsp:sp>
    <dsp:sp modelId="{A0848FE0-7CE6-4B67-AB1D-D4A3C6FE597C}">
      <dsp:nvSpPr>
        <dsp:cNvPr id="0" name=""/>
        <dsp:cNvSpPr/>
      </dsp:nvSpPr>
      <dsp:spPr>
        <a:xfrm>
          <a:off x="524910"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i="1" kern="1200" dirty="0">
              <a:solidFill>
                <a:srgbClr val="FF0000"/>
              </a:solidFill>
            </a:rPr>
            <a:t>Library Reform 2014</a:t>
          </a:r>
          <a:r>
            <a:rPr lang="nb-NO" sz="1300" kern="1200" dirty="0">
              <a:solidFill>
                <a:srgbClr val="FF0000"/>
              </a:solidFill>
            </a:rPr>
            <a:t> (2006)</a:t>
          </a:r>
        </a:p>
      </dsp:txBody>
      <dsp:txXfrm>
        <a:off x="524910" y="491766"/>
        <a:ext cx="1537521" cy="546407"/>
      </dsp:txXfrm>
    </dsp:sp>
    <dsp:sp modelId="{2B0760A3-3B74-44D6-95C2-099B5671FF40}">
      <dsp:nvSpPr>
        <dsp:cNvPr id="0" name=""/>
        <dsp:cNvSpPr/>
      </dsp:nvSpPr>
      <dsp:spPr>
        <a:xfrm>
          <a:off x="246653"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66574C-914A-48BD-B264-E5B357530C2D}">
      <dsp:nvSpPr>
        <dsp:cNvPr id="0" name=""/>
        <dsp:cNvSpPr/>
      </dsp:nvSpPr>
      <dsp:spPr>
        <a:xfrm>
          <a:off x="1555560"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1555560" y="3205590"/>
        <a:ext cx="1537521" cy="856038"/>
      </dsp:txXfrm>
    </dsp:sp>
    <dsp:sp modelId="{70E6A4DF-0419-4D72-AEEA-4BBAB7545A8F}">
      <dsp:nvSpPr>
        <dsp:cNvPr id="0" name=""/>
        <dsp:cNvSpPr/>
      </dsp:nvSpPr>
      <dsp:spPr>
        <a:xfrm>
          <a:off x="1555560"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White Paper </a:t>
          </a:r>
          <a:r>
            <a:rPr lang="nb-NO" sz="1300" kern="1200" dirty="0" err="1">
              <a:solidFill>
                <a:srgbClr val="FF0000"/>
              </a:solidFill>
            </a:rPr>
            <a:t>on</a:t>
          </a:r>
          <a:r>
            <a:rPr lang="nb-NO" sz="1300" kern="1200" dirty="0">
              <a:solidFill>
                <a:srgbClr val="FF0000"/>
              </a:solidFill>
            </a:rPr>
            <a:t> </a:t>
          </a:r>
          <a:r>
            <a:rPr lang="nb-NO" sz="1300" kern="1200" dirty="0" err="1">
              <a:solidFill>
                <a:srgbClr val="FF0000"/>
              </a:solidFill>
            </a:rPr>
            <a:t>public</a:t>
          </a:r>
          <a:r>
            <a:rPr lang="nb-NO" sz="1300" kern="1200" dirty="0">
              <a:solidFill>
                <a:srgbClr val="FF0000"/>
              </a:solidFill>
            </a:rPr>
            <a:t> </a:t>
          </a:r>
          <a:r>
            <a:rPr lang="nb-NO" sz="1300" kern="1200" dirty="0" err="1">
              <a:solidFill>
                <a:srgbClr val="FF0000"/>
              </a:solidFill>
            </a:rPr>
            <a:t>libraries</a:t>
          </a:r>
          <a:r>
            <a:rPr lang="nb-NO" sz="1300" kern="1200" dirty="0">
              <a:solidFill>
                <a:srgbClr val="FF0000"/>
              </a:solidFill>
            </a:rPr>
            <a:t> (2009)</a:t>
          </a:r>
        </a:p>
      </dsp:txBody>
      <dsp:txXfrm>
        <a:off x="1555560" y="2640969"/>
        <a:ext cx="1537521" cy="564621"/>
      </dsp:txXfrm>
    </dsp:sp>
    <dsp:sp modelId="{AA11A688-AD33-4223-A47B-F3A233CBF7FE}">
      <dsp:nvSpPr>
        <dsp:cNvPr id="0" name=""/>
        <dsp:cNvSpPr/>
      </dsp:nvSpPr>
      <dsp:spPr>
        <a:xfrm>
          <a:off x="1277303"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636DDC-FE80-463B-9F67-D9790BCD0303}">
      <dsp:nvSpPr>
        <dsp:cNvPr id="0" name=""/>
        <dsp:cNvSpPr/>
      </dsp:nvSpPr>
      <dsp:spPr>
        <a:xfrm>
          <a:off x="17790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D6B86D-F9B2-4BEC-B211-4FC55540540B}">
      <dsp:nvSpPr>
        <dsp:cNvPr id="0" name=""/>
        <dsp:cNvSpPr/>
      </dsp:nvSpPr>
      <dsp:spPr>
        <a:xfrm>
          <a:off x="120855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200EAC-CDE6-453B-86FD-CD96BDD7DD38}">
      <dsp:nvSpPr>
        <dsp:cNvPr id="0" name=""/>
        <dsp:cNvSpPr/>
      </dsp:nvSpPr>
      <dsp:spPr>
        <a:xfrm>
          <a:off x="2586210"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2586210" y="1038174"/>
        <a:ext cx="1537521" cy="1056387"/>
      </dsp:txXfrm>
    </dsp:sp>
    <dsp:sp modelId="{919066ED-84E2-44C5-B66C-D0ED459714AF}">
      <dsp:nvSpPr>
        <dsp:cNvPr id="0" name=""/>
        <dsp:cNvSpPr/>
      </dsp:nvSpPr>
      <dsp:spPr>
        <a:xfrm>
          <a:off x="2586210"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New </a:t>
          </a:r>
          <a:r>
            <a:rPr lang="nb-NO" sz="1300" kern="1200" dirty="0" err="1">
              <a:solidFill>
                <a:srgbClr val="FF0000"/>
              </a:solidFill>
            </a:rPr>
            <a:t>mandate</a:t>
          </a:r>
          <a:r>
            <a:rPr lang="nb-NO" sz="1300" kern="1200" dirty="0">
              <a:solidFill>
                <a:srgbClr val="FF0000"/>
              </a:solidFill>
            </a:rPr>
            <a:t> for National Library (2010)</a:t>
          </a:r>
        </a:p>
      </dsp:txBody>
      <dsp:txXfrm>
        <a:off x="2586210" y="491766"/>
        <a:ext cx="1537521" cy="546407"/>
      </dsp:txXfrm>
    </dsp:sp>
    <dsp:sp modelId="{161B3DB4-5421-4F1E-8769-97EEC676E867}">
      <dsp:nvSpPr>
        <dsp:cNvPr id="0" name=""/>
        <dsp:cNvSpPr/>
      </dsp:nvSpPr>
      <dsp:spPr>
        <a:xfrm>
          <a:off x="2307953"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10BA5C-3D8B-46AE-8913-7670A2CCEB77}">
      <dsp:nvSpPr>
        <dsp:cNvPr id="0" name=""/>
        <dsp:cNvSpPr/>
      </dsp:nvSpPr>
      <dsp:spPr>
        <a:xfrm>
          <a:off x="36168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3616859" y="3205590"/>
        <a:ext cx="1537521" cy="856038"/>
      </dsp:txXfrm>
    </dsp:sp>
    <dsp:sp modelId="{417A5E5E-E11C-4C7F-A333-E851C3F7C20F}">
      <dsp:nvSpPr>
        <dsp:cNvPr id="0" name=""/>
        <dsp:cNvSpPr/>
      </dsp:nvSpPr>
      <dsp:spPr>
        <a:xfrm>
          <a:off x="36168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err="1">
              <a:solidFill>
                <a:srgbClr val="FF0000"/>
              </a:solidFill>
            </a:rPr>
            <a:t>Amended</a:t>
          </a:r>
          <a:r>
            <a:rPr lang="nb-NO" sz="1300" kern="1200" dirty="0">
              <a:solidFill>
                <a:srgbClr val="FF0000"/>
              </a:solidFill>
            </a:rPr>
            <a:t> Library </a:t>
          </a:r>
          <a:r>
            <a:rPr lang="nb-NO" sz="1300" kern="1200" dirty="0" err="1">
              <a:solidFill>
                <a:srgbClr val="FF0000"/>
              </a:solidFill>
            </a:rPr>
            <a:t>Act</a:t>
          </a:r>
          <a:r>
            <a:rPr lang="nb-NO" sz="1300" kern="1200" dirty="0">
              <a:solidFill>
                <a:srgbClr val="FF0000"/>
              </a:solidFill>
            </a:rPr>
            <a:t> (2014)</a:t>
          </a:r>
        </a:p>
      </dsp:txBody>
      <dsp:txXfrm>
        <a:off x="3616859" y="2640969"/>
        <a:ext cx="1537521" cy="564621"/>
      </dsp:txXfrm>
    </dsp:sp>
    <dsp:sp modelId="{B4D783B2-3652-46D4-B8B7-D9C493344CFA}">
      <dsp:nvSpPr>
        <dsp:cNvPr id="0" name=""/>
        <dsp:cNvSpPr/>
      </dsp:nvSpPr>
      <dsp:spPr>
        <a:xfrm>
          <a:off x="3338602"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5D12F2-EF7D-4C96-9D48-0E95C1A9B055}">
      <dsp:nvSpPr>
        <dsp:cNvPr id="0" name=""/>
        <dsp:cNvSpPr/>
      </dsp:nvSpPr>
      <dsp:spPr>
        <a:xfrm>
          <a:off x="223920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A6402B-DC2D-4A73-89B0-4C91FFF65850}">
      <dsp:nvSpPr>
        <dsp:cNvPr id="0" name=""/>
        <dsp:cNvSpPr/>
      </dsp:nvSpPr>
      <dsp:spPr>
        <a:xfrm>
          <a:off x="32698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EA71FD-3427-41FC-ACB1-0BA02DDE661B}">
      <dsp:nvSpPr>
        <dsp:cNvPr id="0" name=""/>
        <dsp:cNvSpPr/>
      </dsp:nvSpPr>
      <dsp:spPr>
        <a:xfrm>
          <a:off x="4647509"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4647509" y="1038174"/>
        <a:ext cx="1537521" cy="1056387"/>
      </dsp:txXfrm>
    </dsp:sp>
    <dsp:sp modelId="{49FBE82A-06CB-442F-A55A-3C8CF8CFFB99}">
      <dsp:nvSpPr>
        <dsp:cNvPr id="0" name=""/>
        <dsp:cNvSpPr/>
      </dsp:nvSpPr>
      <dsp:spPr>
        <a:xfrm>
          <a:off x="4647509"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Library </a:t>
          </a:r>
          <a:r>
            <a:rPr lang="nb-NO" sz="1300" kern="1200" dirty="0" err="1">
              <a:solidFill>
                <a:srgbClr val="FF0000"/>
              </a:solidFill>
            </a:rPr>
            <a:t>Strategy</a:t>
          </a:r>
          <a:r>
            <a:rPr lang="nb-NO" sz="1300" kern="1200" dirty="0">
              <a:solidFill>
                <a:srgbClr val="FF0000"/>
              </a:solidFill>
            </a:rPr>
            <a:t> 2015-2018</a:t>
          </a:r>
        </a:p>
      </dsp:txBody>
      <dsp:txXfrm>
        <a:off x="4647509" y="491766"/>
        <a:ext cx="1537521" cy="546407"/>
      </dsp:txXfrm>
    </dsp:sp>
    <dsp:sp modelId="{3B44261C-A47F-44AB-9BDF-8A62A186C84B}">
      <dsp:nvSpPr>
        <dsp:cNvPr id="0" name=""/>
        <dsp:cNvSpPr/>
      </dsp:nvSpPr>
      <dsp:spPr>
        <a:xfrm>
          <a:off x="4369252"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C676FD-6399-4055-A2E2-D75B941FD43E}">
      <dsp:nvSpPr>
        <dsp:cNvPr id="0" name=""/>
        <dsp:cNvSpPr/>
      </dsp:nvSpPr>
      <dsp:spPr>
        <a:xfrm>
          <a:off x="56781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5678159" y="3205590"/>
        <a:ext cx="1537521" cy="856038"/>
      </dsp:txXfrm>
    </dsp:sp>
    <dsp:sp modelId="{98BDC51C-D634-4E24-BF45-EF7AFA09227A}">
      <dsp:nvSpPr>
        <dsp:cNvPr id="0" name=""/>
        <dsp:cNvSpPr/>
      </dsp:nvSpPr>
      <dsp:spPr>
        <a:xfrm>
          <a:off x="56781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Library </a:t>
          </a:r>
          <a:r>
            <a:rPr lang="nb-NO" sz="1300" kern="1200" dirty="0" err="1">
              <a:solidFill>
                <a:srgbClr val="FF0000"/>
              </a:solidFill>
            </a:rPr>
            <a:t>Strategy</a:t>
          </a:r>
          <a:r>
            <a:rPr lang="nb-NO" sz="1300" kern="1200" dirty="0">
              <a:solidFill>
                <a:srgbClr val="FF0000"/>
              </a:solidFill>
            </a:rPr>
            <a:t> 2020-2023</a:t>
          </a:r>
        </a:p>
      </dsp:txBody>
      <dsp:txXfrm>
        <a:off x="5678159" y="2640969"/>
        <a:ext cx="1537521" cy="564621"/>
      </dsp:txXfrm>
    </dsp:sp>
    <dsp:sp modelId="{62B00423-DF55-4B50-8BC8-D6442FBA8741}">
      <dsp:nvSpPr>
        <dsp:cNvPr id="0" name=""/>
        <dsp:cNvSpPr/>
      </dsp:nvSpPr>
      <dsp:spPr>
        <a:xfrm>
          <a:off x="5399902"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F5A3B4-A5AF-4896-A174-6DA34BED8B7D}">
      <dsp:nvSpPr>
        <dsp:cNvPr id="0" name=""/>
        <dsp:cNvSpPr/>
      </dsp:nvSpPr>
      <dsp:spPr>
        <a:xfrm>
          <a:off x="430050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36693B-A800-4B4C-B8FD-75215A6C77F2}">
      <dsp:nvSpPr>
        <dsp:cNvPr id="0" name=""/>
        <dsp:cNvSpPr/>
      </dsp:nvSpPr>
      <dsp:spPr>
        <a:xfrm>
          <a:off x="53311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4D3371-4F58-4C84-B754-1BB0C7D836F9}">
      <dsp:nvSpPr>
        <dsp:cNvPr id="0" name=""/>
        <dsp:cNvSpPr/>
      </dsp:nvSpPr>
      <dsp:spPr>
        <a:xfrm>
          <a:off x="6708809"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6708809" y="1038174"/>
        <a:ext cx="1537521" cy="1056387"/>
      </dsp:txXfrm>
    </dsp:sp>
    <dsp:sp modelId="{431F3110-2D21-4E8F-A269-A3431B3A4E70}">
      <dsp:nvSpPr>
        <dsp:cNvPr id="0" name=""/>
        <dsp:cNvSpPr/>
      </dsp:nvSpPr>
      <dsp:spPr>
        <a:xfrm>
          <a:off x="6708809"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err="1">
              <a:solidFill>
                <a:srgbClr val="FF0000"/>
              </a:solidFill>
            </a:rPr>
            <a:t>Expanded</a:t>
          </a:r>
          <a:r>
            <a:rPr lang="nb-NO" sz="1300" kern="1200" dirty="0">
              <a:solidFill>
                <a:srgbClr val="FF0000"/>
              </a:solidFill>
            </a:rPr>
            <a:t> Library </a:t>
          </a:r>
          <a:r>
            <a:rPr lang="nb-NO" sz="1300" kern="1200" dirty="0" err="1">
              <a:solidFill>
                <a:srgbClr val="FF0000"/>
              </a:solidFill>
            </a:rPr>
            <a:t>Strategy</a:t>
          </a:r>
          <a:r>
            <a:rPr lang="nb-NO" sz="1300" kern="1200" dirty="0">
              <a:solidFill>
                <a:srgbClr val="FF0000"/>
              </a:solidFill>
            </a:rPr>
            <a:t> 2024-2025</a:t>
          </a:r>
        </a:p>
      </dsp:txBody>
      <dsp:txXfrm>
        <a:off x="6708809" y="491766"/>
        <a:ext cx="1537521" cy="546407"/>
      </dsp:txXfrm>
    </dsp:sp>
    <dsp:sp modelId="{5F2EDE6B-41E9-4501-B344-89567BFEB294}">
      <dsp:nvSpPr>
        <dsp:cNvPr id="0" name=""/>
        <dsp:cNvSpPr/>
      </dsp:nvSpPr>
      <dsp:spPr>
        <a:xfrm>
          <a:off x="6430552"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6C740F-4D02-4B23-9DA8-AD764ECDCEEA}">
      <dsp:nvSpPr>
        <dsp:cNvPr id="0" name=""/>
        <dsp:cNvSpPr/>
      </dsp:nvSpPr>
      <dsp:spPr>
        <a:xfrm>
          <a:off x="77394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7739459" y="3205590"/>
        <a:ext cx="1537521" cy="856038"/>
      </dsp:txXfrm>
    </dsp:sp>
    <dsp:sp modelId="{FF405F8D-58C8-450B-AB0F-BFF5A9FF1FE4}">
      <dsp:nvSpPr>
        <dsp:cNvPr id="0" name=""/>
        <dsp:cNvSpPr/>
      </dsp:nvSpPr>
      <dsp:spPr>
        <a:xfrm>
          <a:off x="77394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t>Evaluation (2026)</a:t>
          </a:r>
        </a:p>
      </dsp:txBody>
      <dsp:txXfrm>
        <a:off x="7739459" y="2640969"/>
        <a:ext cx="1537521" cy="564621"/>
      </dsp:txXfrm>
    </dsp:sp>
    <dsp:sp modelId="{6E7CA71C-E7A9-48E1-B545-B103884F224D}">
      <dsp:nvSpPr>
        <dsp:cNvPr id="0" name=""/>
        <dsp:cNvSpPr/>
      </dsp:nvSpPr>
      <dsp:spPr>
        <a:xfrm>
          <a:off x="7461201"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01B24E-2FF8-40E5-84E9-35D2B2BBD3FB}">
      <dsp:nvSpPr>
        <dsp:cNvPr id="0" name=""/>
        <dsp:cNvSpPr/>
      </dsp:nvSpPr>
      <dsp:spPr>
        <a:xfrm>
          <a:off x="636180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8DD926-2C35-434C-890A-52F78EC709BD}">
      <dsp:nvSpPr>
        <dsp:cNvPr id="0" name=""/>
        <dsp:cNvSpPr/>
      </dsp:nvSpPr>
      <dsp:spPr>
        <a:xfrm>
          <a:off x="73924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98B31-98EB-4986-8E42-08164AC52F61}">
      <dsp:nvSpPr>
        <dsp:cNvPr id="0" name=""/>
        <dsp:cNvSpPr/>
      </dsp:nvSpPr>
      <dsp:spPr>
        <a:xfrm>
          <a:off x="0" y="2253931"/>
          <a:ext cx="9241000" cy="45533"/>
        </a:xfrm>
        <a:prstGeom prst="rect">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0EE0546C-50B5-4D5D-AAD4-DDA9134A2FE3}">
      <dsp:nvSpPr>
        <dsp:cNvPr id="0" name=""/>
        <dsp:cNvSpPr/>
      </dsp:nvSpPr>
      <dsp:spPr>
        <a:xfrm>
          <a:off x="9004909" y="2094562"/>
          <a:ext cx="273203" cy="364271"/>
        </a:xfrm>
        <a:prstGeom prst="chevron">
          <a:avLst>
            <a:gd name="adj" fmla="val 75000"/>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1E41A2BF-28A3-469C-8114-FD38AFD29486}">
      <dsp:nvSpPr>
        <dsp:cNvPr id="0" name=""/>
        <dsp:cNvSpPr/>
      </dsp:nvSpPr>
      <dsp:spPr>
        <a:xfrm>
          <a:off x="524910"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524910" y="1038174"/>
        <a:ext cx="1537521" cy="1056387"/>
      </dsp:txXfrm>
    </dsp:sp>
    <dsp:sp modelId="{A0848FE0-7CE6-4B67-AB1D-D4A3C6FE597C}">
      <dsp:nvSpPr>
        <dsp:cNvPr id="0" name=""/>
        <dsp:cNvSpPr/>
      </dsp:nvSpPr>
      <dsp:spPr>
        <a:xfrm>
          <a:off x="524910"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i="1" kern="1200" dirty="0">
              <a:solidFill>
                <a:srgbClr val="FF0000"/>
              </a:solidFill>
            </a:rPr>
            <a:t>Library Reform 2014</a:t>
          </a:r>
          <a:r>
            <a:rPr lang="nb-NO" sz="1300" kern="1200" dirty="0">
              <a:solidFill>
                <a:srgbClr val="FF0000"/>
              </a:solidFill>
            </a:rPr>
            <a:t> (2006)</a:t>
          </a:r>
        </a:p>
      </dsp:txBody>
      <dsp:txXfrm>
        <a:off x="524910" y="491766"/>
        <a:ext cx="1537521" cy="546407"/>
      </dsp:txXfrm>
    </dsp:sp>
    <dsp:sp modelId="{2B0760A3-3B74-44D6-95C2-099B5671FF40}">
      <dsp:nvSpPr>
        <dsp:cNvPr id="0" name=""/>
        <dsp:cNvSpPr/>
      </dsp:nvSpPr>
      <dsp:spPr>
        <a:xfrm>
          <a:off x="246653"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66574C-914A-48BD-B264-E5B357530C2D}">
      <dsp:nvSpPr>
        <dsp:cNvPr id="0" name=""/>
        <dsp:cNvSpPr/>
      </dsp:nvSpPr>
      <dsp:spPr>
        <a:xfrm>
          <a:off x="1555560"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1555560" y="3205590"/>
        <a:ext cx="1537521" cy="856038"/>
      </dsp:txXfrm>
    </dsp:sp>
    <dsp:sp modelId="{70E6A4DF-0419-4D72-AEEA-4BBAB7545A8F}">
      <dsp:nvSpPr>
        <dsp:cNvPr id="0" name=""/>
        <dsp:cNvSpPr/>
      </dsp:nvSpPr>
      <dsp:spPr>
        <a:xfrm>
          <a:off x="1555560"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White Paper </a:t>
          </a:r>
          <a:r>
            <a:rPr lang="nb-NO" sz="1300" kern="1200" dirty="0" err="1">
              <a:solidFill>
                <a:srgbClr val="FF0000"/>
              </a:solidFill>
            </a:rPr>
            <a:t>on</a:t>
          </a:r>
          <a:r>
            <a:rPr lang="nb-NO" sz="1300" kern="1200" dirty="0">
              <a:solidFill>
                <a:srgbClr val="FF0000"/>
              </a:solidFill>
            </a:rPr>
            <a:t> </a:t>
          </a:r>
          <a:r>
            <a:rPr lang="nb-NO" sz="1300" kern="1200" dirty="0" err="1">
              <a:solidFill>
                <a:srgbClr val="FF0000"/>
              </a:solidFill>
            </a:rPr>
            <a:t>public</a:t>
          </a:r>
          <a:r>
            <a:rPr lang="nb-NO" sz="1300" kern="1200" dirty="0">
              <a:solidFill>
                <a:srgbClr val="FF0000"/>
              </a:solidFill>
            </a:rPr>
            <a:t> </a:t>
          </a:r>
          <a:r>
            <a:rPr lang="nb-NO" sz="1300" kern="1200" dirty="0" err="1">
              <a:solidFill>
                <a:srgbClr val="FF0000"/>
              </a:solidFill>
            </a:rPr>
            <a:t>libraries</a:t>
          </a:r>
          <a:r>
            <a:rPr lang="nb-NO" sz="1300" kern="1200" dirty="0">
              <a:solidFill>
                <a:srgbClr val="FF0000"/>
              </a:solidFill>
            </a:rPr>
            <a:t> (2009)</a:t>
          </a:r>
        </a:p>
      </dsp:txBody>
      <dsp:txXfrm>
        <a:off x="1555560" y="2640969"/>
        <a:ext cx="1537521" cy="564621"/>
      </dsp:txXfrm>
    </dsp:sp>
    <dsp:sp modelId="{AA11A688-AD33-4223-A47B-F3A233CBF7FE}">
      <dsp:nvSpPr>
        <dsp:cNvPr id="0" name=""/>
        <dsp:cNvSpPr/>
      </dsp:nvSpPr>
      <dsp:spPr>
        <a:xfrm>
          <a:off x="1277303"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636DDC-FE80-463B-9F67-D9790BCD0303}">
      <dsp:nvSpPr>
        <dsp:cNvPr id="0" name=""/>
        <dsp:cNvSpPr/>
      </dsp:nvSpPr>
      <dsp:spPr>
        <a:xfrm>
          <a:off x="17790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D6B86D-F9B2-4BEC-B211-4FC55540540B}">
      <dsp:nvSpPr>
        <dsp:cNvPr id="0" name=""/>
        <dsp:cNvSpPr/>
      </dsp:nvSpPr>
      <dsp:spPr>
        <a:xfrm>
          <a:off x="120855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200EAC-CDE6-453B-86FD-CD96BDD7DD38}">
      <dsp:nvSpPr>
        <dsp:cNvPr id="0" name=""/>
        <dsp:cNvSpPr/>
      </dsp:nvSpPr>
      <dsp:spPr>
        <a:xfrm>
          <a:off x="2586210"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2586210" y="1038174"/>
        <a:ext cx="1537521" cy="1056387"/>
      </dsp:txXfrm>
    </dsp:sp>
    <dsp:sp modelId="{919066ED-84E2-44C5-B66C-D0ED459714AF}">
      <dsp:nvSpPr>
        <dsp:cNvPr id="0" name=""/>
        <dsp:cNvSpPr/>
      </dsp:nvSpPr>
      <dsp:spPr>
        <a:xfrm>
          <a:off x="2586210"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New </a:t>
          </a:r>
          <a:r>
            <a:rPr lang="nb-NO" sz="1300" kern="1200" dirty="0" err="1">
              <a:solidFill>
                <a:srgbClr val="FF0000"/>
              </a:solidFill>
            </a:rPr>
            <a:t>mandate</a:t>
          </a:r>
          <a:r>
            <a:rPr lang="nb-NO" sz="1300" kern="1200" dirty="0">
              <a:solidFill>
                <a:srgbClr val="FF0000"/>
              </a:solidFill>
            </a:rPr>
            <a:t> for National Library (2010)</a:t>
          </a:r>
        </a:p>
      </dsp:txBody>
      <dsp:txXfrm>
        <a:off x="2586210" y="491766"/>
        <a:ext cx="1537521" cy="546407"/>
      </dsp:txXfrm>
    </dsp:sp>
    <dsp:sp modelId="{161B3DB4-5421-4F1E-8769-97EEC676E867}">
      <dsp:nvSpPr>
        <dsp:cNvPr id="0" name=""/>
        <dsp:cNvSpPr/>
      </dsp:nvSpPr>
      <dsp:spPr>
        <a:xfrm>
          <a:off x="2307953"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10BA5C-3D8B-46AE-8913-7670A2CCEB77}">
      <dsp:nvSpPr>
        <dsp:cNvPr id="0" name=""/>
        <dsp:cNvSpPr/>
      </dsp:nvSpPr>
      <dsp:spPr>
        <a:xfrm>
          <a:off x="36168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3616859" y="3205590"/>
        <a:ext cx="1537521" cy="856038"/>
      </dsp:txXfrm>
    </dsp:sp>
    <dsp:sp modelId="{417A5E5E-E11C-4C7F-A333-E851C3F7C20F}">
      <dsp:nvSpPr>
        <dsp:cNvPr id="0" name=""/>
        <dsp:cNvSpPr/>
      </dsp:nvSpPr>
      <dsp:spPr>
        <a:xfrm>
          <a:off x="36168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err="1">
              <a:solidFill>
                <a:srgbClr val="FF0000"/>
              </a:solidFill>
            </a:rPr>
            <a:t>Amended</a:t>
          </a:r>
          <a:r>
            <a:rPr lang="nb-NO" sz="1300" kern="1200" dirty="0">
              <a:solidFill>
                <a:srgbClr val="FF0000"/>
              </a:solidFill>
            </a:rPr>
            <a:t> Library </a:t>
          </a:r>
          <a:r>
            <a:rPr lang="nb-NO" sz="1300" kern="1200" dirty="0" err="1">
              <a:solidFill>
                <a:srgbClr val="FF0000"/>
              </a:solidFill>
            </a:rPr>
            <a:t>Act</a:t>
          </a:r>
          <a:r>
            <a:rPr lang="nb-NO" sz="1300" kern="1200" dirty="0">
              <a:solidFill>
                <a:srgbClr val="FF0000"/>
              </a:solidFill>
            </a:rPr>
            <a:t> (2014)</a:t>
          </a:r>
        </a:p>
      </dsp:txBody>
      <dsp:txXfrm>
        <a:off x="3616859" y="2640969"/>
        <a:ext cx="1537521" cy="564621"/>
      </dsp:txXfrm>
    </dsp:sp>
    <dsp:sp modelId="{B4D783B2-3652-46D4-B8B7-D9C493344CFA}">
      <dsp:nvSpPr>
        <dsp:cNvPr id="0" name=""/>
        <dsp:cNvSpPr/>
      </dsp:nvSpPr>
      <dsp:spPr>
        <a:xfrm>
          <a:off x="3338602"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5D12F2-EF7D-4C96-9D48-0E95C1A9B055}">
      <dsp:nvSpPr>
        <dsp:cNvPr id="0" name=""/>
        <dsp:cNvSpPr/>
      </dsp:nvSpPr>
      <dsp:spPr>
        <a:xfrm>
          <a:off x="2239207"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A6402B-DC2D-4A73-89B0-4C91FFF65850}">
      <dsp:nvSpPr>
        <dsp:cNvPr id="0" name=""/>
        <dsp:cNvSpPr/>
      </dsp:nvSpPr>
      <dsp:spPr>
        <a:xfrm>
          <a:off x="32698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EA71FD-3427-41FC-ACB1-0BA02DDE661B}">
      <dsp:nvSpPr>
        <dsp:cNvPr id="0" name=""/>
        <dsp:cNvSpPr/>
      </dsp:nvSpPr>
      <dsp:spPr>
        <a:xfrm>
          <a:off x="4647509"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4647509" y="1038174"/>
        <a:ext cx="1537521" cy="1056387"/>
      </dsp:txXfrm>
    </dsp:sp>
    <dsp:sp modelId="{49FBE82A-06CB-442F-A55A-3C8CF8CFFB99}">
      <dsp:nvSpPr>
        <dsp:cNvPr id="0" name=""/>
        <dsp:cNvSpPr/>
      </dsp:nvSpPr>
      <dsp:spPr>
        <a:xfrm>
          <a:off x="4647509"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Library </a:t>
          </a:r>
          <a:r>
            <a:rPr lang="nb-NO" sz="1300" kern="1200" dirty="0" err="1">
              <a:solidFill>
                <a:srgbClr val="FF0000"/>
              </a:solidFill>
            </a:rPr>
            <a:t>Strategy</a:t>
          </a:r>
          <a:r>
            <a:rPr lang="nb-NO" sz="1300" kern="1200" dirty="0">
              <a:solidFill>
                <a:srgbClr val="FF0000"/>
              </a:solidFill>
            </a:rPr>
            <a:t> 2015-2018</a:t>
          </a:r>
        </a:p>
      </dsp:txBody>
      <dsp:txXfrm>
        <a:off x="4647509" y="491766"/>
        <a:ext cx="1537521" cy="546407"/>
      </dsp:txXfrm>
    </dsp:sp>
    <dsp:sp modelId="{3B44261C-A47F-44AB-9BDF-8A62A186C84B}">
      <dsp:nvSpPr>
        <dsp:cNvPr id="0" name=""/>
        <dsp:cNvSpPr/>
      </dsp:nvSpPr>
      <dsp:spPr>
        <a:xfrm>
          <a:off x="4369252"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C676FD-6399-4055-A2E2-D75B941FD43E}">
      <dsp:nvSpPr>
        <dsp:cNvPr id="0" name=""/>
        <dsp:cNvSpPr/>
      </dsp:nvSpPr>
      <dsp:spPr>
        <a:xfrm>
          <a:off x="56781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5678159" y="3205590"/>
        <a:ext cx="1537521" cy="856038"/>
      </dsp:txXfrm>
    </dsp:sp>
    <dsp:sp modelId="{98BDC51C-D634-4E24-BF45-EF7AFA09227A}">
      <dsp:nvSpPr>
        <dsp:cNvPr id="0" name=""/>
        <dsp:cNvSpPr/>
      </dsp:nvSpPr>
      <dsp:spPr>
        <a:xfrm>
          <a:off x="56781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Library </a:t>
          </a:r>
          <a:r>
            <a:rPr lang="nb-NO" sz="1300" kern="1200" dirty="0" err="1">
              <a:solidFill>
                <a:srgbClr val="FF0000"/>
              </a:solidFill>
            </a:rPr>
            <a:t>Strategy</a:t>
          </a:r>
          <a:r>
            <a:rPr lang="nb-NO" sz="1300" kern="1200" dirty="0">
              <a:solidFill>
                <a:srgbClr val="FF0000"/>
              </a:solidFill>
            </a:rPr>
            <a:t> 2020-2023</a:t>
          </a:r>
        </a:p>
      </dsp:txBody>
      <dsp:txXfrm>
        <a:off x="5678159" y="2640969"/>
        <a:ext cx="1537521" cy="564621"/>
      </dsp:txXfrm>
    </dsp:sp>
    <dsp:sp modelId="{62B00423-DF55-4B50-8BC8-D6442FBA8741}">
      <dsp:nvSpPr>
        <dsp:cNvPr id="0" name=""/>
        <dsp:cNvSpPr/>
      </dsp:nvSpPr>
      <dsp:spPr>
        <a:xfrm>
          <a:off x="5399902"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F5A3B4-A5AF-4896-A174-6DA34BED8B7D}">
      <dsp:nvSpPr>
        <dsp:cNvPr id="0" name=""/>
        <dsp:cNvSpPr/>
      </dsp:nvSpPr>
      <dsp:spPr>
        <a:xfrm>
          <a:off x="430050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36693B-A800-4B4C-B8FD-75215A6C77F2}">
      <dsp:nvSpPr>
        <dsp:cNvPr id="0" name=""/>
        <dsp:cNvSpPr/>
      </dsp:nvSpPr>
      <dsp:spPr>
        <a:xfrm>
          <a:off x="53311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4D3371-4F58-4C84-B754-1BB0C7D836F9}">
      <dsp:nvSpPr>
        <dsp:cNvPr id="0" name=""/>
        <dsp:cNvSpPr/>
      </dsp:nvSpPr>
      <dsp:spPr>
        <a:xfrm>
          <a:off x="6708809" y="1038174"/>
          <a:ext cx="1537521" cy="10563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6708809" y="1038174"/>
        <a:ext cx="1537521" cy="1056387"/>
      </dsp:txXfrm>
    </dsp:sp>
    <dsp:sp modelId="{431F3110-2D21-4E8F-A269-A3431B3A4E70}">
      <dsp:nvSpPr>
        <dsp:cNvPr id="0" name=""/>
        <dsp:cNvSpPr/>
      </dsp:nvSpPr>
      <dsp:spPr>
        <a:xfrm>
          <a:off x="6708809" y="491766"/>
          <a:ext cx="1537521" cy="546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err="1">
              <a:solidFill>
                <a:srgbClr val="FF0000"/>
              </a:solidFill>
            </a:rPr>
            <a:t>Expanded</a:t>
          </a:r>
          <a:r>
            <a:rPr lang="nb-NO" sz="1300" kern="1200" dirty="0">
              <a:solidFill>
                <a:srgbClr val="FF0000"/>
              </a:solidFill>
            </a:rPr>
            <a:t> Library </a:t>
          </a:r>
          <a:r>
            <a:rPr lang="nb-NO" sz="1300" kern="1200" dirty="0" err="1">
              <a:solidFill>
                <a:srgbClr val="FF0000"/>
              </a:solidFill>
            </a:rPr>
            <a:t>Strategy</a:t>
          </a:r>
          <a:r>
            <a:rPr lang="nb-NO" sz="1300" kern="1200" dirty="0">
              <a:solidFill>
                <a:srgbClr val="FF0000"/>
              </a:solidFill>
            </a:rPr>
            <a:t> 2024-2025</a:t>
          </a:r>
        </a:p>
      </dsp:txBody>
      <dsp:txXfrm>
        <a:off x="6708809" y="491766"/>
        <a:ext cx="1537521" cy="546407"/>
      </dsp:txXfrm>
    </dsp:sp>
    <dsp:sp modelId="{5F2EDE6B-41E9-4501-B344-89567BFEB294}">
      <dsp:nvSpPr>
        <dsp:cNvPr id="0" name=""/>
        <dsp:cNvSpPr/>
      </dsp:nvSpPr>
      <dsp:spPr>
        <a:xfrm>
          <a:off x="6430552" y="455339"/>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6C740F-4D02-4B23-9DA8-AD764ECDCEEA}">
      <dsp:nvSpPr>
        <dsp:cNvPr id="0" name=""/>
        <dsp:cNvSpPr/>
      </dsp:nvSpPr>
      <dsp:spPr>
        <a:xfrm>
          <a:off x="7739459" y="3205590"/>
          <a:ext cx="1537521" cy="856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222250">
            <a:lnSpc>
              <a:spcPct val="90000"/>
            </a:lnSpc>
            <a:spcBef>
              <a:spcPct val="0"/>
            </a:spcBef>
            <a:spcAft>
              <a:spcPct val="35000"/>
            </a:spcAft>
            <a:buNone/>
          </a:pPr>
          <a:endParaRPr lang="nb-NO" sz="500" kern="1200"/>
        </a:p>
      </dsp:txBody>
      <dsp:txXfrm>
        <a:off x="7739459" y="3205590"/>
        <a:ext cx="1537521" cy="856038"/>
      </dsp:txXfrm>
    </dsp:sp>
    <dsp:sp modelId="{FF405F8D-58C8-450B-AB0F-BFF5A9FF1FE4}">
      <dsp:nvSpPr>
        <dsp:cNvPr id="0" name=""/>
        <dsp:cNvSpPr/>
      </dsp:nvSpPr>
      <dsp:spPr>
        <a:xfrm>
          <a:off x="7739459" y="2640969"/>
          <a:ext cx="1537521" cy="564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nb-NO" sz="1300" kern="1200" dirty="0">
              <a:solidFill>
                <a:srgbClr val="FF0000"/>
              </a:solidFill>
            </a:rPr>
            <a:t>Evaluation (2026)</a:t>
          </a:r>
        </a:p>
      </dsp:txBody>
      <dsp:txXfrm>
        <a:off x="7739459" y="2640969"/>
        <a:ext cx="1537521" cy="564621"/>
      </dsp:txXfrm>
    </dsp:sp>
    <dsp:sp modelId="{6E7CA71C-E7A9-48E1-B545-B103884F224D}">
      <dsp:nvSpPr>
        <dsp:cNvPr id="0" name=""/>
        <dsp:cNvSpPr/>
      </dsp:nvSpPr>
      <dsp:spPr>
        <a:xfrm>
          <a:off x="7461201" y="2276698"/>
          <a:ext cx="32736" cy="182135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01B24E-2FF8-40E5-84E9-35D2B2BBD3FB}">
      <dsp:nvSpPr>
        <dsp:cNvPr id="0" name=""/>
        <dsp:cNvSpPr/>
      </dsp:nvSpPr>
      <dsp:spPr>
        <a:xfrm>
          <a:off x="636180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8DD926-2C35-434C-890A-52F78EC709BD}">
      <dsp:nvSpPr>
        <dsp:cNvPr id="0" name=""/>
        <dsp:cNvSpPr/>
      </dsp:nvSpPr>
      <dsp:spPr>
        <a:xfrm>
          <a:off x="7392456" y="2191584"/>
          <a:ext cx="170227" cy="17022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24/layout/BulletTimeline">
  <dgm:title val=""/>
  <dgm:desc val=""/>
  <dgm:catLst>
    <dgm:cat type="process" pri="7450"/>
    <dgm:cat type="timeline" pri="100"/>
  </dgm:catLst>
  <dgm:sampData>
    <dgm:dataModel>
      <dgm:ptLst>
        <dgm:pt modelId="0" type="doc"/>
        <dgm:pt modelId="10">
          <dgm:prSet phldrT="Add an event" phldr="1"/>
        </dgm:pt>
        <dgm:pt modelId="11">
          <dgm:prSet phldrT="Write a description of the significance of this event" phldr="1"/>
        </dgm:pt>
        <dgm:pt modelId="20">
          <dgm:prSet phldrT="Add an event" phldr="1"/>
        </dgm:pt>
        <dgm:pt modelId="21">
          <dgm:prSet phldrT="Write a description of the significance of this event" phldr="1"/>
        </dgm:pt>
        <dgm:pt modelId="30">
          <dgm:prSet phldrT="Add an event" phldr="1"/>
        </dgm:pt>
        <dgm:pt modelId="31">
          <dgm:prSet phldrT="Write a description of the significance of this event" phldr="1"/>
        </dgm:pt>
        <dgm:pt modelId="40">
          <dgm:prSet phldrT="Add an event" phldr="1"/>
        </dgm:pt>
        <dgm:pt modelId="41">
          <dgm:prSet phldrT="Write a description of the significance of this event" phldr="1"/>
        </dgm:pt>
        <dgm:pt modelId="50">
          <dgm:prSet phldrT="Add an event" phldr="1"/>
        </dgm:pt>
        <dgm:pt modelId="51">
          <dgm:prSet phldrT="Write a description of the significance of this event" phldr="1"/>
        </dgm:pt>
      </dgm:ptLst>
      <dgm:cxnLst>
        <dgm:cxn modelId="100" srcId="0" destId="10" srcOrd="0" destOrd="0"/>
        <dgm:cxn modelId="12" srcId="10" destId="11" srcOrd="0" destOrd="0"/>
        <dgm:cxn modelId="101" srcId="0" destId="20" srcOrd="1" destOrd="0"/>
        <dgm:cxn modelId="22" srcId="20" destId="21" srcOrd="0" destOrd="0"/>
        <dgm:cxn modelId="102" srcId="0" destId="30" srcOrd="2" destOrd="0"/>
        <dgm:cxn modelId="32" srcId="30" destId="31" srcOrd="0" destOrd="0"/>
        <dgm:cxn modelId="103" srcId="0" destId="40" srcOrd="3" destOrd="0"/>
        <dgm:cxn modelId="42" srcId="40" destId="41" srcOrd="0" destOrd="0"/>
        <dgm:cxn modelId="104" srcId="0" destId="50" srcOrd="4" destOrd="0"/>
        <dgm:cxn modelId="52" srcId="50" destId="5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dir/>
      <dgm:animLvl val="lvl"/>
    </dgm:varLst>
    <dgm:alg type="composite"/>
    <dgm:shape xmlns:r="http://schemas.openxmlformats.org/officeDocument/2006/relationships" r:blip="">
      <dgm:adjLst/>
    </dgm:shape>
    <dgm:constrLst>
      <dgm:constr type="w" for="ch" forName="divider" refType="w"/>
      <dgm:constr type="h" for="ch" forName="divider" refType="h" fact="0.1"/>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dgm:alg type="composite"/>
      <dgm:shape xmlns:r="http://schemas.openxmlformats.org/officeDocument/2006/relationships" r:blip="">
        <dgm:adjLst/>
      </dgm:shape>
      <dgm:presOf/>
      <dgm:choose name="DividerDirection">
        <dgm:if name="DividerLTR" func="var" arg="dir" op="equ" val="norm">
          <dgm:constrLst>
            <dgm:constr type="w" for="ch" forName="rectBar" refType="w" fact="0.996"/>
            <dgm:constr type="h" for="ch" forName="rectBar" refType="h" fact="0.1"/>
            <dgm:constr type="l" for="ch" forName="rectBar"/>
            <dgm:constr type="ctrY" for="ch" forName="rectBar" refType="h" fact="0.5"/>
            <dgm:constr type="w" for="ch" forName="chevronArrow" refType="h" fact="0.6"/>
            <dgm:constr type="h" for="ch" forName="chevronArrow" refType="h" fact="0.8"/>
            <dgm:constr type="r" for="ch" forName="chevronArrow" refType="w"/>
            <dgm:constr type="ctrY" for="ch" forName="chevronArrow" refType="h" fact="0.5"/>
          </dgm:constrLst>
        </dgm:if>
        <dgm:else name="DividerRTL">
          <dgm:constrLst>
            <dgm:constr type="w" for="ch" forName="rectBar" refType="w" fact="0.996"/>
            <dgm:constr type="h" for="ch" forName="rectBar" refType="h" fact="0.1"/>
            <dgm:constr type="r" for="ch" forName="rectBar" refType="w"/>
            <dgm:constr type="ctrY" for="ch" forName="rectBar" refType="h" fact="0.5"/>
            <dgm:constr type="w" for="ch" forName="chevronArrow" refType="h" fact="0.6"/>
            <dgm:constr type="h" for="ch" forName="chevronArrow" refType="h" fact="0.8"/>
            <dgm:constr type="l" for="ch" forName="chevronArrow"/>
            <dgm:constr type="ctrY" for="ch" forName="chevronArrow" refType="h" fact="0.5"/>
          </dgm:constrLst>
        </dgm:else>
      </dgm:choose>
      <dgm:ruleLst/>
      <dgm:layoutNode name="rectBar" styleLbl="dkBgShp">
        <dgm:alg type="sp"/>
        <dgm:shape xmlns:r="http://schemas.openxmlformats.org/officeDocument/2006/relationships" type="rect" r:blip="" zOrderOff="-1">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ruleLst/>
      </dgm:layoutNode>
      <dgm:layoutNode name="chevronArrow" styleLbl="dkBgShp">
        <dgm:alg type="sp"/>
        <dgm:choose name="ChevronDir">
          <dgm:if name="ChevronLTR" func="var" arg="dir" op="equ" val="norm">
            <dgm:shape xmlns:r="http://schemas.openxmlformats.org/officeDocument/2006/relationships"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if>
          <dgm:else name="ChevronRTL">
            <dgm:shape xmlns:r="http://schemas.openxmlformats.org/officeDocument/2006/relationships" rot="180"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else>
        </dgm:choose>
        <dgm:presOf/>
        <dgm:constrLst/>
        <dgm:ruleLst/>
      </dgm:layoutNode>
    </dgm:layoutNode>
    <dgm:layoutNode name="nodes">
      <dgm:varLst>
        <dgm:chMax/>
        <dgm:chPref/>
        <dgm:animLvl val="lvl"/>
      </dgm:varLst>
      <dgm:choose name="Name1">
        <dgm:if name="Name2" func="var" arg="dir" op="equ" val="norm">
          <dgm:alg type="lin">
            <dgm:param type="fallback" val="1D"/>
          </dgm:alg>
        </dgm:if>
        <dgm:else name="Name3">
          <dgm:alg type="lin">
            <dgm:param type="linDir" val="fromR"/>
            <dgm:param type="fallback" val="1D"/>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h" fact="0.16"/>
                        <dgm:constr type="b" for="ch" forName="L2TextContainer1" refType="h" fact="0.45"/>
                        <dgm:constr type="w" for="ch" forName="L1TextContainer1" refType="w" fact="0.83"/>
                        <dgm:constr type="l" for="ch" forName="L1TextContainer1" refType="r" refFor="ch" refForName="DropPinPlaceHolder1"/>
                        <dgm:constr type="t" for="ch" forName="L1TextContainer1" refType="h" fact="0.01"/>
                        <dgm:constr type="b" for="ch" forName="L1TextContainer1" refType="h" fact="0.16"/>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b" for="ch" forName="L1TextContainer1" refType="h" fact="0.755"/>
                        <dgm:constr type="t" for="ch" forName="L1TextContainer1" refType="h" fact="0.6"/>
                        <dgm:constr type="w" for="ch" forName="L2TextContainer1" refType="w" fact="0.83"/>
                        <dgm:constr type="l" for="ch" forName="L2TextContainer1" refType="r" refFor="ch" refForName="DropPinPlaceHolder1"/>
                        <dgm:constr type="b" for="ch" forName="L2TextContainer1" refType="h" fact="0.99"/>
                        <dgm:constr type="t" for="ch" forName="L2TextContainer1" refType="h" fact="0.755"/>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L1TextContainer1" refType="w" fact="0.83"/>
                        <dgm:constr type="l" for="ch" forName="L1TextContainer1" refType="w" fact="0"/>
                        <dgm:constr type="t" for="ch" forName="L1TextContainer1" refType="h" fact="0.01"/>
                        <dgm:constr type="b" for="ch" forName="L1TextContainer1" refType="h" fact="0.16"/>
                        <dgm:constr type="w" for="ch" forName="L2TextContainer1" refType="w" fact="0.83"/>
                        <dgm:constr type="l" for="ch" forName="L2TextContainer1" refType="w" fact="0"/>
                        <dgm:constr type="t" for="ch" forName="L2TextContainer1" refType="h" fact="0.16"/>
                        <dgm:constr type="b" for="ch" forName="L2TextContainer1" refType="h" fact="0.45"/>
                        <dgm:constr type="w" for="ch" forName="DropPinPlaceHolder1" refType="h" fact="0.16"/>
                        <dgm:constr type="h" for="ch" forName="DropPinPlaceHolder1" refType="h" fact="0.16"/>
                        <dgm:constr type="t" for="ch" forName="DropPinPlaceHolder1" refType="h" fact="0"/>
                        <dgm:constr type="r" for="ch" forName="DropPinPlaceHolder1" refType="w"/>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L1TextContainer1" refType="w" fact="0.83"/>
                        <dgm:constr type="l" for="ch" forName="L1TextContainer1" refType="w" fact="0"/>
                        <dgm:constr type="b" for="ch" forName="L1TextContainer1" refType="h" fact="0.755"/>
                        <dgm:constr type="t" for="ch" forName="L1TextContainer1" refType="h" fact="0.6"/>
                        <dgm:constr type="w" for="ch" forName="L2TextContainer1" refType="w" fact="0.83"/>
                        <dgm:constr type="l" for="ch" forName="L2TextContainer1" refType="w" fact="0"/>
                        <dgm:constr type="b" for="ch" forName="L2TextContainer1" refType="h" fact="0.99"/>
                        <dgm:constr type="t" for="ch" forName="L2TextContainer1" refType="h" fact="0.755"/>
                        <dgm:constr type="w" for="ch" forName="DropPinPlaceHolder1" refType="h" fact="0.16"/>
                        <dgm:constr type="h" for="ch" forName="DropPinPlaceHolder1" refType="h" fact="0.16"/>
                        <dgm:constr type="b" for="ch" forName="DropPinPlaceHolder1" refType="h"/>
                        <dgm:constr type="r" for="ch" forName="DropPinPlaceHolder1" refType="w"/>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
                      </dgm:constrLst>
                    </dgm:else>
                  </dgm:choose>
                </dgm:else>
              </dgm:choose>
              <dgm:layoutNode name="DropPinPlaceHolder1">
                <dgm:alg type="composite"/>
                <dgm:shape xmlns:r="http://schemas.openxmlformats.org/officeDocument/2006/relationships" r:blip="">
                  <dgm:adjLst/>
                </dgm:shape>
                <dgm:constrLst>
                  <dgm:constr type="w" for="ch" forName="DropPin1" refType="w" fact="0"/>
                  <dgm:constr type="h" for="ch" forName="DropPin1" refType="h" fact="0"/>
                  <dgm:constr type="ctrX" for="ch" forName="DropPin1" refType="w" fact="0"/>
                  <dgm:constr type="ctrY" for="ch" forName="DropPin1" refType="h" fact="0"/>
                  <dgm:constr type="w" for="ch" forName="Ellipse1" refType="w" refFor="ch" refForName="DropPin1" fact="0"/>
                  <dgm:constr type="h" for="ch" forName="Ellipse1" refType="w" refFor="ch" refForName="DropPin1" fact="0"/>
                  <dgm:constr type="ctrX" for="ch" forName="Ellipse1" refType="ctrX" refFor="ch" refForName="DropPin1" fact="0"/>
                  <dgm:constr type="ctrY" for="ch" forName="Ellipse1" refType="ctrY" refFor="ch" refForName="DropPin1" fact="0"/>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1" styleLbl="dkBgShp">
                <dgm:alg type="sp"/>
                <dgm:shape xmlns:r="http://schemas.openxmlformats.org/officeDocument/2006/relationships" type="rect" r:blip="">
                  <dgm:adjLst/>
                </dgm:shape>
                <dgm:presOf/>
                <dgm:constrLst/>
              </dgm:layoutNode>
              <dgm:layoutNode name="ConnectorPoint1" moveWith="ConnectLine1">
                <dgm:alg type="composite"/>
                <dgm:shape xmlns:r="http://schemas.openxmlformats.org/officeDocument/2006/relationships" r:blip="">
                  <dgm:adjLst/>
                </dgm:shape>
                <dgm:presOf/>
                <dgm:constrLst>
                  <dgm:constr type="w" for="ch" forName="Bullet1" refType="w"/>
                  <dgm:constr type="h" for="ch" forName="Bullet1" refType="w"/>
                  <dgm:constr type="ctrX" for="ch" forName="Bullet1" refType="w" fact="0.5"/>
                  <dgm:constr type="ctrY" for="ch" forName="Bullet1" refType="h" fact="0.5"/>
                </dgm:constrLst>
                <dgm:layoutNode name="Bullet1" styleLbl="lnNode1">
                  <dgm:alg type="sp"/>
                  <dgm:shape xmlns:r="http://schemas.openxmlformats.org/officeDocument/2006/relationships" type="ellipse" r:blip="" zOrderOff="10">
                    <dgm:adjLst/>
                  </dgm:shape>
                  <dgm:presOf/>
                  <dgm:constrLst/>
                </dgm:layoutNode>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h" fact="0.16"/>
                        <dgm:constr type="b" for="ch" forName="L2TextContainer" refType="h" fact="0.45"/>
                        <dgm:constr type="w" for="ch" forName="L1TextContainer" refType="w" fact="0.83"/>
                        <dgm:constr type="l" for="ch" forName="L1TextContainer" refType="r" refFor="ch" refForName="DropPinPlaceHolder"/>
                        <dgm:constr type="t" for="ch" forName="L1TextContainer" refType="h" fact="0.01"/>
                        <dgm:constr type="b" for="ch" forName="L1TextContainer" refType="h" fact="0.16"/>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b" for="ch" forName="L1TextContainer" refType="h" fact="0.755"/>
                        <dgm:constr type="t" for="ch" forName="L1TextContainer" refType="h" fact="0.6"/>
                        <dgm:constr type="w" for="ch" forName="L2TextContainer" refType="w" fact="0.83"/>
                        <dgm:constr type="l" for="ch" forName="L2TextContainer" refType="r" refFor="ch" refForName="DropPinPlaceHolder"/>
                        <dgm:constr type="b" for="ch" forName="L2TextContainer" refType="h" fact="0.99"/>
                        <dgm:constr type="t" for="ch" forName="L2TextContainer" refType="h" fact="0.755"/>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L1TextContainer" refType="w" fact="0.83"/>
                        <dgm:constr type="l" for="ch" forName="L1TextContainer" refType="w" fact="0"/>
                        <dgm:constr type="t" for="ch" forName="L1TextContainer" refType="h" fact="0.01"/>
                        <dgm:constr type="b" for="ch" forName="L1TextContainer" refType="h" fact="0.16"/>
                        <dgm:constr type="w" for="ch" forName="L2TextContainer" refType="w" fact="0.83"/>
                        <dgm:constr type="l" for="ch" forName="L2TextContainer" refType="w" fact="0"/>
                        <dgm:constr type="t" for="ch" forName="L2TextContainer" refType="h" fact="0.16"/>
                        <dgm:constr type="b" for="ch" forName="L2TextContainer" refType="h" fact="0.45"/>
                        <dgm:constr type="w" for="ch" forName="DropPinPlaceHolder" refType="h" fact="0.16"/>
                        <dgm:constr type="h" for="ch" forName="DropPinPlaceHolder" refType="h" fact="0.16"/>
                        <dgm:constr type="t" for="ch" forName="DropPinPlaceHolder" refType="h" fact="0"/>
                        <dgm:constr type="r" for="ch" forName="DropPinPlaceHolder" refType="w"/>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L1TextContainer" refType="w" fact="0.83"/>
                        <dgm:constr type="l" for="ch" forName="L1TextContainer" refType="w" fact="0"/>
                        <dgm:constr type="b" for="ch" forName="L1TextContainer" refType="h" fact="0.755"/>
                        <dgm:constr type="t" for="ch" forName="L1TextContainer" refType="h" fact="0.6"/>
                        <dgm:constr type="w" for="ch" forName="L2TextContainer" refType="w" fact="0.83"/>
                        <dgm:constr type="l" for="ch" forName="L2TextContainer" refType="w" fact="0"/>
                        <dgm:constr type="b" for="ch" forName="L2TextContainer" refType="h" fact="0.99"/>
                        <dgm:constr type="t" for="ch" forName="L2TextContainer" refType="h" fact="0.755"/>
                        <dgm:constr type="w" for="ch" forName="DropPinPlaceHolder" refType="h" fact="0.16"/>
                        <dgm:constr type="h" for="ch" forName="DropPinPlaceHolder" refType="h" fact="0.16"/>
                        <dgm:constr type="b" for="ch" forName="DropPinPlaceHolder" refType="h"/>
                        <dgm:constr type="r" for="ch" forName="DropPinPlaceHolder" refType="w"/>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
                      </dgm:constrLst>
                    </dgm:else>
                  </dgm:choose>
                </dgm:else>
              </dgm:choose>
              <dgm:layoutNode name="DropPinPlaceHolder">
                <dgm:alg type="composite"/>
                <dgm:shape xmlns:r="http://schemas.openxmlformats.org/officeDocument/2006/relationships" r:blip="">
                  <dgm:adjLst/>
                </dgm:shape>
                <dgm:constrLst>
                  <dgm:constr type="w" for="ch" forName="DropPin" refType="w" fact="0"/>
                  <dgm:constr type="h" for="ch" forName="DropPin" refType="h" fact="0"/>
                  <dgm:constr type="ctrX" for="ch" forName="DropPin" refType="w" fact="0"/>
                  <dgm:constr type="ctrY" for="ch" forName="DropPin" refType="h" fact="0"/>
                  <dgm:constr type="w" for="ch" forName="Ellipse" refType="w" refFor="ch" refForName="DropPin" fact="0"/>
                  <dgm:constr type="h" for="ch" forName="Ellipse" refType="w" refFor="ch" refForName="DropPin" fact="0"/>
                  <dgm:constr type="ctrX" for="ch" forName="Ellipse" refType="ctrX" refFor="ch" refForName="DropPin" fact="0"/>
                  <dgm:constr type="ctrY" for="ch" forName="Ellipse" refType="ctrY" refFor="ch" refForName="DropPin" fact="0"/>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 styleLbl="dkBgShp">
                <dgm:alg type="sp"/>
                <dgm:shape xmlns:r="http://schemas.openxmlformats.org/officeDocument/2006/relationships" type="rect" r:blip="">
                  <dgm:adjLst/>
                </dgm:shape>
                <dgm:presOf/>
                <dgm:constrLst/>
              </dgm:layoutNode>
              <dgm:layoutNode name="ConnectorPoint" moveWith="ConnectLine">
                <dgm:alg type="composite"/>
                <dgm:shape xmlns:r="http://schemas.openxmlformats.org/officeDocument/2006/relationships" r:blip="">
                  <dgm:adjLst/>
                </dgm:shape>
                <dgm:presOf/>
                <dgm:constrLst>
                  <dgm:constr type="w" for="ch" forName="Bullet" refType="w"/>
                  <dgm:constr type="h" for="ch" forName="Bullet" refType="w"/>
                  <dgm:constr type="ctrX" for="ch" forName="Bullet" refType="w" fact="0.5"/>
                  <dgm:constr type="ctrY" for="ch" forName="Bullet" refType="h" fact="0.5"/>
                </dgm:constrLst>
                <dgm:layoutNode name="Bullet" styleLbl="lnNode1">
                  <dgm:alg type="sp"/>
                  <dgm:shape xmlns:r="http://schemas.openxmlformats.org/officeDocument/2006/relationships" type="ellipse" r:blip="" zOrderOff="10">
                    <dgm:adjLst/>
                  </dgm:shape>
                  <dgm:presOf/>
                  <dgm:constrLst/>
                </dgm:layoutNode>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24/layout/BulletTimeline">
  <dgm:title val=""/>
  <dgm:desc val=""/>
  <dgm:catLst>
    <dgm:cat type="process" pri="7450"/>
    <dgm:cat type="timeline" pri="100"/>
  </dgm:catLst>
  <dgm:sampData>
    <dgm:dataModel>
      <dgm:ptLst>
        <dgm:pt modelId="0" type="doc"/>
        <dgm:pt modelId="10">
          <dgm:prSet phldrT="Add an event" phldr="1"/>
        </dgm:pt>
        <dgm:pt modelId="11">
          <dgm:prSet phldrT="Write a description of the significance of this event" phldr="1"/>
        </dgm:pt>
        <dgm:pt modelId="20">
          <dgm:prSet phldrT="Add an event" phldr="1"/>
        </dgm:pt>
        <dgm:pt modelId="21">
          <dgm:prSet phldrT="Write a description of the significance of this event" phldr="1"/>
        </dgm:pt>
        <dgm:pt modelId="30">
          <dgm:prSet phldrT="Add an event" phldr="1"/>
        </dgm:pt>
        <dgm:pt modelId="31">
          <dgm:prSet phldrT="Write a description of the significance of this event" phldr="1"/>
        </dgm:pt>
        <dgm:pt modelId="40">
          <dgm:prSet phldrT="Add an event" phldr="1"/>
        </dgm:pt>
        <dgm:pt modelId="41">
          <dgm:prSet phldrT="Write a description of the significance of this event" phldr="1"/>
        </dgm:pt>
        <dgm:pt modelId="50">
          <dgm:prSet phldrT="Add an event" phldr="1"/>
        </dgm:pt>
        <dgm:pt modelId="51">
          <dgm:prSet phldrT="Write a description of the significance of this event" phldr="1"/>
        </dgm:pt>
      </dgm:ptLst>
      <dgm:cxnLst>
        <dgm:cxn modelId="100" srcId="0" destId="10" srcOrd="0" destOrd="0"/>
        <dgm:cxn modelId="12" srcId="10" destId="11" srcOrd="0" destOrd="0"/>
        <dgm:cxn modelId="101" srcId="0" destId="20" srcOrd="1" destOrd="0"/>
        <dgm:cxn modelId="22" srcId="20" destId="21" srcOrd="0" destOrd="0"/>
        <dgm:cxn modelId="102" srcId="0" destId="30" srcOrd="2" destOrd="0"/>
        <dgm:cxn modelId="32" srcId="30" destId="31" srcOrd="0" destOrd="0"/>
        <dgm:cxn modelId="103" srcId="0" destId="40" srcOrd="3" destOrd="0"/>
        <dgm:cxn modelId="42" srcId="40" destId="41" srcOrd="0" destOrd="0"/>
        <dgm:cxn modelId="104" srcId="0" destId="50" srcOrd="4" destOrd="0"/>
        <dgm:cxn modelId="52" srcId="50" destId="5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dir/>
      <dgm:animLvl val="lvl"/>
    </dgm:varLst>
    <dgm:alg type="composite"/>
    <dgm:shape xmlns:r="http://schemas.openxmlformats.org/officeDocument/2006/relationships" r:blip="">
      <dgm:adjLst/>
    </dgm:shape>
    <dgm:constrLst>
      <dgm:constr type="w" for="ch" forName="divider" refType="w"/>
      <dgm:constr type="h" for="ch" forName="divider" refType="h" fact="0.1"/>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dgm:alg type="composite"/>
      <dgm:shape xmlns:r="http://schemas.openxmlformats.org/officeDocument/2006/relationships" r:blip="">
        <dgm:adjLst/>
      </dgm:shape>
      <dgm:presOf/>
      <dgm:choose name="DividerDirection">
        <dgm:if name="DividerLTR" func="var" arg="dir" op="equ" val="norm">
          <dgm:constrLst>
            <dgm:constr type="w" for="ch" forName="rectBar" refType="w" fact="0.996"/>
            <dgm:constr type="h" for="ch" forName="rectBar" refType="h" fact="0.1"/>
            <dgm:constr type="l" for="ch" forName="rectBar"/>
            <dgm:constr type="ctrY" for="ch" forName="rectBar" refType="h" fact="0.5"/>
            <dgm:constr type="w" for="ch" forName="chevronArrow" refType="h" fact="0.6"/>
            <dgm:constr type="h" for="ch" forName="chevronArrow" refType="h" fact="0.8"/>
            <dgm:constr type="r" for="ch" forName="chevronArrow" refType="w"/>
            <dgm:constr type="ctrY" for="ch" forName="chevronArrow" refType="h" fact="0.5"/>
          </dgm:constrLst>
        </dgm:if>
        <dgm:else name="DividerRTL">
          <dgm:constrLst>
            <dgm:constr type="w" for="ch" forName="rectBar" refType="w" fact="0.996"/>
            <dgm:constr type="h" for="ch" forName="rectBar" refType="h" fact="0.1"/>
            <dgm:constr type="r" for="ch" forName="rectBar" refType="w"/>
            <dgm:constr type="ctrY" for="ch" forName="rectBar" refType="h" fact="0.5"/>
            <dgm:constr type="w" for="ch" forName="chevronArrow" refType="h" fact="0.6"/>
            <dgm:constr type="h" for="ch" forName="chevronArrow" refType="h" fact="0.8"/>
            <dgm:constr type="l" for="ch" forName="chevronArrow"/>
            <dgm:constr type="ctrY" for="ch" forName="chevronArrow" refType="h" fact="0.5"/>
          </dgm:constrLst>
        </dgm:else>
      </dgm:choose>
      <dgm:ruleLst/>
      <dgm:layoutNode name="rectBar" styleLbl="dkBgShp">
        <dgm:alg type="sp"/>
        <dgm:shape xmlns:r="http://schemas.openxmlformats.org/officeDocument/2006/relationships" type="rect" r:blip="" zOrderOff="-1">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ruleLst/>
      </dgm:layoutNode>
      <dgm:layoutNode name="chevronArrow" styleLbl="dkBgShp">
        <dgm:alg type="sp"/>
        <dgm:choose name="ChevronDir">
          <dgm:if name="ChevronLTR" func="var" arg="dir" op="equ" val="norm">
            <dgm:shape xmlns:r="http://schemas.openxmlformats.org/officeDocument/2006/relationships"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if>
          <dgm:else name="ChevronRTL">
            <dgm:shape xmlns:r="http://schemas.openxmlformats.org/officeDocument/2006/relationships" rot="180"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else>
        </dgm:choose>
        <dgm:presOf/>
        <dgm:constrLst/>
        <dgm:ruleLst/>
      </dgm:layoutNode>
    </dgm:layoutNode>
    <dgm:layoutNode name="nodes">
      <dgm:varLst>
        <dgm:chMax/>
        <dgm:chPref/>
        <dgm:animLvl val="lvl"/>
      </dgm:varLst>
      <dgm:choose name="Name1">
        <dgm:if name="Name2" func="var" arg="dir" op="equ" val="norm">
          <dgm:alg type="lin">
            <dgm:param type="fallback" val="1D"/>
          </dgm:alg>
        </dgm:if>
        <dgm:else name="Name3">
          <dgm:alg type="lin">
            <dgm:param type="linDir" val="fromR"/>
            <dgm:param type="fallback" val="1D"/>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h" fact="0.16"/>
                        <dgm:constr type="b" for="ch" forName="L2TextContainer1" refType="h" fact="0.45"/>
                        <dgm:constr type="w" for="ch" forName="L1TextContainer1" refType="w" fact="0.83"/>
                        <dgm:constr type="l" for="ch" forName="L1TextContainer1" refType="r" refFor="ch" refForName="DropPinPlaceHolder1"/>
                        <dgm:constr type="t" for="ch" forName="L1TextContainer1" refType="h" fact="0.01"/>
                        <dgm:constr type="b" for="ch" forName="L1TextContainer1" refType="h" fact="0.16"/>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b" for="ch" forName="L1TextContainer1" refType="h" fact="0.755"/>
                        <dgm:constr type="t" for="ch" forName="L1TextContainer1" refType="h" fact="0.6"/>
                        <dgm:constr type="w" for="ch" forName="L2TextContainer1" refType="w" fact="0.83"/>
                        <dgm:constr type="l" for="ch" forName="L2TextContainer1" refType="r" refFor="ch" refForName="DropPinPlaceHolder1"/>
                        <dgm:constr type="b" for="ch" forName="L2TextContainer1" refType="h" fact="0.99"/>
                        <dgm:constr type="t" for="ch" forName="L2TextContainer1" refType="h" fact="0.755"/>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L1TextContainer1" refType="w" fact="0.83"/>
                        <dgm:constr type="l" for="ch" forName="L1TextContainer1" refType="w" fact="0"/>
                        <dgm:constr type="t" for="ch" forName="L1TextContainer1" refType="h" fact="0.01"/>
                        <dgm:constr type="b" for="ch" forName="L1TextContainer1" refType="h" fact="0.16"/>
                        <dgm:constr type="w" for="ch" forName="L2TextContainer1" refType="w" fact="0.83"/>
                        <dgm:constr type="l" for="ch" forName="L2TextContainer1" refType="w" fact="0"/>
                        <dgm:constr type="t" for="ch" forName="L2TextContainer1" refType="h" fact="0.16"/>
                        <dgm:constr type="b" for="ch" forName="L2TextContainer1" refType="h" fact="0.45"/>
                        <dgm:constr type="w" for="ch" forName="DropPinPlaceHolder1" refType="h" fact="0.16"/>
                        <dgm:constr type="h" for="ch" forName="DropPinPlaceHolder1" refType="h" fact="0.16"/>
                        <dgm:constr type="t" for="ch" forName="DropPinPlaceHolder1" refType="h" fact="0"/>
                        <dgm:constr type="r" for="ch" forName="DropPinPlaceHolder1" refType="w"/>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L1TextContainer1" refType="w" fact="0.83"/>
                        <dgm:constr type="l" for="ch" forName="L1TextContainer1" refType="w" fact="0"/>
                        <dgm:constr type="b" for="ch" forName="L1TextContainer1" refType="h" fact="0.755"/>
                        <dgm:constr type="t" for="ch" forName="L1TextContainer1" refType="h" fact="0.6"/>
                        <dgm:constr type="w" for="ch" forName="L2TextContainer1" refType="w" fact="0.83"/>
                        <dgm:constr type="l" for="ch" forName="L2TextContainer1" refType="w" fact="0"/>
                        <dgm:constr type="b" for="ch" forName="L2TextContainer1" refType="h" fact="0.99"/>
                        <dgm:constr type="t" for="ch" forName="L2TextContainer1" refType="h" fact="0.755"/>
                        <dgm:constr type="w" for="ch" forName="DropPinPlaceHolder1" refType="h" fact="0.16"/>
                        <dgm:constr type="h" for="ch" forName="DropPinPlaceHolder1" refType="h" fact="0.16"/>
                        <dgm:constr type="b" for="ch" forName="DropPinPlaceHolder1" refType="h"/>
                        <dgm:constr type="r" for="ch" forName="DropPinPlaceHolder1" refType="w"/>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
                      </dgm:constrLst>
                    </dgm:else>
                  </dgm:choose>
                </dgm:else>
              </dgm:choose>
              <dgm:layoutNode name="DropPinPlaceHolder1">
                <dgm:alg type="composite"/>
                <dgm:shape xmlns:r="http://schemas.openxmlformats.org/officeDocument/2006/relationships" r:blip="">
                  <dgm:adjLst/>
                </dgm:shape>
                <dgm:constrLst>
                  <dgm:constr type="w" for="ch" forName="DropPin1" refType="w" fact="0"/>
                  <dgm:constr type="h" for="ch" forName="DropPin1" refType="h" fact="0"/>
                  <dgm:constr type="ctrX" for="ch" forName="DropPin1" refType="w" fact="0"/>
                  <dgm:constr type="ctrY" for="ch" forName="DropPin1" refType="h" fact="0"/>
                  <dgm:constr type="w" for="ch" forName="Ellipse1" refType="w" refFor="ch" refForName="DropPin1" fact="0"/>
                  <dgm:constr type="h" for="ch" forName="Ellipse1" refType="w" refFor="ch" refForName="DropPin1" fact="0"/>
                  <dgm:constr type="ctrX" for="ch" forName="Ellipse1" refType="ctrX" refFor="ch" refForName="DropPin1" fact="0"/>
                  <dgm:constr type="ctrY" for="ch" forName="Ellipse1" refType="ctrY" refFor="ch" refForName="DropPin1" fact="0"/>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1" styleLbl="dkBgShp">
                <dgm:alg type="sp"/>
                <dgm:shape xmlns:r="http://schemas.openxmlformats.org/officeDocument/2006/relationships" type="rect" r:blip="">
                  <dgm:adjLst/>
                </dgm:shape>
                <dgm:presOf/>
                <dgm:constrLst/>
              </dgm:layoutNode>
              <dgm:layoutNode name="ConnectorPoint1" moveWith="ConnectLine1">
                <dgm:alg type="composite"/>
                <dgm:shape xmlns:r="http://schemas.openxmlformats.org/officeDocument/2006/relationships" r:blip="">
                  <dgm:adjLst/>
                </dgm:shape>
                <dgm:presOf/>
                <dgm:constrLst>
                  <dgm:constr type="w" for="ch" forName="Bullet1" refType="w"/>
                  <dgm:constr type="h" for="ch" forName="Bullet1" refType="w"/>
                  <dgm:constr type="ctrX" for="ch" forName="Bullet1" refType="w" fact="0.5"/>
                  <dgm:constr type="ctrY" for="ch" forName="Bullet1" refType="h" fact="0.5"/>
                </dgm:constrLst>
                <dgm:layoutNode name="Bullet1" styleLbl="lnNode1">
                  <dgm:alg type="sp"/>
                  <dgm:shape xmlns:r="http://schemas.openxmlformats.org/officeDocument/2006/relationships" type="ellipse" r:blip="" zOrderOff="10">
                    <dgm:adjLst/>
                  </dgm:shape>
                  <dgm:presOf/>
                  <dgm:constrLst/>
                </dgm:layoutNode>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h" fact="0.16"/>
                        <dgm:constr type="b" for="ch" forName="L2TextContainer" refType="h" fact="0.45"/>
                        <dgm:constr type="w" for="ch" forName="L1TextContainer" refType="w" fact="0.83"/>
                        <dgm:constr type="l" for="ch" forName="L1TextContainer" refType="r" refFor="ch" refForName="DropPinPlaceHolder"/>
                        <dgm:constr type="t" for="ch" forName="L1TextContainer" refType="h" fact="0.01"/>
                        <dgm:constr type="b" for="ch" forName="L1TextContainer" refType="h" fact="0.16"/>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b" for="ch" forName="L1TextContainer" refType="h" fact="0.755"/>
                        <dgm:constr type="t" for="ch" forName="L1TextContainer" refType="h" fact="0.6"/>
                        <dgm:constr type="w" for="ch" forName="L2TextContainer" refType="w" fact="0.83"/>
                        <dgm:constr type="l" for="ch" forName="L2TextContainer" refType="r" refFor="ch" refForName="DropPinPlaceHolder"/>
                        <dgm:constr type="b" for="ch" forName="L2TextContainer" refType="h" fact="0.99"/>
                        <dgm:constr type="t" for="ch" forName="L2TextContainer" refType="h" fact="0.755"/>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L1TextContainer" refType="w" fact="0.83"/>
                        <dgm:constr type="l" for="ch" forName="L1TextContainer" refType="w" fact="0"/>
                        <dgm:constr type="t" for="ch" forName="L1TextContainer" refType="h" fact="0.01"/>
                        <dgm:constr type="b" for="ch" forName="L1TextContainer" refType="h" fact="0.16"/>
                        <dgm:constr type="w" for="ch" forName="L2TextContainer" refType="w" fact="0.83"/>
                        <dgm:constr type="l" for="ch" forName="L2TextContainer" refType="w" fact="0"/>
                        <dgm:constr type="t" for="ch" forName="L2TextContainer" refType="h" fact="0.16"/>
                        <dgm:constr type="b" for="ch" forName="L2TextContainer" refType="h" fact="0.45"/>
                        <dgm:constr type="w" for="ch" forName="DropPinPlaceHolder" refType="h" fact="0.16"/>
                        <dgm:constr type="h" for="ch" forName="DropPinPlaceHolder" refType="h" fact="0.16"/>
                        <dgm:constr type="t" for="ch" forName="DropPinPlaceHolder" refType="h" fact="0"/>
                        <dgm:constr type="r" for="ch" forName="DropPinPlaceHolder" refType="w"/>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L1TextContainer" refType="w" fact="0.83"/>
                        <dgm:constr type="l" for="ch" forName="L1TextContainer" refType="w" fact="0"/>
                        <dgm:constr type="b" for="ch" forName="L1TextContainer" refType="h" fact="0.755"/>
                        <dgm:constr type="t" for="ch" forName="L1TextContainer" refType="h" fact="0.6"/>
                        <dgm:constr type="w" for="ch" forName="L2TextContainer" refType="w" fact="0.83"/>
                        <dgm:constr type="l" for="ch" forName="L2TextContainer" refType="w" fact="0"/>
                        <dgm:constr type="b" for="ch" forName="L2TextContainer" refType="h" fact="0.99"/>
                        <dgm:constr type="t" for="ch" forName="L2TextContainer" refType="h" fact="0.755"/>
                        <dgm:constr type="w" for="ch" forName="DropPinPlaceHolder" refType="h" fact="0.16"/>
                        <dgm:constr type="h" for="ch" forName="DropPinPlaceHolder" refType="h" fact="0.16"/>
                        <dgm:constr type="b" for="ch" forName="DropPinPlaceHolder" refType="h"/>
                        <dgm:constr type="r" for="ch" forName="DropPinPlaceHolder" refType="w"/>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
                      </dgm:constrLst>
                    </dgm:else>
                  </dgm:choose>
                </dgm:else>
              </dgm:choose>
              <dgm:layoutNode name="DropPinPlaceHolder">
                <dgm:alg type="composite"/>
                <dgm:shape xmlns:r="http://schemas.openxmlformats.org/officeDocument/2006/relationships" r:blip="">
                  <dgm:adjLst/>
                </dgm:shape>
                <dgm:constrLst>
                  <dgm:constr type="w" for="ch" forName="DropPin" refType="w" fact="0"/>
                  <dgm:constr type="h" for="ch" forName="DropPin" refType="h" fact="0"/>
                  <dgm:constr type="ctrX" for="ch" forName="DropPin" refType="w" fact="0"/>
                  <dgm:constr type="ctrY" for="ch" forName="DropPin" refType="h" fact="0"/>
                  <dgm:constr type="w" for="ch" forName="Ellipse" refType="w" refFor="ch" refForName="DropPin" fact="0"/>
                  <dgm:constr type="h" for="ch" forName="Ellipse" refType="w" refFor="ch" refForName="DropPin" fact="0"/>
                  <dgm:constr type="ctrX" for="ch" forName="Ellipse" refType="ctrX" refFor="ch" refForName="DropPin" fact="0"/>
                  <dgm:constr type="ctrY" for="ch" forName="Ellipse" refType="ctrY" refFor="ch" refForName="DropPin" fact="0"/>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 styleLbl="dkBgShp">
                <dgm:alg type="sp"/>
                <dgm:shape xmlns:r="http://schemas.openxmlformats.org/officeDocument/2006/relationships" type="rect" r:blip="">
                  <dgm:adjLst/>
                </dgm:shape>
                <dgm:presOf/>
                <dgm:constrLst/>
              </dgm:layoutNode>
              <dgm:layoutNode name="ConnectorPoint" moveWith="ConnectLine">
                <dgm:alg type="composite"/>
                <dgm:shape xmlns:r="http://schemas.openxmlformats.org/officeDocument/2006/relationships" r:blip="">
                  <dgm:adjLst/>
                </dgm:shape>
                <dgm:presOf/>
                <dgm:constrLst>
                  <dgm:constr type="w" for="ch" forName="Bullet" refType="w"/>
                  <dgm:constr type="h" for="ch" forName="Bullet" refType="w"/>
                  <dgm:constr type="ctrX" for="ch" forName="Bullet" refType="w" fact="0.5"/>
                  <dgm:constr type="ctrY" for="ch" forName="Bullet" refType="h" fact="0.5"/>
                </dgm:constrLst>
                <dgm:layoutNode name="Bullet" styleLbl="lnNode1">
                  <dgm:alg type="sp"/>
                  <dgm:shape xmlns:r="http://schemas.openxmlformats.org/officeDocument/2006/relationships" type="ellipse" r:blip="" zOrderOff="10">
                    <dgm:adjLst/>
                  </dgm:shape>
                  <dgm:presOf/>
                  <dgm:constrLst/>
                </dgm:layoutNode>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24/layout/BulletTimeline">
  <dgm:title val=""/>
  <dgm:desc val=""/>
  <dgm:catLst>
    <dgm:cat type="process" pri="7450"/>
    <dgm:cat type="timeline" pri="100"/>
  </dgm:catLst>
  <dgm:sampData>
    <dgm:dataModel>
      <dgm:ptLst>
        <dgm:pt modelId="0" type="doc"/>
        <dgm:pt modelId="10">
          <dgm:prSet phldrT="Add an event" phldr="1"/>
        </dgm:pt>
        <dgm:pt modelId="11">
          <dgm:prSet phldrT="Write a description of the significance of this event" phldr="1"/>
        </dgm:pt>
        <dgm:pt modelId="20">
          <dgm:prSet phldrT="Add an event" phldr="1"/>
        </dgm:pt>
        <dgm:pt modelId="21">
          <dgm:prSet phldrT="Write a description of the significance of this event" phldr="1"/>
        </dgm:pt>
        <dgm:pt modelId="30">
          <dgm:prSet phldrT="Add an event" phldr="1"/>
        </dgm:pt>
        <dgm:pt modelId="31">
          <dgm:prSet phldrT="Write a description of the significance of this event" phldr="1"/>
        </dgm:pt>
        <dgm:pt modelId="40">
          <dgm:prSet phldrT="Add an event" phldr="1"/>
        </dgm:pt>
        <dgm:pt modelId="41">
          <dgm:prSet phldrT="Write a description of the significance of this event" phldr="1"/>
        </dgm:pt>
        <dgm:pt modelId="50">
          <dgm:prSet phldrT="Add an event" phldr="1"/>
        </dgm:pt>
        <dgm:pt modelId="51">
          <dgm:prSet phldrT="Write a description of the significance of this event" phldr="1"/>
        </dgm:pt>
      </dgm:ptLst>
      <dgm:cxnLst>
        <dgm:cxn modelId="100" srcId="0" destId="10" srcOrd="0" destOrd="0"/>
        <dgm:cxn modelId="12" srcId="10" destId="11" srcOrd="0" destOrd="0"/>
        <dgm:cxn modelId="101" srcId="0" destId="20" srcOrd="1" destOrd="0"/>
        <dgm:cxn modelId="22" srcId="20" destId="21" srcOrd="0" destOrd="0"/>
        <dgm:cxn modelId="102" srcId="0" destId="30" srcOrd="2" destOrd="0"/>
        <dgm:cxn modelId="32" srcId="30" destId="31" srcOrd="0" destOrd="0"/>
        <dgm:cxn modelId="103" srcId="0" destId="40" srcOrd="3" destOrd="0"/>
        <dgm:cxn modelId="42" srcId="40" destId="41" srcOrd="0" destOrd="0"/>
        <dgm:cxn modelId="104" srcId="0" destId="50" srcOrd="4" destOrd="0"/>
        <dgm:cxn modelId="52" srcId="50" destId="5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dir/>
      <dgm:animLvl val="lvl"/>
    </dgm:varLst>
    <dgm:alg type="composite"/>
    <dgm:shape xmlns:r="http://schemas.openxmlformats.org/officeDocument/2006/relationships" r:blip="">
      <dgm:adjLst/>
    </dgm:shape>
    <dgm:constrLst>
      <dgm:constr type="w" for="ch" forName="divider" refType="w"/>
      <dgm:constr type="h" for="ch" forName="divider" refType="h" fact="0.1"/>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dgm:alg type="composite"/>
      <dgm:shape xmlns:r="http://schemas.openxmlformats.org/officeDocument/2006/relationships" r:blip="">
        <dgm:adjLst/>
      </dgm:shape>
      <dgm:presOf/>
      <dgm:choose name="DividerDirection">
        <dgm:if name="DividerLTR" func="var" arg="dir" op="equ" val="norm">
          <dgm:constrLst>
            <dgm:constr type="w" for="ch" forName="rectBar" refType="w" fact="0.996"/>
            <dgm:constr type="h" for="ch" forName="rectBar" refType="h" fact="0.1"/>
            <dgm:constr type="l" for="ch" forName="rectBar"/>
            <dgm:constr type="ctrY" for="ch" forName="rectBar" refType="h" fact="0.5"/>
            <dgm:constr type="w" for="ch" forName="chevronArrow" refType="h" fact="0.6"/>
            <dgm:constr type="h" for="ch" forName="chevronArrow" refType="h" fact="0.8"/>
            <dgm:constr type="r" for="ch" forName="chevronArrow" refType="w"/>
            <dgm:constr type="ctrY" for="ch" forName="chevronArrow" refType="h" fact="0.5"/>
          </dgm:constrLst>
        </dgm:if>
        <dgm:else name="DividerRTL">
          <dgm:constrLst>
            <dgm:constr type="w" for="ch" forName="rectBar" refType="w" fact="0.996"/>
            <dgm:constr type="h" for="ch" forName="rectBar" refType="h" fact="0.1"/>
            <dgm:constr type="r" for="ch" forName="rectBar" refType="w"/>
            <dgm:constr type="ctrY" for="ch" forName="rectBar" refType="h" fact="0.5"/>
            <dgm:constr type="w" for="ch" forName="chevronArrow" refType="h" fact="0.6"/>
            <dgm:constr type="h" for="ch" forName="chevronArrow" refType="h" fact="0.8"/>
            <dgm:constr type="l" for="ch" forName="chevronArrow"/>
            <dgm:constr type="ctrY" for="ch" forName="chevronArrow" refType="h" fact="0.5"/>
          </dgm:constrLst>
        </dgm:else>
      </dgm:choose>
      <dgm:ruleLst/>
      <dgm:layoutNode name="rectBar" styleLbl="dkBgShp">
        <dgm:alg type="sp"/>
        <dgm:shape xmlns:r="http://schemas.openxmlformats.org/officeDocument/2006/relationships" type="rect" r:blip="" zOrderOff="-1">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ruleLst/>
      </dgm:layoutNode>
      <dgm:layoutNode name="chevronArrow" styleLbl="dkBgShp">
        <dgm:alg type="sp"/>
        <dgm:choose name="ChevronDir">
          <dgm:if name="ChevronLTR" func="var" arg="dir" op="equ" val="norm">
            <dgm:shape xmlns:r="http://schemas.openxmlformats.org/officeDocument/2006/relationships"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if>
          <dgm:else name="ChevronRTL">
            <dgm:shape xmlns:r="http://schemas.openxmlformats.org/officeDocument/2006/relationships" rot="180"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else>
        </dgm:choose>
        <dgm:presOf/>
        <dgm:constrLst/>
        <dgm:ruleLst/>
      </dgm:layoutNode>
    </dgm:layoutNode>
    <dgm:layoutNode name="nodes">
      <dgm:varLst>
        <dgm:chMax/>
        <dgm:chPref/>
        <dgm:animLvl val="lvl"/>
      </dgm:varLst>
      <dgm:choose name="Name1">
        <dgm:if name="Name2" func="var" arg="dir" op="equ" val="norm">
          <dgm:alg type="lin">
            <dgm:param type="fallback" val="1D"/>
          </dgm:alg>
        </dgm:if>
        <dgm:else name="Name3">
          <dgm:alg type="lin">
            <dgm:param type="linDir" val="fromR"/>
            <dgm:param type="fallback" val="1D"/>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h" fact="0.16"/>
                        <dgm:constr type="b" for="ch" forName="L2TextContainer1" refType="h" fact="0.45"/>
                        <dgm:constr type="w" for="ch" forName="L1TextContainer1" refType="w" fact="0.83"/>
                        <dgm:constr type="l" for="ch" forName="L1TextContainer1" refType="r" refFor="ch" refForName="DropPinPlaceHolder1"/>
                        <dgm:constr type="t" for="ch" forName="L1TextContainer1" refType="h" fact="0.01"/>
                        <dgm:constr type="b" for="ch" forName="L1TextContainer1" refType="h" fact="0.16"/>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b" for="ch" forName="L1TextContainer1" refType="h" fact="0.755"/>
                        <dgm:constr type="t" for="ch" forName="L1TextContainer1" refType="h" fact="0.6"/>
                        <dgm:constr type="w" for="ch" forName="L2TextContainer1" refType="w" fact="0.83"/>
                        <dgm:constr type="l" for="ch" forName="L2TextContainer1" refType="r" refFor="ch" refForName="DropPinPlaceHolder1"/>
                        <dgm:constr type="b" for="ch" forName="L2TextContainer1" refType="h" fact="0.99"/>
                        <dgm:constr type="t" for="ch" forName="L2TextContainer1" refType="h" fact="0.755"/>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L1TextContainer1" refType="w" fact="0.83"/>
                        <dgm:constr type="l" for="ch" forName="L1TextContainer1" refType="w" fact="0"/>
                        <dgm:constr type="t" for="ch" forName="L1TextContainer1" refType="h" fact="0.01"/>
                        <dgm:constr type="b" for="ch" forName="L1TextContainer1" refType="h" fact="0.16"/>
                        <dgm:constr type="w" for="ch" forName="L2TextContainer1" refType="w" fact="0.83"/>
                        <dgm:constr type="l" for="ch" forName="L2TextContainer1" refType="w" fact="0"/>
                        <dgm:constr type="t" for="ch" forName="L2TextContainer1" refType="h" fact="0.16"/>
                        <dgm:constr type="b" for="ch" forName="L2TextContainer1" refType="h" fact="0.45"/>
                        <dgm:constr type="w" for="ch" forName="DropPinPlaceHolder1" refType="h" fact="0.16"/>
                        <dgm:constr type="h" for="ch" forName="DropPinPlaceHolder1" refType="h" fact="0.16"/>
                        <dgm:constr type="t" for="ch" forName="DropPinPlaceHolder1" refType="h" fact="0"/>
                        <dgm:constr type="r" for="ch" forName="DropPinPlaceHolder1" refType="w"/>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L1TextContainer1" refType="w" fact="0.83"/>
                        <dgm:constr type="l" for="ch" forName="L1TextContainer1" refType="w" fact="0"/>
                        <dgm:constr type="b" for="ch" forName="L1TextContainer1" refType="h" fact="0.755"/>
                        <dgm:constr type="t" for="ch" forName="L1TextContainer1" refType="h" fact="0.6"/>
                        <dgm:constr type="w" for="ch" forName="L2TextContainer1" refType="w" fact="0.83"/>
                        <dgm:constr type="l" for="ch" forName="L2TextContainer1" refType="w" fact="0"/>
                        <dgm:constr type="b" for="ch" forName="L2TextContainer1" refType="h" fact="0.99"/>
                        <dgm:constr type="t" for="ch" forName="L2TextContainer1" refType="h" fact="0.755"/>
                        <dgm:constr type="w" for="ch" forName="DropPinPlaceHolder1" refType="h" fact="0.16"/>
                        <dgm:constr type="h" for="ch" forName="DropPinPlaceHolder1" refType="h" fact="0.16"/>
                        <dgm:constr type="b" for="ch" forName="DropPinPlaceHolder1" refType="h"/>
                        <dgm:constr type="r" for="ch" forName="DropPinPlaceHolder1" refType="w"/>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
                      </dgm:constrLst>
                    </dgm:else>
                  </dgm:choose>
                </dgm:else>
              </dgm:choose>
              <dgm:layoutNode name="DropPinPlaceHolder1">
                <dgm:alg type="composite"/>
                <dgm:shape xmlns:r="http://schemas.openxmlformats.org/officeDocument/2006/relationships" r:blip="">
                  <dgm:adjLst/>
                </dgm:shape>
                <dgm:constrLst>
                  <dgm:constr type="w" for="ch" forName="DropPin1" refType="w" fact="0"/>
                  <dgm:constr type="h" for="ch" forName="DropPin1" refType="h" fact="0"/>
                  <dgm:constr type="ctrX" for="ch" forName="DropPin1" refType="w" fact="0"/>
                  <dgm:constr type="ctrY" for="ch" forName="DropPin1" refType="h" fact="0"/>
                  <dgm:constr type="w" for="ch" forName="Ellipse1" refType="w" refFor="ch" refForName="DropPin1" fact="0"/>
                  <dgm:constr type="h" for="ch" forName="Ellipse1" refType="w" refFor="ch" refForName="DropPin1" fact="0"/>
                  <dgm:constr type="ctrX" for="ch" forName="Ellipse1" refType="ctrX" refFor="ch" refForName="DropPin1" fact="0"/>
                  <dgm:constr type="ctrY" for="ch" forName="Ellipse1" refType="ctrY" refFor="ch" refForName="DropPin1" fact="0"/>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1" styleLbl="dkBgShp">
                <dgm:alg type="sp"/>
                <dgm:shape xmlns:r="http://schemas.openxmlformats.org/officeDocument/2006/relationships" type="rect" r:blip="">
                  <dgm:adjLst/>
                </dgm:shape>
                <dgm:presOf/>
                <dgm:constrLst/>
              </dgm:layoutNode>
              <dgm:layoutNode name="ConnectorPoint1" moveWith="ConnectLine1">
                <dgm:alg type="composite"/>
                <dgm:shape xmlns:r="http://schemas.openxmlformats.org/officeDocument/2006/relationships" r:blip="">
                  <dgm:adjLst/>
                </dgm:shape>
                <dgm:presOf/>
                <dgm:constrLst>
                  <dgm:constr type="w" for="ch" forName="Bullet1" refType="w"/>
                  <dgm:constr type="h" for="ch" forName="Bullet1" refType="w"/>
                  <dgm:constr type="ctrX" for="ch" forName="Bullet1" refType="w" fact="0.5"/>
                  <dgm:constr type="ctrY" for="ch" forName="Bullet1" refType="h" fact="0.5"/>
                </dgm:constrLst>
                <dgm:layoutNode name="Bullet1" styleLbl="lnNode1">
                  <dgm:alg type="sp"/>
                  <dgm:shape xmlns:r="http://schemas.openxmlformats.org/officeDocument/2006/relationships" type="ellipse" r:blip="" zOrderOff="10">
                    <dgm:adjLst/>
                  </dgm:shape>
                  <dgm:presOf/>
                  <dgm:constrLst/>
                </dgm:layoutNode>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h" fact="0.16"/>
                        <dgm:constr type="b" for="ch" forName="L2TextContainer" refType="h" fact="0.45"/>
                        <dgm:constr type="w" for="ch" forName="L1TextContainer" refType="w" fact="0.83"/>
                        <dgm:constr type="l" for="ch" forName="L1TextContainer" refType="r" refFor="ch" refForName="DropPinPlaceHolder"/>
                        <dgm:constr type="t" for="ch" forName="L1TextContainer" refType="h" fact="0.01"/>
                        <dgm:constr type="b" for="ch" forName="L1TextContainer" refType="h" fact="0.16"/>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b" for="ch" forName="L1TextContainer" refType="h" fact="0.755"/>
                        <dgm:constr type="t" for="ch" forName="L1TextContainer" refType="h" fact="0.6"/>
                        <dgm:constr type="w" for="ch" forName="L2TextContainer" refType="w" fact="0.83"/>
                        <dgm:constr type="l" for="ch" forName="L2TextContainer" refType="r" refFor="ch" refForName="DropPinPlaceHolder"/>
                        <dgm:constr type="b" for="ch" forName="L2TextContainer" refType="h" fact="0.99"/>
                        <dgm:constr type="t" for="ch" forName="L2TextContainer" refType="h" fact="0.755"/>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L1TextContainer" refType="w" fact="0.83"/>
                        <dgm:constr type="l" for="ch" forName="L1TextContainer" refType="w" fact="0"/>
                        <dgm:constr type="t" for="ch" forName="L1TextContainer" refType="h" fact="0.01"/>
                        <dgm:constr type="b" for="ch" forName="L1TextContainer" refType="h" fact="0.16"/>
                        <dgm:constr type="w" for="ch" forName="L2TextContainer" refType="w" fact="0.83"/>
                        <dgm:constr type="l" for="ch" forName="L2TextContainer" refType="w" fact="0"/>
                        <dgm:constr type="t" for="ch" forName="L2TextContainer" refType="h" fact="0.16"/>
                        <dgm:constr type="b" for="ch" forName="L2TextContainer" refType="h" fact="0.45"/>
                        <dgm:constr type="w" for="ch" forName="DropPinPlaceHolder" refType="h" fact="0.16"/>
                        <dgm:constr type="h" for="ch" forName="DropPinPlaceHolder" refType="h" fact="0.16"/>
                        <dgm:constr type="t" for="ch" forName="DropPinPlaceHolder" refType="h" fact="0"/>
                        <dgm:constr type="r" for="ch" forName="DropPinPlaceHolder" refType="w"/>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L1TextContainer" refType="w" fact="0.83"/>
                        <dgm:constr type="l" for="ch" forName="L1TextContainer" refType="w" fact="0"/>
                        <dgm:constr type="b" for="ch" forName="L1TextContainer" refType="h" fact="0.755"/>
                        <dgm:constr type="t" for="ch" forName="L1TextContainer" refType="h" fact="0.6"/>
                        <dgm:constr type="w" for="ch" forName="L2TextContainer" refType="w" fact="0.83"/>
                        <dgm:constr type="l" for="ch" forName="L2TextContainer" refType="w" fact="0"/>
                        <dgm:constr type="b" for="ch" forName="L2TextContainer" refType="h" fact="0.99"/>
                        <dgm:constr type="t" for="ch" forName="L2TextContainer" refType="h" fact="0.755"/>
                        <dgm:constr type="w" for="ch" forName="DropPinPlaceHolder" refType="h" fact="0.16"/>
                        <dgm:constr type="h" for="ch" forName="DropPinPlaceHolder" refType="h" fact="0.16"/>
                        <dgm:constr type="b" for="ch" forName="DropPinPlaceHolder" refType="h"/>
                        <dgm:constr type="r" for="ch" forName="DropPinPlaceHolder" refType="w"/>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
                      </dgm:constrLst>
                    </dgm:else>
                  </dgm:choose>
                </dgm:else>
              </dgm:choose>
              <dgm:layoutNode name="DropPinPlaceHolder">
                <dgm:alg type="composite"/>
                <dgm:shape xmlns:r="http://schemas.openxmlformats.org/officeDocument/2006/relationships" r:blip="">
                  <dgm:adjLst/>
                </dgm:shape>
                <dgm:constrLst>
                  <dgm:constr type="w" for="ch" forName="DropPin" refType="w" fact="0"/>
                  <dgm:constr type="h" for="ch" forName="DropPin" refType="h" fact="0"/>
                  <dgm:constr type="ctrX" for="ch" forName="DropPin" refType="w" fact="0"/>
                  <dgm:constr type="ctrY" for="ch" forName="DropPin" refType="h" fact="0"/>
                  <dgm:constr type="w" for="ch" forName="Ellipse" refType="w" refFor="ch" refForName="DropPin" fact="0"/>
                  <dgm:constr type="h" for="ch" forName="Ellipse" refType="w" refFor="ch" refForName="DropPin" fact="0"/>
                  <dgm:constr type="ctrX" for="ch" forName="Ellipse" refType="ctrX" refFor="ch" refForName="DropPin" fact="0"/>
                  <dgm:constr type="ctrY" for="ch" forName="Ellipse" refType="ctrY" refFor="ch" refForName="DropPin" fact="0"/>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 styleLbl="dkBgShp">
                <dgm:alg type="sp"/>
                <dgm:shape xmlns:r="http://schemas.openxmlformats.org/officeDocument/2006/relationships" type="rect" r:blip="">
                  <dgm:adjLst/>
                </dgm:shape>
                <dgm:presOf/>
                <dgm:constrLst/>
              </dgm:layoutNode>
              <dgm:layoutNode name="ConnectorPoint" moveWith="ConnectLine">
                <dgm:alg type="composite"/>
                <dgm:shape xmlns:r="http://schemas.openxmlformats.org/officeDocument/2006/relationships" r:blip="">
                  <dgm:adjLst/>
                </dgm:shape>
                <dgm:presOf/>
                <dgm:constrLst>
                  <dgm:constr type="w" for="ch" forName="Bullet" refType="w"/>
                  <dgm:constr type="h" for="ch" forName="Bullet" refType="w"/>
                  <dgm:constr type="ctrX" for="ch" forName="Bullet" refType="w" fact="0.5"/>
                  <dgm:constr type="ctrY" for="ch" forName="Bullet" refType="h" fact="0.5"/>
                </dgm:constrLst>
                <dgm:layoutNode name="Bullet" styleLbl="lnNode1">
                  <dgm:alg type="sp"/>
                  <dgm:shape xmlns:r="http://schemas.openxmlformats.org/officeDocument/2006/relationships" type="ellipse" r:blip="" zOrderOff="10">
                    <dgm:adjLst/>
                  </dgm:shape>
                  <dgm:presOf/>
                  <dgm:constrLst/>
                </dgm:layoutNode>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4.xml><?xml version="1.0" encoding="utf-8"?>
<dgm:layoutDef xmlns:dgm="http://schemas.openxmlformats.org/drawingml/2006/diagram" xmlns:a="http://schemas.openxmlformats.org/drawingml/2006/main" uniqueId="urn:microsoft.com/office/officeart/2024/layout/BulletTimeline">
  <dgm:title val=""/>
  <dgm:desc val=""/>
  <dgm:catLst>
    <dgm:cat type="process" pri="7450"/>
    <dgm:cat type="timeline" pri="100"/>
  </dgm:catLst>
  <dgm:sampData>
    <dgm:dataModel>
      <dgm:ptLst>
        <dgm:pt modelId="0" type="doc"/>
        <dgm:pt modelId="10">
          <dgm:prSet phldrT="Add an event" phldr="1"/>
        </dgm:pt>
        <dgm:pt modelId="11">
          <dgm:prSet phldrT="Write a description of the significance of this event" phldr="1"/>
        </dgm:pt>
        <dgm:pt modelId="20">
          <dgm:prSet phldrT="Add an event" phldr="1"/>
        </dgm:pt>
        <dgm:pt modelId="21">
          <dgm:prSet phldrT="Write a description of the significance of this event" phldr="1"/>
        </dgm:pt>
        <dgm:pt modelId="30">
          <dgm:prSet phldrT="Add an event" phldr="1"/>
        </dgm:pt>
        <dgm:pt modelId="31">
          <dgm:prSet phldrT="Write a description of the significance of this event" phldr="1"/>
        </dgm:pt>
        <dgm:pt modelId="40">
          <dgm:prSet phldrT="Add an event" phldr="1"/>
        </dgm:pt>
        <dgm:pt modelId="41">
          <dgm:prSet phldrT="Write a description of the significance of this event" phldr="1"/>
        </dgm:pt>
        <dgm:pt modelId="50">
          <dgm:prSet phldrT="Add an event" phldr="1"/>
        </dgm:pt>
        <dgm:pt modelId="51">
          <dgm:prSet phldrT="Write a description of the significance of this event" phldr="1"/>
        </dgm:pt>
      </dgm:ptLst>
      <dgm:cxnLst>
        <dgm:cxn modelId="100" srcId="0" destId="10" srcOrd="0" destOrd="0"/>
        <dgm:cxn modelId="12" srcId="10" destId="11" srcOrd="0" destOrd="0"/>
        <dgm:cxn modelId="101" srcId="0" destId="20" srcOrd="1" destOrd="0"/>
        <dgm:cxn modelId="22" srcId="20" destId="21" srcOrd="0" destOrd="0"/>
        <dgm:cxn modelId="102" srcId="0" destId="30" srcOrd="2" destOrd="0"/>
        <dgm:cxn modelId="32" srcId="30" destId="31" srcOrd="0" destOrd="0"/>
        <dgm:cxn modelId="103" srcId="0" destId="40" srcOrd="3" destOrd="0"/>
        <dgm:cxn modelId="42" srcId="40" destId="41" srcOrd="0" destOrd="0"/>
        <dgm:cxn modelId="104" srcId="0" destId="50" srcOrd="4" destOrd="0"/>
        <dgm:cxn modelId="52" srcId="50" destId="5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dir/>
      <dgm:animLvl val="lvl"/>
    </dgm:varLst>
    <dgm:alg type="composite"/>
    <dgm:shape xmlns:r="http://schemas.openxmlformats.org/officeDocument/2006/relationships" r:blip="">
      <dgm:adjLst/>
    </dgm:shape>
    <dgm:constrLst>
      <dgm:constr type="w" for="ch" forName="divider" refType="w"/>
      <dgm:constr type="h" for="ch" forName="divider" refType="h" fact="0.1"/>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dgm:alg type="composite"/>
      <dgm:shape xmlns:r="http://schemas.openxmlformats.org/officeDocument/2006/relationships" r:blip="">
        <dgm:adjLst/>
      </dgm:shape>
      <dgm:presOf/>
      <dgm:choose name="DividerDirection">
        <dgm:if name="DividerLTR" func="var" arg="dir" op="equ" val="norm">
          <dgm:constrLst>
            <dgm:constr type="w" for="ch" forName="rectBar" refType="w" fact="0.996"/>
            <dgm:constr type="h" for="ch" forName="rectBar" refType="h" fact="0.1"/>
            <dgm:constr type="l" for="ch" forName="rectBar"/>
            <dgm:constr type="ctrY" for="ch" forName="rectBar" refType="h" fact="0.5"/>
            <dgm:constr type="w" for="ch" forName="chevronArrow" refType="h" fact="0.6"/>
            <dgm:constr type="h" for="ch" forName="chevronArrow" refType="h" fact="0.8"/>
            <dgm:constr type="r" for="ch" forName="chevronArrow" refType="w"/>
            <dgm:constr type="ctrY" for="ch" forName="chevronArrow" refType="h" fact="0.5"/>
          </dgm:constrLst>
        </dgm:if>
        <dgm:else name="DividerRTL">
          <dgm:constrLst>
            <dgm:constr type="w" for="ch" forName="rectBar" refType="w" fact="0.996"/>
            <dgm:constr type="h" for="ch" forName="rectBar" refType="h" fact="0.1"/>
            <dgm:constr type="r" for="ch" forName="rectBar" refType="w"/>
            <dgm:constr type="ctrY" for="ch" forName="rectBar" refType="h" fact="0.5"/>
            <dgm:constr type="w" for="ch" forName="chevronArrow" refType="h" fact="0.6"/>
            <dgm:constr type="h" for="ch" forName="chevronArrow" refType="h" fact="0.8"/>
            <dgm:constr type="l" for="ch" forName="chevronArrow"/>
            <dgm:constr type="ctrY" for="ch" forName="chevronArrow" refType="h" fact="0.5"/>
          </dgm:constrLst>
        </dgm:else>
      </dgm:choose>
      <dgm:ruleLst/>
      <dgm:layoutNode name="rectBar" styleLbl="dkBgShp">
        <dgm:alg type="sp"/>
        <dgm:shape xmlns:r="http://schemas.openxmlformats.org/officeDocument/2006/relationships" type="rect" r:blip="" zOrderOff="-1">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ruleLst/>
      </dgm:layoutNode>
      <dgm:layoutNode name="chevronArrow" styleLbl="dkBgShp">
        <dgm:alg type="sp"/>
        <dgm:choose name="ChevronDir">
          <dgm:if name="ChevronLTR" func="var" arg="dir" op="equ" val="norm">
            <dgm:shape xmlns:r="http://schemas.openxmlformats.org/officeDocument/2006/relationships"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if>
          <dgm:else name="ChevronRTL">
            <dgm:shape xmlns:r="http://schemas.openxmlformats.org/officeDocument/2006/relationships" rot="180"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else>
        </dgm:choose>
        <dgm:presOf/>
        <dgm:constrLst/>
        <dgm:ruleLst/>
      </dgm:layoutNode>
    </dgm:layoutNode>
    <dgm:layoutNode name="nodes">
      <dgm:varLst>
        <dgm:chMax/>
        <dgm:chPref/>
        <dgm:animLvl val="lvl"/>
      </dgm:varLst>
      <dgm:choose name="Name1">
        <dgm:if name="Name2" func="var" arg="dir" op="equ" val="norm">
          <dgm:alg type="lin">
            <dgm:param type="fallback" val="1D"/>
          </dgm:alg>
        </dgm:if>
        <dgm:else name="Name3">
          <dgm:alg type="lin">
            <dgm:param type="linDir" val="fromR"/>
            <dgm:param type="fallback" val="1D"/>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h" fact="0.16"/>
                        <dgm:constr type="b" for="ch" forName="L2TextContainer1" refType="h" fact="0.45"/>
                        <dgm:constr type="w" for="ch" forName="L1TextContainer1" refType="w" fact="0.83"/>
                        <dgm:constr type="l" for="ch" forName="L1TextContainer1" refType="r" refFor="ch" refForName="DropPinPlaceHolder1"/>
                        <dgm:constr type="t" for="ch" forName="L1TextContainer1" refType="h" fact="0.01"/>
                        <dgm:constr type="b" for="ch" forName="L1TextContainer1" refType="h" fact="0.16"/>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b" for="ch" forName="L1TextContainer1" refType="h" fact="0.755"/>
                        <dgm:constr type="t" for="ch" forName="L1TextContainer1" refType="h" fact="0.6"/>
                        <dgm:constr type="w" for="ch" forName="L2TextContainer1" refType="w" fact="0.83"/>
                        <dgm:constr type="l" for="ch" forName="L2TextContainer1" refType="r" refFor="ch" refForName="DropPinPlaceHolder1"/>
                        <dgm:constr type="b" for="ch" forName="L2TextContainer1" refType="h" fact="0.99"/>
                        <dgm:constr type="t" for="ch" forName="L2TextContainer1" refType="h" fact="0.755"/>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L1TextContainer1" refType="w" fact="0.83"/>
                        <dgm:constr type="l" for="ch" forName="L1TextContainer1" refType="w" fact="0"/>
                        <dgm:constr type="t" for="ch" forName="L1TextContainer1" refType="h" fact="0.01"/>
                        <dgm:constr type="b" for="ch" forName="L1TextContainer1" refType="h" fact="0.16"/>
                        <dgm:constr type="w" for="ch" forName="L2TextContainer1" refType="w" fact="0.83"/>
                        <dgm:constr type="l" for="ch" forName="L2TextContainer1" refType="w" fact="0"/>
                        <dgm:constr type="t" for="ch" forName="L2TextContainer1" refType="h" fact="0.16"/>
                        <dgm:constr type="b" for="ch" forName="L2TextContainer1" refType="h" fact="0.45"/>
                        <dgm:constr type="w" for="ch" forName="DropPinPlaceHolder1" refType="h" fact="0.16"/>
                        <dgm:constr type="h" for="ch" forName="DropPinPlaceHolder1" refType="h" fact="0.16"/>
                        <dgm:constr type="t" for="ch" forName="DropPinPlaceHolder1" refType="h" fact="0"/>
                        <dgm:constr type="r" for="ch" forName="DropPinPlaceHolder1" refType="w"/>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L1TextContainer1" refType="w" fact="0.83"/>
                        <dgm:constr type="l" for="ch" forName="L1TextContainer1" refType="w" fact="0"/>
                        <dgm:constr type="b" for="ch" forName="L1TextContainer1" refType="h" fact="0.755"/>
                        <dgm:constr type="t" for="ch" forName="L1TextContainer1" refType="h" fact="0.6"/>
                        <dgm:constr type="w" for="ch" forName="L2TextContainer1" refType="w" fact="0.83"/>
                        <dgm:constr type="l" for="ch" forName="L2TextContainer1" refType="w" fact="0"/>
                        <dgm:constr type="b" for="ch" forName="L2TextContainer1" refType="h" fact="0.99"/>
                        <dgm:constr type="t" for="ch" forName="L2TextContainer1" refType="h" fact="0.755"/>
                        <dgm:constr type="w" for="ch" forName="DropPinPlaceHolder1" refType="h" fact="0.16"/>
                        <dgm:constr type="h" for="ch" forName="DropPinPlaceHolder1" refType="h" fact="0.16"/>
                        <dgm:constr type="b" for="ch" forName="DropPinPlaceHolder1" refType="h"/>
                        <dgm:constr type="r" for="ch" forName="DropPinPlaceHolder1" refType="w"/>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
                      </dgm:constrLst>
                    </dgm:else>
                  </dgm:choose>
                </dgm:else>
              </dgm:choose>
              <dgm:layoutNode name="DropPinPlaceHolder1">
                <dgm:alg type="composite"/>
                <dgm:shape xmlns:r="http://schemas.openxmlformats.org/officeDocument/2006/relationships" r:blip="">
                  <dgm:adjLst/>
                </dgm:shape>
                <dgm:constrLst>
                  <dgm:constr type="w" for="ch" forName="DropPin1" refType="w" fact="0"/>
                  <dgm:constr type="h" for="ch" forName="DropPin1" refType="h" fact="0"/>
                  <dgm:constr type="ctrX" for="ch" forName="DropPin1" refType="w" fact="0"/>
                  <dgm:constr type="ctrY" for="ch" forName="DropPin1" refType="h" fact="0"/>
                  <dgm:constr type="w" for="ch" forName="Ellipse1" refType="w" refFor="ch" refForName="DropPin1" fact="0"/>
                  <dgm:constr type="h" for="ch" forName="Ellipse1" refType="w" refFor="ch" refForName="DropPin1" fact="0"/>
                  <dgm:constr type="ctrX" for="ch" forName="Ellipse1" refType="ctrX" refFor="ch" refForName="DropPin1" fact="0"/>
                  <dgm:constr type="ctrY" for="ch" forName="Ellipse1" refType="ctrY" refFor="ch" refForName="DropPin1" fact="0"/>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1" styleLbl="dkBgShp">
                <dgm:alg type="sp"/>
                <dgm:shape xmlns:r="http://schemas.openxmlformats.org/officeDocument/2006/relationships" type="rect" r:blip="">
                  <dgm:adjLst/>
                </dgm:shape>
                <dgm:presOf/>
                <dgm:constrLst/>
              </dgm:layoutNode>
              <dgm:layoutNode name="ConnectorPoint1" moveWith="ConnectLine1">
                <dgm:alg type="composite"/>
                <dgm:shape xmlns:r="http://schemas.openxmlformats.org/officeDocument/2006/relationships" r:blip="">
                  <dgm:adjLst/>
                </dgm:shape>
                <dgm:presOf/>
                <dgm:constrLst>
                  <dgm:constr type="w" for="ch" forName="Bullet1" refType="w"/>
                  <dgm:constr type="h" for="ch" forName="Bullet1" refType="w"/>
                  <dgm:constr type="ctrX" for="ch" forName="Bullet1" refType="w" fact="0.5"/>
                  <dgm:constr type="ctrY" for="ch" forName="Bullet1" refType="h" fact="0.5"/>
                </dgm:constrLst>
                <dgm:layoutNode name="Bullet1" styleLbl="lnNode1">
                  <dgm:alg type="sp"/>
                  <dgm:shape xmlns:r="http://schemas.openxmlformats.org/officeDocument/2006/relationships" type="ellipse" r:blip="" zOrderOff="10">
                    <dgm:adjLst/>
                  </dgm:shape>
                  <dgm:presOf/>
                  <dgm:constrLst/>
                </dgm:layoutNode>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h" fact="0.16"/>
                        <dgm:constr type="b" for="ch" forName="L2TextContainer" refType="h" fact="0.45"/>
                        <dgm:constr type="w" for="ch" forName="L1TextContainer" refType="w" fact="0.83"/>
                        <dgm:constr type="l" for="ch" forName="L1TextContainer" refType="r" refFor="ch" refForName="DropPinPlaceHolder"/>
                        <dgm:constr type="t" for="ch" forName="L1TextContainer" refType="h" fact="0.01"/>
                        <dgm:constr type="b" for="ch" forName="L1TextContainer" refType="h" fact="0.16"/>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b" for="ch" forName="L1TextContainer" refType="h" fact="0.755"/>
                        <dgm:constr type="t" for="ch" forName="L1TextContainer" refType="h" fact="0.6"/>
                        <dgm:constr type="w" for="ch" forName="L2TextContainer" refType="w" fact="0.83"/>
                        <dgm:constr type="l" for="ch" forName="L2TextContainer" refType="r" refFor="ch" refForName="DropPinPlaceHolder"/>
                        <dgm:constr type="b" for="ch" forName="L2TextContainer" refType="h" fact="0.99"/>
                        <dgm:constr type="t" for="ch" forName="L2TextContainer" refType="h" fact="0.755"/>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L1TextContainer" refType="w" fact="0.83"/>
                        <dgm:constr type="l" for="ch" forName="L1TextContainer" refType="w" fact="0"/>
                        <dgm:constr type="t" for="ch" forName="L1TextContainer" refType="h" fact="0.01"/>
                        <dgm:constr type="b" for="ch" forName="L1TextContainer" refType="h" fact="0.16"/>
                        <dgm:constr type="w" for="ch" forName="L2TextContainer" refType="w" fact="0.83"/>
                        <dgm:constr type="l" for="ch" forName="L2TextContainer" refType="w" fact="0"/>
                        <dgm:constr type="t" for="ch" forName="L2TextContainer" refType="h" fact="0.16"/>
                        <dgm:constr type="b" for="ch" forName="L2TextContainer" refType="h" fact="0.45"/>
                        <dgm:constr type="w" for="ch" forName="DropPinPlaceHolder" refType="h" fact="0.16"/>
                        <dgm:constr type="h" for="ch" forName="DropPinPlaceHolder" refType="h" fact="0.16"/>
                        <dgm:constr type="t" for="ch" forName="DropPinPlaceHolder" refType="h" fact="0"/>
                        <dgm:constr type="r" for="ch" forName="DropPinPlaceHolder" refType="w"/>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L1TextContainer" refType="w" fact="0.83"/>
                        <dgm:constr type="l" for="ch" forName="L1TextContainer" refType="w" fact="0"/>
                        <dgm:constr type="b" for="ch" forName="L1TextContainer" refType="h" fact="0.755"/>
                        <dgm:constr type="t" for="ch" forName="L1TextContainer" refType="h" fact="0.6"/>
                        <dgm:constr type="w" for="ch" forName="L2TextContainer" refType="w" fact="0.83"/>
                        <dgm:constr type="l" for="ch" forName="L2TextContainer" refType="w" fact="0"/>
                        <dgm:constr type="b" for="ch" forName="L2TextContainer" refType="h" fact="0.99"/>
                        <dgm:constr type="t" for="ch" forName="L2TextContainer" refType="h" fact="0.755"/>
                        <dgm:constr type="w" for="ch" forName="DropPinPlaceHolder" refType="h" fact="0.16"/>
                        <dgm:constr type="h" for="ch" forName="DropPinPlaceHolder" refType="h" fact="0.16"/>
                        <dgm:constr type="b" for="ch" forName="DropPinPlaceHolder" refType="h"/>
                        <dgm:constr type="r" for="ch" forName="DropPinPlaceHolder" refType="w"/>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
                      </dgm:constrLst>
                    </dgm:else>
                  </dgm:choose>
                </dgm:else>
              </dgm:choose>
              <dgm:layoutNode name="DropPinPlaceHolder">
                <dgm:alg type="composite"/>
                <dgm:shape xmlns:r="http://schemas.openxmlformats.org/officeDocument/2006/relationships" r:blip="">
                  <dgm:adjLst/>
                </dgm:shape>
                <dgm:constrLst>
                  <dgm:constr type="w" for="ch" forName="DropPin" refType="w" fact="0"/>
                  <dgm:constr type="h" for="ch" forName="DropPin" refType="h" fact="0"/>
                  <dgm:constr type="ctrX" for="ch" forName="DropPin" refType="w" fact="0"/>
                  <dgm:constr type="ctrY" for="ch" forName="DropPin" refType="h" fact="0"/>
                  <dgm:constr type="w" for="ch" forName="Ellipse" refType="w" refFor="ch" refForName="DropPin" fact="0"/>
                  <dgm:constr type="h" for="ch" forName="Ellipse" refType="w" refFor="ch" refForName="DropPin" fact="0"/>
                  <dgm:constr type="ctrX" for="ch" forName="Ellipse" refType="ctrX" refFor="ch" refForName="DropPin" fact="0"/>
                  <dgm:constr type="ctrY" for="ch" forName="Ellipse" refType="ctrY" refFor="ch" refForName="DropPin" fact="0"/>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 styleLbl="dkBgShp">
                <dgm:alg type="sp"/>
                <dgm:shape xmlns:r="http://schemas.openxmlformats.org/officeDocument/2006/relationships" type="rect" r:blip="">
                  <dgm:adjLst/>
                </dgm:shape>
                <dgm:presOf/>
                <dgm:constrLst/>
              </dgm:layoutNode>
              <dgm:layoutNode name="ConnectorPoint" moveWith="ConnectLine">
                <dgm:alg type="composite"/>
                <dgm:shape xmlns:r="http://schemas.openxmlformats.org/officeDocument/2006/relationships" r:blip="">
                  <dgm:adjLst/>
                </dgm:shape>
                <dgm:presOf/>
                <dgm:constrLst>
                  <dgm:constr type="w" for="ch" forName="Bullet" refType="w"/>
                  <dgm:constr type="h" for="ch" forName="Bullet" refType="w"/>
                  <dgm:constr type="ctrX" for="ch" forName="Bullet" refType="w" fact="0.5"/>
                  <dgm:constr type="ctrY" for="ch" forName="Bullet" refType="h" fact="0.5"/>
                </dgm:constrLst>
                <dgm:layoutNode name="Bullet" styleLbl="lnNode1">
                  <dgm:alg type="sp"/>
                  <dgm:shape xmlns:r="http://schemas.openxmlformats.org/officeDocument/2006/relationships" type="ellipse" r:blip="" zOrderOff="10">
                    <dgm:adjLst/>
                  </dgm:shape>
                  <dgm:presOf/>
                  <dgm:constrLst/>
                </dgm:layoutNode>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5.xml><?xml version="1.0" encoding="utf-8"?>
<dgm:layoutDef xmlns:dgm="http://schemas.openxmlformats.org/drawingml/2006/diagram" xmlns:a="http://schemas.openxmlformats.org/drawingml/2006/main" uniqueId="urn:microsoft.com/office/officeart/2024/layout/BulletTimeline">
  <dgm:title val=""/>
  <dgm:desc val=""/>
  <dgm:catLst>
    <dgm:cat type="process" pri="7450"/>
    <dgm:cat type="timeline" pri="100"/>
  </dgm:catLst>
  <dgm:sampData>
    <dgm:dataModel>
      <dgm:ptLst>
        <dgm:pt modelId="0" type="doc"/>
        <dgm:pt modelId="10">
          <dgm:prSet phldrT="Add an event" phldr="1"/>
        </dgm:pt>
        <dgm:pt modelId="11">
          <dgm:prSet phldrT="Write a description of the significance of this event" phldr="1"/>
        </dgm:pt>
        <dgm:pt modelId="20">
          <dgm:prSet phldrT="Add an event" phldr="1"/>
        </dgm:pt>
        <dgm:pt modelId="21">
          <dgm:prSet phldrT="Write a description of the significance of this event" phldr="1"/>
        </dgm:pt>
        <dgm:pt modelId="30">
          <dgm:prSet phldrT="Add an event" phldr="1"/>
        </dgm:pt>
        <dgm:pt modelId="31">
          <dgm:prSet phldrT="Write a description of the significance of this event" phldr="1"/>
        </dgm:pt>
        <dgm:pt modelId="40">
          <dgm:prSet phldrT="Add an event" phldr="1"/>
        </dgm:pt>
        <dgm:pt modelId="41">
          <dgm:prSet phldrT="Write a description of the significance of this event" phldr="1"/>
        </dgm:pt>
        <dgm:pt modelId="50">
          <dgm:prSet phldrT="Add an event" phldr="1"/>
        </dgm:pt>
        <dgm:pt modelId="51">
          <dgm:prSet phldrT="Write a description of the significance of this event" phldr="1"/>
        </dgm:pt>
      </dgm:ptLst>
      <dgm:cxnLst>
        <dgm:cxn modelId="100" srcId="0" destId="10" srcOrd="0" destOrd="0"/>
        <dgm:cxn modelId="12" srcId="10" destId="11" srcOrd="0" destOrd="0"/>
        <dgm:cxn modelId="101" srcId="0" destId="20" srcOrd="1" destOrd="0"/>
        <dgm:cxn modelId="22" srcId="20" destId="21" srcOrd="0" destOrd="0"/>
        <dgm:cxn modelId="102" srcId="0" destId="30" srcOrd="2" destOrd="0"/>
        <dgm:cxn modelId="32" srcId="30" destId="31" srcOrd="0" destOrd="0"/>
        <dgm:cxn modelId="103" srcId="0" destId="40" srcOrd="3" destOrd="0"/>
        <dgm:cxn modelId="42" srcId="40" destId="41" srcOrd="0" destOrd="0"/>
        <dgm:cxn modelId="104" srcId="0" destId="50" srcOrd="4" destOrd="0"/>
        <dgm:cxn modelId="52" srcId="50" destId="5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dir/>
      <dgm:animLvl val="lvl"/>
    </dgm:varLst>
    <dgm:alg type="composite"/>
    <dgm:shape xmlns:r="http://schemas.openxmlformats.org/officeDocument/2006/relationships" r:blip="">
      <dgm:adjLst/>
    </dgm:shape>
    <dgm:constrLst>
      <dgm:constr type="w" for="ch" forName="divider" refType="w"/>
      <dgm:constr type="h" for="ch" forName="divider" refType="h" fact="0.1"/>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dgm:alg type="composite"/>
      <dgm:shape xmlns:r="http://schemas.openxmlformats.org/officeDocument/2006/relationships" r:blip="">
        <dgm:adjLst/>
      </dgm:shape>
      <dgm:presOf/>
      <dgm:choose name="DividerDirection">
        <dgm:if name="DividerLTR" func="var" arg="dir" op="equ" val="norm">
          <dgm:constrLst>
            <dgm:constr type="w" for="ch" forName="rectBar" refType="w" fact="0.996"/>
            <dgm:constr type="h" for="ch" forName="rectBar" refType="h" fact="0.1"/>
            <dgm:constr type="l" for="ch" forName="rectBar"/>
            <dgm:constr type="ctrY" for="ch" forName="rectBar" refType="h" fact="0.5"/>
            <dgm:constr type="w" for="ch" forName="chevronArrow" refType="h" fact="0.6"/>
            <dgm:constr type="h" for="ch" forName="chevronArrow" refType="h" fact="0.8"/>
            <dgm:constr type="r" for="ch" forName="chevronArrow" refType="w"/>
            <dgm:constr type="ctrY" for="ch" forName="chevronArrow" refType="h" fact="0.5"/>
          </dgm:constrLst>
        </dgm:if>
        <dgm:else name="DividerRTL">
          <dgm:constrLst>
            <dgm:constr type="w" for="ch" forName="rectBar" refType="w" fact="0.996"/>
            <dgm:constr type="h" for="ch" forName="rectBar" refType="h" fact="0.1"/>
            <dgm:constr type="r" for="ch" forName="rectBar" refType="w"/>
            <dgm:constr type="ctrY" for="ch" forName="rectBar" refType="h" fact="0.5"/>
            <dgm:constr type="w" for="ch" forName="chevronArrow" refType="h" fact="0.6"/>
            <dgm:constr type="h" for="ch" forName="chevronArrow" refType="h" fact="0.8"/>
            <dgm:constr type="l" for="ch" forName="chevronArrow"/>
            <dgm:constr type="ctrY" for="ch" forName="chevronArrow" refType="h" fact="0.5"/>
          </dgm:constrLst>
        </dgm:else>
      </dgm:choose>
      <dgm:ruleLst/>
      <dgm:layoutNode name="rectBar" styleLbl="dkBgShp">
        <dgm:alg type="sp"/>
        <dgm:shape xmlns:r="http://schemas.openxmlformats.org/officeDocument/2006/relationships" type="rect" r:blip="" zOrderOff="-1">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ruleLst/>
      </dgm:layoutNode>
      <dgm:layoutNode name="chevronArrow" styleLbl="dkBgShp">
        <dgm:alg type="sp"/>
        <dgm:choose name="ChevronDir">
          <dgm:if name="ChevronLTR" func="var" arg="dir" op="equ" val="norm">
            <dgm:shape xmlns:r="http://schemas.openxmlformats.org/officeDocument/2006/relationships"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if>
          <dgm:else name="ChevronRTL">
            <dgm:shape xmlns:r="http://schemas.openxmlformats.org/officeDocument/2006/relationships" rot="180"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else>
        </dgm:choose>
        <dgm:presOf/>
        <dgm:constrLst/>
        <dgm:ruleLst/>
      </dgm:layoutNode>
    </dgm:layoutNode>
    <dgm:layoutNode name="nodes">
      <dgm:varLst>
        <dgm:chMax/>
        <dgm:chPref/>
        <dgm:animLvl val="lvl"/>
      </dgm:varLst>
      <dgm:choose name="Name1">
        <dgm:if name="Name2" func="var" arg="dir" op="equ" val="norm">
          <dgm:alg type="lin">
            <dgm:param type="fallback" val="1D"/>
          </dgm:alg>
        </dgm:if>
        <dgm:else name="Name3">
          <dgm:alg type="lin">
            <dgm:param type="linDir" val="fromR"/>
            <dgm:param type="fallback" val="1D"/>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h" fact="0.16"/>
                        <dgm:constr type="b" for="ch" forName="L2TextContainer1" refType="h" fact="0.45"/>
                        <dgm:constr type="w" for="ch" forName="L1TextContainer1" refType="w" fact="0.83"/>
                        <dgm:constr type="l" for="ch" forName="L1TextContainer1" refType="r" refFor="ch" refForName="DropPinPlaceHolder1"/>
                        <dgm:constr type="t" for="ch" forName="L1TextContainer1" refType="h" fact="0.01"/>
                        <dgm:constr type="b" for="ch" forName="L1TextContainer1" refType="h" fact="0.16"/>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b" for="ch" forName="L1TextContainer1" refType="h" fact="0.755"/>
                        <dgm:constr type="t" for="ch" forName="L1TextContainer1" refType="h" fact="0.6"/>
                        <dgm:constr type="w" for="ch" forName="L2TextContainer1" refType="w" fact="0.83"/>
                        <dgm:constr type="l" for="ch" forName="L2TextContainer1" refType="r" refFor="ch" refForName="DropPinPlaceHolder1"/>
                        <dgm:constr type="b" for="ch" forName="L2TextContainer1" refType="h" fact="0.99"/>
                        <dgm:constr type="t" for="ch" forName="L2TextContainer1" refType="h" fact="0.755"/>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L1TextContainer1" refType="w" fact="0.83"/>
                        <dgm:constr type="l" for="ch" forName="L1TextContainer1" refType="w" fact="0"/>
                        <dgm:constr type="t" for="ch" forName="L1TextContainer1" refType="h" fact="0.01"/>
                        <dgm:constr type="b" for="ch" forName="L1TextContainer1" refType="h" fact="0.16"/>
                        <dgm:constr type="w" for="ch" forName="L2TextContainer1" refType="w" fact="0.83"/>
                        <dgm:constr type="l" for="ch" forName="L2TextContainer1" refType="w" fact="0"/>
                        <dgm:constr type="t" for="ch" forName="L2TextContainer1" refType="h" fact="0.16"/>
                        <dgm:constr type="b" for="ch" forName="L2TextContainer1" refType="h" fact="0.45"/>
                        <dgm:constr type="w" for="ch" forName="DropPinPlaceHolder1" refType="h" fact="0.16"/>
                        <dgm:constr type="h" for="ch" forName="DropPinPlaceHolder1" refType="h" fact="0.16"/>
                        <dgm:constr type="t" for="ch" forName="DropPinPlaceHolder1" refType="h" fact="0"/>
                        <dgm:constr type="r" for="ch" forName="DropPinPlaceHolder1" refType="w"/>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L1TextContainer1" refType="w" fact="0.83"/>
                        <dgm:constr type="l" for="ch" forName="L1TextContainer1" refType="w" fact="0"/>
                        <dgm:constr type="b" for="ch" forName="L1TextContainer1" refType="h" fact="0.755"/>
                        <dgm:constr type="t" for="ch" forName="L1TextContainer1" refType="h" fact="0.6"/>
                        <dgm:constr type="w" for="ch" forName="L2TextContainer1" refType="w" fact="0.83"/>
                        <dgm:constr type="l" for="ch" forName="L2TextContainer1" refType="w" fact="0"/>
                        <dgm:constr type="b" for="ch" forName="L2TextContainer1" refType="h" fact="0.99"/>
                        <dgm:constr type="t" for="ch" forName="L2TextContainer1" refType="h" fact="0.755"/>
                        <dgm:constr type="w" for="ch" forName="DropPinPlaceHolder1" refType="h" fact="0.16"/>
                        <dgm:constr type="h" for="ch" forName="DropPinPlaceHolder1" refType="h" fact="0.16"/>
                        <dgm:constr type="b" for="ch" forName="DropPinPlaceHolder1" refType="h"/>
                        <dgm:constr type="r" for="ch" forName="DropPinPlaceHolder1" refType="w"/>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
                      </dgm:constrLst>
                    </dgm:else>
                  </dgm:choose>
                </dgm:else>
              </dgm:choose>
              <dgm:layoutNode name="DropPinPlaceHolder1">
                <dgm:alg type="composite"/>
                <dgm:shape xmlns:r="http://schemas.openxmlformats.org/officeDocument/2006/relationships" r:blip="">
                  <dgm:adjLst/>
                </dgm:shape>
                <dgm:constrLst>
                  <dgm:constr type="w" for="ch" forName="DropPin1" refType="w" fact="0"/>
                  <dgm:constr type="h" for="ch" forName="DropPin1" refType="h" fact="0"/>
                  <dgm:constr type="ctrX" for="ch" forName="DropPin1" refType="w" fact="0"/>
                  <dgm:constr type="ctrY" for="ch" forName="DropPin1" refType="h" fact="0"/>
                  <dgm:constr type="w" for="ch" forName="Ellipse1" refType="w" refFor="ch" refForName="DropPin1" fact="0"/>
                  <dgm:constr type="h" for="ch" forName="Ellipse1" refType="w" refFor="ch" refForName="DropPin1" fact="0"/>
                  <dgm:constr type="ctrX" for="ch" forName="Ellipse1" refType="ctrX" refFor="ch" refForName="DropPin1" fact="0"/>
                  <dgm:constr type="ctrY" for="ch" forName="Ellipse1" refType="ctrY" refFor="ch" refForName="DropPin1" fact="0"/>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1" styleLbl="dkBgShp">
                <dgm:alg type="sp"/>
                <dgm:shape xmlns:r="http://schemas.openxmlformats.org/officeDocument/2006/relationships" type="rect" r:blip="">
                  <dgm:adjLst/>
                </dgm:shape>
                <dgm:presOf/>
                <dgm:constrLst/>
              </dgm:layoutNode>
              <dgm:layoutNode name="ConnectorPoint1" moveWith="ConnectLine1">
                <dgm:alg type="composite"/>
                <dgm:shape xmlns:r="http://schemas.openxmlformats.org/officeDocument/2006/relationships" r:blip="">
                  <dgm:adjLst/>
                </dgm:shape>
                <dgm:presOf/>
                <dgm:constrLst>
                  <dgm:constr type="w" for="ch" forName="Bullet1" refType="w"/>
                  <dgm:constr type="h" for="ch" forName="Bullet1" refType="w"/>
                  <dgm:constr type="ctrX" for="ch" forName="Bullet1" refType="w" fact="0.5"/>
                  <dgm:constr type="ctrY" for="ch" forName="Bullet1" refType="h" fact="0.5"/>
                </dgm:constrLst>
                <dgm:layoutNode name="Bullet1" styleLbl="lnNode1">
                  <dgm:alg type="sp"/>
                  <dgm:shape xmlns:r="http://schemas.openxmlformats.org/officeDocument/2006/relationships" type="ellipse" r:blip="" zOrderOff="10">
                    <dgm:adjLst/>
                  </dgm:shape>
                  <dgm:presOf/>
                  <dgm:constrLst/>
                </dgm:layoutNode>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h" fact="0.16"/>
                        <dgm:constr type="b" for="ch" forName="L2TextContainer" refType="h" fact="0.45"/>
                        <dgm:constr type="w" for="ch" forName="L1TextContainer" refType="w" fact="0.83"/>
                        <dgm:constr type="l" for="ch" forName="L1TextContainer" refType="r" refFor="ch" refForName="DropPinPlaceHolder"/>
                        <dgm:constr type="t" for="ch" forName="L1TextContainer" refType="h" fact="0.01"/>
                        <dgm:constr type="b" for="ch" forName="L1TextContainer" refType="h" fact="0.16"/>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b" for="ch" forName="L1TextContainer" refType="h" fact="0.755"/>
                        <dgm:constr type="t" for="ch" forName="L1TextContainer" refType="h" fact="0.6"/>
                        <dgm:constr type="w" for="ch" forName="L2TextContainer" refType="w" fact="0.83"/>
                        <dgm:constr type="l" for="ch" forName="L2TextContainer" refType="r" refFor="ch" refForName="DropPinPlaceHolder"/>
                        <dgm:constr type="b" for="ch" forName="L2TextContainer" refType="h" fact="0.99"/>
                        <dgm:constr type="t" for="ch" forName="L2TextContainer" refType="h" fact="0.755"/>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L1TextContainer" refType="w" fact="0.83"/>
                        <dgm:constr type="l" for="ch" forName="L1TextContainer" refType="w" fact="0"/>
                        <dgm:constr type="t" for="ch" forName="L1TextContainer" refType="h" fact="0.01"/>
                        <dgm:constr type="b" for="ch" forName="L1TextContainer" refType="h" fact="0.16"/>
                        <dgm:constr type="w" for="ch" forName="L2TextContainer" refType="w" fact="0.83"/>
                        <dgm:constr type="l" for="ch" forName="L2TextContainer" refType="w" fact="0"/>
                        <dgm:constr type="t" for="ch" forName="L2TextContainer" refType="h" fact="0.16"/>
                        <dgm:constr type="b" for="ch" forName="L2TextContainer" refType="h" fact="0.45"/>
                        <dgm:constr type="w" for="ch" forName="DropPinPlaceHolder" refType="h" fact="0.16"/>
                        <dgm:constr type="h" for="ch" forName="DropPinPlaceHolder" refType="h" fact="0.16"/>
                        <dgm:constr type="t" for="ch" forName="DropPinPlaceHolder" refType="h" fact="0"/>
                        <dgm:constr type="r" for="ch" forName="DropPinPlaceHolder" refType="w"/>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L1TextContainer" refType="w" fact="0.83"/>
                        <dgm:constr type="l" for="ch" forName="L1TextContainer" refType="w" fact="0"/>
                        <dgm:constr type="b" for="ch" forName="L1TextContainer" refType="h" fact="0.755"/>
                        <dgm:constr type="t" for="ch" forName="L1TextContainer" refType="h" fact="0.6"/>
                        <dgm:constr type="w" for="ch" forName="L2TextContainer" refType="w" fact="0.83"/>
                        <dgm:constr type="l" for="ch" forName="L2TextContainer" refType="w" fact="0"/>
                        <dgm:constr type="b" for="ch" forName="L2TextContainer" refType="h" fact="0.99"/>
                        <dgm:constr type="t" for="ch" forName="L2TextContainer" refType="h" fact="0.755"/>
                        <dgm:constr type="w" for="ch" forName="DropPinPlaceHolder" refType="h" fact="0.16"/>
                        <dgm:constr type="h" for="ch" forName="DropPinPlaceHolder" refType="h" fact="0.16"/>
                        <dgm:constr type="b" for="ch" forName="DropPinPlaceHolder" refType="h"/>
                        <dgm:constr type="r" for="ch" forName="DropPinPlaceHolder" refType="w"/>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
                      </dgm:constrLst>
                    </dgm:else>
                  </dgm:choose>
                </dgm:else>
              </dgm:choose>
              <dgm:layoutNode name="DropPinPlaceHolder">
                <dgm:alg type="composite"/>
                <dgm:shape xmlns:r="http://schemas.openxmlformats.org/officeDocument/2006/relationships" r:blip="">
                  <dgm:adjLst/>
                </dgm:shape>
                <dgm:constrLst>
                  <dgm:constr type="w" for="ch" forName="DropPin" refType="w" fact="0"/>
                  <dgm:constr type="h" for="ch" forName="DropPin" refType="h" fact="0"/>
                  <dgm:constr type="ctrX" for="ch" forName="DropPin" refType="w" fact="0"/>
                  <dgm:constr type="ctrY" for="ch" forName="DropPin" refType="h" fact="0"/>
                  <dgm:constr type="w" for="ch" forName="Ellipse" refType="w" refFor="ch" refForName="DropPin" fact="0"/>
                  <dgm:constr type="h" for="ch" forName="Ellipse" refType="w" refFor="ch" refForName="DropPin" fact="0"/>
                  <dgm:constr type="ctrX" for="ch" forName="Ellipse" refType="ctrX" refFor="ch" refForName="DropPin" fact="0"/>
                  <dgm:constr type="ctrY" for="ch" forName="Ellipse" refType="ctrY" refFor="ch" refForName="DropPin" fact="0"/>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 styleLbl="dkBgShp">
                <dgm:alg type="sp"/>
                <dgm:shape xmlns:r="http://schemas.openxmlformats.org/officeDocument/2006/relationships" type="rect" r:blip="">
                  <dgm:adjLst/>
                </dgm:shape>
                <dgm:presOf/>
                <dgm:constrLst/>
              </dgm:layoutNode>
              <dgm:layoutNode name="ConnectorPoint" moveWith="ConnectLine">
                <dgm:alg type="composite"/>
                <dgm:shape xmlns:r="http://schemas.openxmlformats.org/officeDocument/2006/relationships" r:blip="">
                  <dgm:adjLst/>
                </dgm:shape>
                <dgm:presOf/>
                <dgm:constrLst>
                  <dgm:constr type="w" for="ch" forName="Bullet" refType="w"/>
                  <dgm:constr type="h" for="ch" forName="Bullet" refType="w"/>
                  <dgm:constr type="ctrX" for="ch" forName="Bullet" refType="w" fact="0.5"/>
                  <dgm:constr type="ctrY" for="ch" forName="Bullet" refType="h" fact="0.5"/>
                </dgm:constrLst>
                <dgm:layoutNode name="Bullet" styleLbl="lnNode1">
                  <dgm:alg type="sp"/>
                  <dgm:shape xmlns:r="http://schemas.openxmlformats.org/officeDocument/2006/relationships" type="ellipse" r:blip="" zOrderOff="10">
                    <dgm:adjLst/>
                  </dgm:shape>
                  <dgm:presOf/>
                  <dgm:constrLst/>
                </dgm:layoutNode>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6.xml><?xml version="1.0" encoding="utf-8"?>
<dgm:layoutDef xmlns:dgm="http://schemas.openxmlformats.org/drawingml/2006/diagram" xmlns:a="http://schemas.openxmlformats.org/drawingml/2006/main" uniqueId="urn:microsoft.com/office/officeart/2024/layout/BulletTimeline">
  <dgm:title val=""/>
  <dgm:desc val=""/>
  <dgm:catLst>
    <dgm:cat type="process" pri="7450"/>
    <dgm:cat type="timeline" pri="100"/>
  </dgm:catLst>
  <dgm:sampData>
    <dgm:dataModel>
      <dgm:ptLst>
        <dgm:pt modelId="0" type="doc"/>
        <dgm:pt modelId="10">
          <dgm:prSet phldrT="Add an event" phldr="1"/>
        </dgm:pt>
        <dgm:pt modelId="11">
          <dgm:prSet phldrT="Write a description of the significance of this event" phldr="1"/>
        </dgm:pt>
        <dgm:pt modelId="20">
          <dgm:prSet phldrT="Add an event" phldr="1"/>
        </dgm:pt>
        <dgm:pt modelId="21">
          <dgm:prSet phldrT="Write a description of the significance of this event" phldr="1"/>
        </dgm:pt>
        <dgm:pt modelId="30">
          <dgm:prSet phldrT="Add an event" phldr="1"/>
        </dgm:pt>
        <dgm:pt modelId="31">
          <dgm:prSet phldrT="Write a description of the significance of this event" phldr="1"/>
        </dgm:pt>
        <dgm:pt modelId="40">
          <dgm:prSet phldrT="Add an event" phldr="1"/>
        </dgm:pt>
        <dgm:pt modelId="41">
          <dgm:prSet phldrT="Write a description of the significance of this event" phldr="1"/>
        </dgm:pt>
        <dgm:pt modelId="50">
          <dgm:prSet phldrT="Add an event" phldr="1"/>
        </dgm:pt>
        <dgm:pt modelId="51">
          <dgm:prSet phldrT="Write a description of the significance of this event" phldr="1"/>
        </dgm:pt>
      </dgm:ptLst>
      <dgm:cxnLst>
        <dgm:cxn modelId="100" srcId="0" destId="10" srcOrd="0" destOrd="0"/>
        <dgm:cxn modelId="12" srcId="10" destId="11" srcOrd="0" destOrd="0"/>
        <dgm:cxn modelId="101" srcId="0" destId="20" srcOrd="1" destOrd="0"/>
        <dgm:cxn modelId="22" srcId="20" destId="21" srcOrd="0" destOrd="0"/>
        <dgm:cxn modelId="102" srcId="0" destId="30" srcOrd="2" destOrd="0"/>
        <dgm:cxn modelId="32" srcId="30" destId="31" srcOrd="0" destOrd="0"/>
        <dgm:cxn modelId="103" srcId="0" destId="40" srcOrd="3" destOrd="0"/>
        <dgm:cxn modelId="42" srcId="40" destId="41" srcOrd="0" destOrd="0"/>
        <dgm:cxn modelId="104" srcId="0" destId="50" srcOrd="4" destOrd="0"/>
        <dgm:cxn modelId="52" srcId="50" destId="5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dir/>
      <dgm:animLvl val="lvl"/>
    </dgm:varLst>
    <dgm:alg type="composite"/>
    <dgm:shape xmlns:r="http://schemas.openxmlformats.org/officeDocument/2006/relationships" r:blip="">
      <dgm:adjLst/>
    </dgm:shape>
    <dgm:constrLst>
      <dgm:constr type="w" for="ch" forName="divider" refType="w"/>
      <dgm:constr type="h" for="ch" forName="divider" refType="h" fact="0.1"/>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dgm:alg type="composite"/>
      <dgm:shape xmlns:r="http://schemas.openxmlformats.org/officeDocument/2006/relationships" r:blip="">
        <dgm:adjLst/>
      </dgm:shape>
      <dgm:presOf/>
      <dgm:choose name="DividerDirection">
        <dgm:if name="DividerLTR" func="var" arg="dir" op="equ" val="norm">
          <dgm:constrLst>
            <dgm:constr type="w" for="ch" forName="rectBar" refType="w" fact="0.996"/>
            <dgm:constr type="h" for="ch" forName="rectBar" refType="h" fact="0.1"/>
            <dgm:constr type="l" for="ch" forName="rectBar"/>
            <dgm:constr type="ctrY" for="ch" forName="rectBar" refType="h" fact="0.5"/>
            <dgm:constr type="w" for="ch" forName="chevronArrow" refType="h" fact="0.6"/>
            <dgm:constr type="h" for="ch" forName="chevronArrow" refType="h" fact="0.8"/>
            <dgm:constr type="r" for="ch" forName="chevronArrow" refType="w"/>
            <dgm:constr type="ctrY" for="ch" forName="chevronArrow" refType="h" fact="0.5"/>
          </dgm:constrLst>
        </dgm:if>
        <dgm:else name="DividerRTL">
          <dgm:constrLst>
            <dgm:constr type="w" for="ch" forName="rectBar" refType="w" fact="0.996"/>
            <dgm:constr type="h" for="ch" forName="rectBar" refType="h" fact="0.1"/>
            <dgm:constr type="r" for="ch" forName="rectBar" refType="w"/>
            <dgm:constr type="ctrY" for="ch" forName="rectBar" refType="h" fact="0.5"/>
            <dgm:constr type="w" for="ch" forName="chevronArrow" refType="h" fact="0.6"/>
            <dgm:constr type="h" for="ch" forName="chevronArrow" refType="h" fact="0.8"/>
            <dgm:constr type="l" for="ch" forName="chevronArrow"/>
            <dgm:constr type="ctrY" for="ch" forName="chevronArrow" refType="h" fact="0.5"/>
          </dgm:constrLst>
        </dgm:else>
      </dgm:choose>
      <dgm:ruleLst/>
      <dgm:layoutNode name="rectBar" styleLbl="dkBgShp">
        <dgm:alg type="sp"/>
        <dgm:shape xmlns:r="http://schemas.openxmlformats.org/officeDocument/2006/relationships" type="rect" r:blip="" zOrderOff="-1">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ruleLst/>
      </dgm:layoutNode>
      <dgm:layoutNode name="chevronArrow" styleLbl="dkBgShp">
        <dgm:alg type="sp"/>
        <dgm:choose name="ChevronDir">
          <dgm:if name="ChevronLTR" func="var" arg="dir" op="equ" val="norm">
            <dgm:shape xmlns:r="http://schemas.openxmlformats.org/officeDocument/2006/relationships"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if>
          <dgm:else name="ChevronRTL">
            <dgm:shape xmlns:r="http://schemas.openxmlformats.org/officeDocument/2006/relationships" rot="180"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else>
        </dgm:choose>
        <dgm:presOf/>
        <dgm:constrLst/>
        <dgm:ruleLst/>
      </dgm:layoutNode>
    </dgm:layoutNode>
    <dgm:layoutNode name="nodes">
      <dgm:varLst>
        <dgm:chMax/>
        <dgm:chPref/>
        <dgm:animLvl val="lvl"/>
      </dgm:varLst>
      <dgm:choose name="Name1">
        <dgm:if name="Name2" func="var" arg="dir" op="equ" val="norm">
          <dgm:alg type="lin">
            <dgm:param type="fallback" val="1D"/>
          </dgm:alg>
        </dgm:if>
        <dgm:else name="Name3">
          <dgm:alg type="lin">
            <dgm:param type="linDir" val="fromR"/>
            <dgm:param type="fallback" val="1D"/>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h" fact="0.16"/>
                        <dgm:constr type="b" for="ch" forName="L2TextContainer1" refType="h" fact="0.45"/>
                        <dgm:constr type="w" for="ch" forName="L1TextContainer1" refType="w" fact="0.83"/>
                        <dgm:constr type="l" for="ch" forName="L1TextContainer1" refType="r" refFor="ch" refForName="DropPinPlaceHolder1"/>
                        <dgm:constr type="t" for="ch" forName="L1TextContainer1" refType="h" fact="0.01"/>
                        <dgm:constr type="b" for="ch" forName="L1TextContainer1" refType="h" fact="0.16"/>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b" for="ch" forName="L1TextContainer1" refType="h" fact="0.755"/>
                        <dgm:constr type="t" for="ch" forName="L1TextContainer1" refType="h" fact="0.6"/>
                        <dgm:constr type="w" for="ch" forName="L2TextContainer1" refType="w" fact="0.83"/>
                        <dgm:constr type="l" for="ch" forName="L2TextContainer1" refType="r" refFor="ch" refForName="DropPinPlaceHolder1"/>
                        <dgm:constr type="b" for="ch" forName="L2TextContainer1" refType="h" fact="0.99"/>
                        <dgm:constr type="t" for="ch" forName="L2TextContainer1" refType="h" fact="0.755"/>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L1TextContainer1" refType="w" fact="0.83"/>
                        <dgm:constr type="l" for="ch" forName="L1TextContainer1" refType="w" fact="0"/>
                        <dgm:constr type="t" for="ch" forName="L1TextContainer1" refType="h" fact="0.01"/>
                        <dgm:constr type="b" for="ch" forName="L1TextContainer1" refType="h" fact="0.16"/>
                        <dgm:constr type="w" for="ch" forName="L2TextContainer1" refType="w" fact="0.83"/>
                        <dgm:constr type="l" for="ch" forName="L2TextContainer1" refType="w" fact="0"/>
                        <dgm:constr type="t" for="ch" forName="L2TextContainer1" refType="h" fact="0.16"/>
                        <dgm:constr type="b" for="ch" forName="L2TextContainer1" refType="h" fact="0.45"/>
                        <dgm:constr type="w" for="ch" forName="DropPinPlaceHolder1" refType="h" fact="0.16"/>
                        <dgm:constr type="h" for="ch" forName="DropPinPlaceHolder1" refType="h" fact="0.16"/>
                        <dgm:constr type="t" for="ch" forName="DropPinPlaceHolder1" refType="h" fact="0"/>
                        <dgm:constr type="r" for="ch" forName="DropPinPlaceHolder1" refType="w"/>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L1TextContainer1" refType="w" fact="0.83"/>
                        <dgm:constr type="l" for="ch" forName="L1TextContainer1" refType="w" fact="0"/>
                        <dgm:constr type="b" for="ch" forName="L1TextContainer1" refType="h" fact="0.755"/>
                        <dgm:constr type="t" for="ch" forName="L1TextContainer1" refType="h" fact="0.6"/>
                        <dgm:constr type="w" for="ch" forName="L2TextContainer1" refType="w" fact="0.83"/>
                        <dgm:constr type="l" for="ch" forName="L2TextContainer1" refType="w" fact="0"/>
                        <dgm:constr type="b" for="ch" forName="L2TextContainer1" refType="h" fact="0.99"/>
                        <dgm:constr type="t" for="ch" forName="L2TextContainer1" refType="h" fact="0.755"/>
                        <dgm:constr type="w" for="ch" forName="DropPinPlaceHolder1" refType="h" fact="0.16"/>
                        <dgm:constr type="h" for="ch" forName="DropPinPlaceHolder1" refType="h" fact="0.16"/>
                        <dgm:constr type="b" for="ch" forName="DropPinPlaceHolder1" refType="h"/>
                        <dgm:constr type="r" for="ch" forName="DropPinPlaceHolder1" refType="w"/>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
                      </dgm:constrLst>
                    </dgm:else>
                  </dgm:choose>
                </dgm:else>
              </dgm:choose>
              <dgm:layoutNode name="DropPinPlaceHolder1">
                <dgm:alg type="composite"/>
                <dgm:shape xmlns:r="http://schemas.openxmlformats.org/officeDocument/2006/relationships" r:blip="">
                  <dgm:adjLst/>
                </dgm:shape>
                <dgm:constrLst>
                  <dgm:constr type="w" for="ch" forName="DropPin1" refType="w" fact="0"/>
                  <dgm:constr type="h" for="ch" forName="DropPin1" refType="h" fact="0"/>
                  <dgm:constr type="ctrX" for="ch" forName="DropPin1" refType="w" fact="0"/>
                  <dgm:constr type="ctrY" for="ch" forName="DropPin1" refType="h" fact="0"/>
                  <dgm:constr type="w" for="ch" forName="Ellipse1" refType="w" refFor="ch" refForName="DropPin1" fact="0"/>
                  <dgm:constr type="h" for="ch" forName="Ellipse1" refType="w" refFor="ch" refForName="DropPin1" fact="0"/>
                  <dgm:constr type="ctrX" for="ch" forName="Ellipse1" refType="ctrX" refFor="ch" refForName="DropPin1" fact="0"/>
                  <dgm:constr type="ctrY" for="ch" forName="Ellipse1" refType="ctrY" refFor="ch" refForName="DropPin1" fact="0"/>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1" styleLbl="dkBgShp">
                <dgm:alg type="sp"/>
                <dgm:shape xmlns:r="http://schemas.openxmlformats.org/officeDocument/2006/relationships" type="rect" r:blip="">
                  <dgm:adjLst/>
                </dgm:shape>
                <dgm:presOf/>
                <dgm:constrLst/>
              </dgm:layoutNode>
              <dgm:layoutNode name="ConnectorPoint1" moveWith="ConnectLine1">
                <dgm:alg type="composite"/>
                <dgm:shape xmlns:r="http://schemas.openxmlformats.org/officeDocument/2006/relationships" r:blip="">
                  <dgm:adjLst/>
                </dgm:shape>
                <dgm:presOf/>
                <dgm:constrLst>
                  <dgm:constr type="w" for="ch" forName="Bullet1" refType="w"/>
                  <dgm:constr type="h" for="ch" forName="Bullet1" refType="w"/>
                  <dgm:constr type="ctrX" for="ch" forName="Bullet1" refType="w" fact="0.5"/>
                  <dgm:constr type="ctrY" for="ch" forName="Bullet1" refType="h" fact="0.5"/>
                </dgm:constrLst>
                <dgm:layoutNode name="Bullet1" styleLbl="lnNode1">
                  <dgm:alg type="sp"/>
                  <dgm:shape xmlns:r="http://schemas.openxmlformats.org/officeDocument/2006/relationships" type="ellipse" r:blip="" zOrderOff="10">
                    <dgm:adjLst/>
                  </dgm:shape>
                  <dgm:presOf/>
                  <dgm:constrLst/>
                </dgm:layoutNode>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h" fact="0.16"/>
                        <dgm:constr type="b" for="ch" forName="L2TextContainer" refType="h" fact="0.45"/>
                        <dgm:constr type="w" for="ch" forName="L1TextContainer" refType="w" fact="0.83"/>
                        <dgm:constr type="l" for="ch" forName="L1TextContainer" refType="r" refFor="ch" refForName="DropPinPlaceHolder"/>
                        <dgm:constr type="t" for="ch" forName="L1TextContainer" refType="h" fact="0.01"/>
                        <dgm:constr type="b" for="ch" forName="L1TextContainer" refType="h" fact="0.16"/>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b" for="ch" forName="L1TextContainer" refType="h" fact="0.755"/>
                        <dgm:constr type="t" for="ch" forName="L1TextContainer" refType="h" fact="0.6"/>
                        <dgm:constr type="w" for="ch" forName="L2TextContainer" refType="w" fact="0.83"/>
                        <dgm:constr type="l" for="ch" forName="L2TextContainer" refType="r" refFor="ch" refForName="DropPinPlaceHolder"/>
                        <dgm:constr type="b" for="ch" forName="L2TextContainer" refType="h" fact="0.99"/>
                        <dgm:constr type="t" for="ch" forName="L2TextContainer" refType="h" fact="0.755"/>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L1TextContainer" refType="w" fact="0.83"/>
                        <dgm:constr type="l" for="ch" forName="L1TextContainer" refType="w" fact="0"/>
                        <dgm:constr type="t" for="ch" forName="L1TextContainer" refType="h" fact="0.01"/>
                        <dgm:constr type="b" for="ch" forName="L1TextContainer" refType="h" fact="0.16"/>
                        <dgm:constr type="w" for="ch" forName="L2TextContainer" refType="w" fact="0.83"/>
                        <dgm:constr type="l" for="ch" forName="L2TextContainer" refType="w" fact="0"/>
                        <dgm:constr type="t" for="ch" forName="L2TextContainer" refType="h" fact="0.16"/>
                        <dgm:constr type="b" for="ch" forName="L2TextContainer" refType="h" fact="0.45"/>
                        <dgm:constr type="w" for="ch" forName="DropPinPlaceHolder" refType="h" fact="0.16"/>
                        <dgm:constr type="h" for="ch" forName="DropPinPlaceHolder" refType="h" fact="0.16"/>
                        <dgm:constr type="t" for="ch" forName="DropPinPlaceHolder" refType="h" fact="0"/>
                        <dgm:constr type="r" for="ch" forName="DropPinPlaceHolder" refType="w"/>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L1TextContainer" refType="w" fact="0.83"/>
                        <dgm:constr type="l" for="ch" forName="L1TextContainer" refType="w" fact="0"/>
                        <dgm:constr type="b" for="ch" forName="L1TextContainer" refType="h" fact="0.755"/>
                        <dgm:constr type="t" for="ch" forName="L1TextContainer" refType="h" fact="0.6"/>
                        <dgm:constr type="w" for="ch" forName="L2TextContainer" refType="w" fact="0.83"/>
                        <dgm:constr type="l" for="ch" forName="L2TextContainer" refType="w" fact="0"/>
                        <dgm:constr type="b" for="ch" forName="L2TextContainer" refType="h" fact="0.99"/>
                        <dgm:constr type="t" for="ch" forName="L2TextContainer" refType="h" fact="0.755"/>
                        <dgm:constr type="w" for="ch" forName="DropPinPlaceHolder" refType="h" fact="0.16"/>
                        <dgm:constr type="h" for="ch" forName="DropPinPlaceHolder" refType="h" fact="0.16"/>
                        <dgm:constr type="b" for="ch" forName="DropPinPlaceHolder" refType="h"/>
                        <dgm:constr type="r" for="ch" forName="DropPinPlaceHolder" refType="w"/>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
                      </dgm:constrLst>
                    </dgm:else>
                  </dgm:choose>
                </dgm:else>
              </dgm:choose>
              <dgm:layoutNode name="DropPinPlaceHolder">
                <dgm:alg type="composite"/>
                <dgm:shape xmlns:r="http://schemas.openxmlformats.org/officeDocument/2006/relationships" r:blip="">
                  <dgm:adjLst/>
                </dgm:shape>
                <dgm:constrLst>
                  <dgm:constr type="w" for="ch" forName="DropPin" refType="w" fact="0"/>
                  <dgm:constr type="h" for="ch" forName="DropPin" refType="h" fact="0"/>
                  <dgm:constr type="ctrX" for="ch" forName="DropPin" refType="w" fact="0"/>
                  <dgm:constr type="ctrY" for="ch" forName="DropPin" refType="h" fact="0"/>
                  <dgm:constr type="w" for="ch" forName="Ellipse" refType="w" refFor="ch" refForName="DropPin" fact="0"/>
                  <dgm:constr type="h" for="ch" forName="Ellipse" refType="w" refFor="ch" refForName="DropPin" fact="0"/>
                  <dgm:constr type="ctrX" for="ch" forName="Ellipse" refType="ctrX" refFor="ch" refForName="DropPin" fact="0"/>
                  <dgm:constr type="ctrY" for="ch" forName="Ellipse" refType="ctrY" refFor="ch" refForName="DropPin" fact="0"/>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 styleLbl="dkBgShp">
                <dgm:alg type="sp"/>
                <dgm:shape xmlns:r="http://schemas.openxmlformats.org/officeDocument/2006/relationships" type="rect" r:blip="">
                  <dgm:adjLst/>
                </dgm:shape>
                <dgm:presOf/>
                <dgm:constrLst/>
              </dgm:layoutNode>
              <dgm:layoutNode name="ConnectorPoint" moveWith="ConnectLine">
                <dgm:alg type="composite"/>
                <dgm:shape xmlns:r="http://schemas.openxmlformats.org/officeDocument/2006/relationships" r:blip="">
                  <dgm:adjLst/>
                </dgm:shape>
                <dgm:presOf/>
                <dgm:constrLst>
                  <dgm:constr type="w" for="ch" forName="Bullet" refType="w"/>
                  <dgm:constr type="h" for="ch" forName="Bullet" refType="w"/>
                  <dgm:constr type="ctrX" for="ch" forName="Bullet" refType="w" fact="0.5"/>
                  <dgm:constr type="ctrY" for="ch" forName="Bullet" refType="h" fact="0.5"/>
                </dgm:constrLst>
                <dgm:layoutNode name="Bullet" styleLbl="lnNode1">
                  <dgm:alg type="sp"/>
                  <dgm:shape xmlns:r="http://schemas.openxmlformats.org/officeDocument/2006/relationships" type="ellipse" r:blip="" zOrderOff="10">
                    <dgm:adjLst/>
                  </dgm:shape>
                  <dgm:presOf/>
                  <dgm:constrLst/>
                </dgm:layoutNode>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7.xml><?xml version="1.0" encoding="utf-8"?>
<dgm:layoutDef xmlns:dgm="http://schemas.openxmlformats.org/drawingml/2006/diagram" xmlns:a="http://schemas.openxmlformats.org/drawingml/2006/main" uniqueId="urn:microsoft.com/office/officeart/2024/layout/BulletTimeline">
  <dgm:title val=""/>
  <dgm:desc val=""/>
  <dgm:catLst>
    <dgm:cat type="process" pri="7450"/>
    <dgm:cat type="timeline" pri="100"/>
  </dgm:catLst>
  <dgm:sampData>
    <dgm:dataModel>
      <dgm:ptLst>
        <dgm:pt modelId="0" type="doc"/>
        <dgm:pt modelId="10">
          <dgm:prSet phldrT="Add an event" phldr="1"/>
        </dgm:pt>
        <dgm:pt modelId="11">
          <dgm:prSet phldrT="Write a description of the significance of this event" phldr="1"/>
        </dgm:pt>
        <dgm:pt modelId="20">
          <dgm:prSet phldrT="Add an event" phldr="1"/>
        </dgm:pt>
        <dgm:pt modelId="21">
          <dgm:prSet phldrT="Write a description of the significance of this event" phldr="1"/>
        </dgm:pt>
        <dgm:pt modelId="30">
          <dgm:prSet phldrT="Add an event" phldr="1"/>
        </dgm:pt>
        <dgm:pt modelId="31">
          <dgm:prSet phldrT="Write a description of the significance of this event" phldr="1"/>
        </dgm:pt>
        <dgm:pt modelId="40">
          <dgm:prSet phldrT="Add an event" phldr="1"/>
        </dgm:pt>
        <dgm:pt modelId="41">
          <dgm:prSet phldrT="Write a description of the significance of this event" phldr="1"/>
        </dgm:pt>
        <dgm:pt modelId="50">
          <dgm:prSet phldrT="Add an event" phldr="1"/>
        </dgm:pt>
        <dgm:pt modelId="51">
          <dgm:prSet phldrT="Write a description of the significance of this event" phldr="1"/>
        </dgm:pt>
      </dgm:ptLst>
      <dgm:cxnLst>
        <dgm:cxn modelId="100" srcId="0" destId="10" srcOrd="0" destOrd="0"/>
        <dgm:cxn modelId="12" srcId="10" destId="11" srcOrd="0" destOrd="0"/>
        <dgm:cxn modelId="101" srcId="0" destId="20" srcOrd="1" destOrd="0"/>
        <dgm:cxn modelId="22" srcId="20" destId="21" srcOrd="0" destOrd="0"/>
        <dgm:cxn modelId="102" srcId="0" destId="30" srcOrd="2" destOrd="0"/>
        <dgm:cxn modelId="32" srcId="30" destId="31" srcOrd="0" destOrd="0"/>
        <dgm:cxn modelId="103" srcId="0" destId="40" srcOrd="3" destOrd="0"/>
        <dgm:cxn modelId="42" srcId="40" destId="41" srcOrd="0" destOrd="0"/>
        <dgm:cxn modelId="104" srcId="0" destId="50" srcOrd="4" destOrd="0"/>
        <dgm:cxn modelId="52" srcId="50" destId="5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dir/>
      <dgm:animLvl val="lvl"/>
    </dgm:varLst>
    <dgm:alg type="composite"/>
    <dgm:shape xmlns:r="http://schemas.openxmlformats.org/officeDocument/2006/relationships" r:blip="">
      <dgm:adjLst/>
    </dgm:shape>
    <dgm:constrLst>
      <dgm:constr type="w" for="ch" forName="divider" refType="w"/>
      <dgm:constr type="h" for="ch" forName="divider" refType="h" fact="0.1"/>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dgm:alg type="composite"/>
      <dgm:shape xmlns:r="http://schemas.openxmlformats.org/officeDocument/2006/relationships" r:blip="">
        <dgm:adjLst/>
      </dgm:shape>
      <dgm:presOf/>
      <dgm:choose name="DividerDirection">
        <dgm:if name="DividerLTR" func="var" arg="dir" op="equ" val="norm">
          <dgm:constrLst>
            <dgm:constr type="w" for="ch" forName="rectBar" refType="w" fact="0.996"/>
            <dgm:constr type="h" for="ch" forName="rectBar" refType="h" fact="0.1"/>
            <dgm:constr type="l" for="ch" forName="rectBar"/>
            <dgm:constr type="ctrY" for="ch" forName="rectBar" refType="h" fact="0.5"/>
            <dgm:constr type="w" for="ch" forName="chevronArrow" refType="h" fact="0.6"/>
            <dgm:constr type="h" for="ch" forName="chevronArrow" refType="h" fact="0.8"/>
            <dgm:constr type="r" for="ch" forName="chevronArrow" refType="w"/>
            <dgm:constr type="ctrY" for="ch" forName="chevronArrow" refType="h" fact="0.5"/>
          </dgm:constrLst>
        </dgm:if>
        <dgm:else name="DividerRTL">
          <dgm:constrLst>
            <dgm:constr type="w" for="ch" forName="rectBar" refType="w" fact="0.996"/>
            <dgm:constr type="h" for="ch" forName="rectBar" refType="h" fact="0.1"/>
            <dgm:constr type="r" for="ch" forName="rectBar" refType="w"/>
            <dgm:constr type="ctrY" for="ch" forName="rectBar" refType="h" fact="0.5"/>
            <dgm:constr type="w" for="ch" forName="chevronArrow" refType="h" fact="0.6"/>
            <dgm:constr type="h" for="ch" forName="chevronArrow" refType="h" fact="0.8"/>
            <dgm:constr type="l" for="ch" forName="chevronArrow"/>
            <dgm:constr type="ctrY" for="ch" forName="chevronArrow" refType="h" fact="0.5"/>
          </dgm:constrLst>
        </dgm:else>
      </dgm:choose>
      <dgm:ruleLst/>
      <dgm:layoutNode name="rectBar" styleLbl="dkBgShp">
        <dgm:alg type="sp"/>
        <dgm:shape xmlns:r="http://schemas.openxmlformats.org/officeDocument/2006/relationships" type="rect" r:blip="" zOrderOff="-1">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ruleLst/>
      </dgm:layoutNode>
      <dgm:layoutNode name="chevronArrow" styleLbl="dkBgShp">
        <dgm:alg type="sp"/>
        <dgm:choose name="ChevronDir">
          <dgm:if name="ChevronLTR" func="var" arg="dir" op="equ" val="norm">
            <dgm:shape xmlns:r="http://schemas.openxmlformats.org/officeDocument/2006/relationships"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if>
          <dgm:else name="ChevronRTL">
            <dgm:shape xmlns:r="http://schemas.openxmlformats.org/officeDocument/2006/relationships" rot="180"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else>
        </dgm:choose>
        <dgm:presOf/>
        <dgm:constrLst/>
        <dgm:ruleLst/>
      </dgm:layoutNode>
    </dgm:layoutNode>
    <dgm:layoutNode name="nodes">
      <dgm:varLst>
        <dgm:chMax/>
        <dgm:chPref/>
        <dgm:animLvl val="lvl"/>
      </dgm:varLst>
      <dgm:choose name="Name1">
        <dgm:if name="Name2" func="var" arg="dir" op="equ" val="norm">
          <dgm:alg type="lin">
            <dgm:param type="fallback" val="1D"/>
          </dgm:alg>
        </dgm:if>
        <dgm:else name="Name3">
          <dgm:alg type="lin">
            <dgm:param type="linDir" val="fromR"/>
            <dgm:param type="fallback" val="1D"/>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h" fact="0.16"/>
                        <dgm:constr type="b" for="ch" forName="L2TextContainer1" refType="h" fact="0.45"/>
                        <dgm:constr type="w" for="ch" forName="L1TextContainer1" refType="w" fact="0.83"/>
                        <dgm:constr type="l" for="ch" forName="L1TextContainer1" refType="r" refFor="ch" refForName="DropPinPlaceHolder1"/>
                        <dgm:constr type="t" for="ch" forName="L1TextContainer1" refType="h" fact="0.01"/>
                        <dgm:constr type="b" for="ch" forName="L1TextContainer1" refType="h" fact="0.16"/>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b" for="ch" forName="L1TextContainer1" refType="h" fact="0.755"/>
                        <dgm:constr type="t" for="ch" forName="L1TextContainer1" refType="h" fact="0.6"/>
                        <dgm:constr type="w" for="ch" forName="L2TextContainer1" refType="w" fact="0.83"/>
                        <dgm:constr type="l" for="ch" forName="L2TextContainer1" refType="r" refFor="ch" refForName="DropPinPlaceHolder1"/>
                        <dgm:constr type="b" for="ch" forName="L2TextContainer1" refType="h" fact="0.99"/>
                        <dgm:constr type="t" for="ch" forName="L2TextContainer1" refType="h" fact="0.755"/>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L1TextContainer1" refType="w" fact="0.83"/>
                        <dgm:constr type="l" for="ch" forName="L1TextContainer1" refType="w" fact="0"/>
                        <dgm:constr type="t" for="ch" forName="L1TextContainer1" refType="h" fact="0.01"/>
                        <dgm:constr type="b" for="ch" forName="L1TextContainer1" refType="h" fact="0.16"/>
                        <dgm:constr type="w" for="ch" forName="L2TextContainer1" refType="w" fact="0.83"/>
                        <dgm:constr type="l" for="ch" forName="L2TextContainer1" refType="w" fact="0"/>
                        <dgm:constr type="t" for="ch" forName="L2TextContainer1" refType="h" fact="0.16"/>
                        <dgm:constr type="b" for="ch" forName="L2TextContainer1" refType="h" fact="0.45"/>
                        <dgm:constr type="w" for="ch" forName="DropPinPlaceHolder1" refType="h" fact="0.16"/>
                        <dgm:constr type="h" for="ch" forName="DropPinPlaceHolder1" refType="h" fact="0.16"/>
                        <dgm:constr type="t" for="ch" forName="DropPinPlaceHolder1" refType="h" fact="0"/>
                        <dgm:constr type="r" for="ch" forName="DropPinPlaceHolder1" refType="w"/>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L1TextContainer1" refType="w" fact="0.83"/>
                        <dgm:constr type="l" for="ch" forName="L1TextContainer1" refType="w" fact="0"/>
                        <dgm:constr type="b" for="ch" forName="L1TextContainer1" refType="h" fact="0.755"/>
                        <dgm:constr type="t" for="ch" forName="L1TextContainer1" refType="h" fact="0.6"/>
                        <dgm:constr type="w" for="ch" forName="L2TextContainer1" refType="w" fact="0.83"/>
                        <dgm:constr type="l" for="ch" forName="L2TextContainer1" refType="w" fact="0"/>
                        <dgm:constr type="b" for="ch" forName="L2TextContainer1" refType="h" fact="0.99"/>
                        <dgm:constr type="t" for="ch" forName="L2TextContainer1" refType="h" fact="0.755"/>
                        <dgm:constr type="w" for="ch" forName="DropPinPlaceHolder1" refType="h" fact="0.16"/>
                        <dgm:constr type="h" for="ch" forName="DropPinPlaceHolder1" refType="h" fact="0.16"/>
                        <dgm:constr type="b" for="ch" forName="DropPinPlaceHolder1" refType="h"/>
                        <dgm:constr type="r" for="ch" forName="DropPinPlaceHolder1" refType="w"/>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
                      </dgm:constrLst>
                    </dgm:else>
                  </dgm:choose>
                </dgm:else>
              </dgm:choose>
              <dgm:layoutNode name="DropPinPlaceHolder1">
                <dgm:alg type="composite"/>
                <dgm:shape xmlns:r="http://schemas.openxmlformats.org/officeDocument/2006/relationships" r:blip="">
                  <dgm:adjLst/>
                </dgm:shape>
                <dgm:constrLst>
                  <dgm:constr type="w" for="ch" forName="DropPin1" refType="w" fact="0"/>
                  <dgm:constr type="h" for="ch" forName="DropPin1" refType="h" fact="0"/>
                  <dgm:constr type="ctrX" for="ch" forName="DropPin1" refType="w" fact="0"/>
                  <dgm:constr type="ctrY" for="ch" forName="DropPin1" refType="h" fact="0"/>
                  <dgm:constr type="w" for="ch" forName="Ellipse1" refType="w" refFor="ch" refForName="DropPin1" fact="0"/>
                  <dgm:constr type="h" for="ch" forName="Ellipse1" refType="w" refFor="ch" refForName="DropPin1" fact="0"/>
                  <dgm:constr type="ctrX" for="ch" forName="Ellipse1" refType="ctrX" refFor="ch" refForName="DropPin1" fact="0"/>
                  <dgm:constr type="ctrY" for="ch" forName="Ellipse1" refType="ctrY" refFor="ch" refForName="DropPin1" fact="0"/>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1" styleLbl="dkBgShp">
                <dgm:alg type="sp"/>
                <dgm:shape xmlns:r="http://schemas.openxmlformats.org/officeDocument/2006/relationships" type="rect" r:blip="">
                  <dgm:adjLst/>
                </dgm:shape>
                <dgm:presOf/>
                <dgm:constrLst/>
              </dgm:layoutNode>
              <dgm:layoutNode name="ConnectorPoint1" moveWith="ConnectLine1">
                <dgm:alg type="composite"/>
                <dgm:shape xmlns:r="http://schemas.openxmlformats.org/officeDocument/2006/relationships" r:blip="">
                  <dgm:adjLst/>
                </dgm:shape>
                <dgm:presOf/>
                <dgm:constrLst>
                  <dgm:constr type="w" for="ch" forName="Bullet1" refType="w"/>
                  <dgm:constr type="h" for="ch" forName="Bullet1" refType="w"/>
                  <dgm:constr type="ctrX" for="ch" forName="Bullet1" refType="w" fact="0.5"/>
                  <dgm:constr type="ctrY" for="ch" forName="Bullet1" refType="h" fact="0.5"/>
                </dgm:constrLst>
                <dgm:layoutNode name="Bullet1" styleLbl="lnNode1">
                  <dgm:alg type="sp"/>
                  <dgm:shape xmlns:r="http://schemas.openxmlformats.org/officeDocument/2006/relationships" type="ellipse" r:blip="" zOrderOff="10">
                    <dgm:adjLst/>
                  </dgm:shape>
                  <dgm:presOf/>
                  <dgm:constrLst/>
                </dgm:layoutNode>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h" fact="0.16"/>
                        <dgm:constr type="b" for="ch" forName="L2TextContainer" refType="h" fact="0.45"/>
                        <dgm:constr type="w" for="ch" forName="L1TextContainer" refType="w" fact="0.83"/>
                        <dgm:constr type="l" for="ch" forName="L1TextContainer" refType="r" refFor="ch" refForName="DropPinPlaceHolder"/>
                        <dgm:constr type="t" for="ch" forName="L1TextContainer" refType="h" fact="0.01"/>
                        <dgm:constr type="b" for="ch" forName="L1TextContainer" refType="h" fact="0.16"/>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b" for="ch" forName="L1TextContainer" refType="h" fact="0.755"/>
                        <dgm:constr type="t" for="ch" forName="L1TextContainer" refType="h" fact="0.6"/>
                        <dgm:constr type="w" for="ch" forName="L2TextContainer" refType="w" fact="0.83"/>
                        <dgm:constr type="l" for="ch" forName="L2TextContainer" refType="r" refFor="ch" refForName="DropPinPlaceHolder"/>
                        <dgm:constr type="b" for="ch" forName="L2TextContainer" refType="h" fact="0.99"/>
                        <dgm:constr type="t" for="ch" forName="L2TextContainer" refType="h" fact="0.755"/>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L1TextContainer" refType="w" fact="0.83"/>
                        <dgm:constr type="l" for="ch" forName="L1TextContainer" refType="w" fact="0"/>
                        <dgm:constr type="t" for="ch" forName="L1TextContainer" refType="h" fact="0.01"/>
                        <dgm:constr type="b" for="ch" forName="L1TextContainer" refType="h" fact="0.16"/>
                        <dgm:constr type="w" for="ch" forName="L2TextContainer" refType="w" fact="0.83"/>
                        <dgm:constr type="l" for="ch" forName="L2TextContainer" refType="w" fact="0"/>
                        <dgm:constr type="t" for="ch" forName="L2TextContainer" refType="h" fact="0.16"/>
                        <dgm:constr type="b" for="ch" forName="L2TextContainer" refType="h" fact="0.45"/>
                        <dgm:constr type="w" for="ch" forName="DropPinPlaceHolder" refType="h" fact="0.16"/>
                        <dgm:constr type="h" for="ch" forName="DropPinPlaceHolder" refType="h" fact="0.16"/>
                        <dgm:constr type="t" for="ch" forName="DropPinPlaceHolder" refType="h" fact="0"/>
                        <dgm:constr type="r" for="ch" forName="DropPinPlaceHolder" refType="w"/>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L1TextContainer" refType="w" fact="0.83"/>
                        <dgm:constr type="l" for="ch" forName="L1TextContainer" refType="w" fact="0"/>
                        <dgm:constr type="b" for="ch" forName="L1TextContainer" refType="h" fact="0.755"/>
                        <dgm:constr type="t" for="ch" forName="L1TextContainer" refType="h" fact="0.6"/>
                        <dgm:constr type="w" for="ch" forName="L2TextContainer" refType="w" fact="0.83"/>
                        <dgm:constr type="l" for="ch" forName="L2TextContainer" refType="w" fact="0"/>
                        <dgm:constr type="b" for="ch" forName="L2TextContainer" refType="h" fact="0.99"/>
                        <dgm:constr type="t" for="ch" forName="L2TextContainer" refType="h" fact="0.755"/>
                        <dgm:constr type="w" for="ch" forName="DropPinPlaceHolder" refType="h" fact="0.16"/>
                        <dgm:constr type="h" for="ch" forName="DropPinPlaceHolder" refType="h" fact="0.16"/>
                        <dgm:constr type="b" for="ch" forName="DropPinPlaceHolder" refType="h"/>
                        <dgm:constr type="r" for="ch" forName="DropPinPlaceHolder" refType="w"/>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
                      </dgm:constrLst>
                    </dgm:else>
                  </dgm:choose>
                </dgm:else>
              </dgm:choose>
              <dgm:layoutNode name="DropPinPlaceHolder">
                <dgm:alg type="composite"/>
                <dgm:shape xmlns:r="http://schemas.openxmlformats.org/officeDocument/2006/relationships" r:blip="">
                  <dgm:adjLst/>
                </dgm:shape>
                <dgm:constrLst>
                  <dgm:constr type="w" for="ch" forName="DropPin" refType="w" fact="0"/>
                  <dgm:constr type="h" for="ch" forName="DropPin" refType="h" fact="0"/>
                  <dgm:constr type="ctrX" for="ch" forName="DropPin" refType="w" fact="0"/>
                  <dgm:constr type="ctrY" for="ch" forName="DropPin" refType="h" fact="0"/>
                  <dgm:constr type="w" for="ch" forName="Ellipse" refType="w" refFor="ch" refForName="DropPin" fact="0"/>
                  <dgm:constr type="h" for="ch" forName="Ellipse" refType="w" refFor="ch" refForName="DropPin" fact="0"/>
                  <dgm:constr type="ctrX" for="ch" forName="Ellipse" refType="ctrX" refFor="ch" refForName="DropPin" fact="0"/>
                  <dgm:constr type="ctrY" for="ch" forName="Ellipse" refType="ctrY" refFor="ch" refForName="DropPin" fact="0"/>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 styleLbl="dkBgShp">
                <dgm:alg type="sp"/>
                <dgm:shape xmlns:r="http://schemas.openxmlformats.org/officeDocument/2006/relationships" type="rect" r:blip="">
                  <dgm:adjLst/>
                </dgm:shape>
                <dgm:presOf/>
                <dgm:constrLst/>
              </dgm:layoutNode>
              <dgm:layoutNode name="ConnectorPoint" moveWith="ConnectLine">
                <dgm:alg type="composite"/>
                <dgm:shape xmlns:r="http://schemas.openxmlformats.org/officeDocument/2006/relationships" r:blip="">
                  <dgm:adjLst/>
                </dgm:shape>
                <dgm:presOf/>
                <dgm:constrLst>
                  <dgm:constr type="w" for="ch" forName="Bullet" refType="w"/>
                  <dgm:constr type="h" for="ch" forName="Bullet" refType="w"/>
                  <dgm:constr type="ctrX" for="ch" forName="Bullet" refType="w" fact="0.5"/>
                  <dgm:constr type="ctrY" for="ch" forName="Bullet" refType="h" fact="0.5"/>
                </dgm:constrLst>
                <dgm:layoutNode name="Bullet" styleLbl="lnNode1">
                  <dgm:alg type="sp"/>
                  <dgm:shape xmlns:r="http://schemas.openxmlformats.org/officeDocument/2006/relationships" type="ellipse" r:blip="" zOrderOff="10">
                    <dgm:adjLst/>
                  </dgm:shape>
                  <dgm:presOf/>
                  <dgm:constrLst/>
                </dgm:layoutNode>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8.xml><?xml version="1.0" encoding="utf-8"?>
<dgm:layoutDef xmlns:dgm="http://schemas.openxmlformats.org/drawingml/2006/diagram" xmlns:a="http://schemas.openxmlformats.org/drawingml/2006/main" uniqueId="urn:microsoft.com/office/officeart/2024/layout/BulletTimeline">
  <dgm:title val=""/>
  <dgm:desc val=""/>
  <dgm:catLst>
    <dgm:cat type="process" pri="7450"/>
    <dgm:cat type="timeline" pri="100"/>
  </dgm:catLst>
  <dgm:sampData>
    <dgm:dataModel>
      <dgm:ptLst>
        <dgm:pt modelId="0" type="doc"/>
        <dgm:pt modelId="10">
          <dgm:prSet phldrT="Add an event" phldr="1"/>
        </dgm:pt>
        <dgm:pt modelId="11">
          <dgm:prSet phldrT="Write a description of the significance of this event" phldr="1"/>
        </dgm:pt>
        <dgm:pt modelId="20">
          <dgm:prSet phldrT="Add an event" phldr="1"/>
        </dgm:pt>
        <dgm:pt modelId="21">
          <dgm:prSet phldrT="Write a description of the significance of this event" phldr="1"/>
        </dgm:pt>
        <dgm:pt modelId="30">
          <dgm:prSet phldrT="Add an event" phldr="1"/>
        </dgm:pt>
        <dgm:pt modelId="31">
          <dgm:prSet phldrT="Write a description of the significance of this event" phldr="1"/>
        </dgm:pt>
        <dgm:pt modelId="40">
          <dgm:prSet phldrT="Add an event" phldr="1"/>
        </dgm:pt>
        <dgm:pt modelId="41">
          <dgm:prSet phldrT="Write a description of the significance of this event" phldr="1"/>
        </dgm:pt>
        <dgm:pt modelId="50">
          <dgm:prSet phldrT="Add an event" phldr="1"/>
        </dgm:pt>
        <dgm:pt modelId="51">
          <dgm:prSet phldrT="Write a description of the significance of this event" phldr="1"/>
        </dgm:pt>
      </dgm:ptLst>
      <dgm:cxnLst>
        <dgm:cxn modelId="100" srcId="0" destId="10" srcOrd="0" destOrd="0"/>
        <dgm:cxn modelId="12" srcId="10" destId="11" srcOrd="0" destOrd="0"/>
        <dgm:cxn modelId="101" srcId="0" destId="20" srcOrd="1" destOrd="0"/>
        <dgm:cxn modelId="22" srcId="20" destId="21" srcOrd="0" destOrd="0"/>
        <dgm:cxn modelId="102" srcId="0" destId="30" srcOrd="2" destOrd="0"/>
        <dgm:cxn modelId="32" srcId="30" destId="31" srcOrd="0" destOrd="0"/>
        <dgm:cxn modelId="103" srcId="0" destId="40" srcOrd="3" destOrd="0"/>
        <dgm:cxn modelId="42" srcId="40" destId="41" srcOrd="0" destOrd="0"/>
        <dgm:cxn modelId="104" srcId="0" destId="50" srcOrd="4" destOrd="0"/>
        <dgm:cxn modelId="52" srcId="50" destId="5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dir/>
      <dgm:animLvl val="lvl"/>
    </dgm:varLst>
    <dgm:alg type="composite"/>
    <dgm:shape xmlns:r="http://schemas.openxmlformats.org/officeDocument/2006/relationships" r:blip="">
      <dgm:adjLst/>
    </dgm:shape>
    <dgm:constrLst>
      <dgm:constr type="w" for="ch" forName="divider" refType="w"/>
      <dgm:constr type="h" for="ch" forName="divider" refType="h" fact="0.1"/>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dgm:alg type="composite"/>
      <dgm:shape xmlns:r="http://schemas.openxmlformats.org/officeDocument/2006/relationships" r:blip="">
        <dgm:adjLst/>
      </dgm:shape>
      <dgm:presOf/>
      <dgm:choose name="DividerDirection">
        <dgm:if name="DividerLTR" func="var" arg="dir" op="equ" val="norm">
          <dgm:constrLst>
            <dgm:constr type="w" for="ch" forName="rectBar" refType="w" fact="0.996"/>
            <dgm:constr type="h" for="ch" forName="rectBar" refType="h" fact="0.1"/>
            <dgm:constr type="l" for="ch" forName="rectBar"/>
            <dgm:constr type="ctrY" for="ch" forName="rectBar" refType="h" fact="0.5"/>
            <dgm:constr type="w" for="ch" forName="chevronArrow" refType="h" fact="0.6"/>
            <dgm:constr type="h" for="ch" forName="chevronArrow" refType="h" fact="0.8"/>
            <dgm:constr type="r" for="ch" forName="chevronArrow" refType="w"/>
            <dgm:constr type="ctrY" for="ch" forName="chevronArrow" refType="h" fact="0.5"/>
          </dgm:constrLst>
        </dgm:if>
        <dgm:else name="DividerRTL">
          <dgm:constrLst>
            <dgm:constr type="w" for="ch" forName="rectBar" refType="w" fact="0.996"/>
            <dgm:constr type="h" for="ch" forName="rectBar" refType="h" fact="0.1"/>
            <dgm:constr type="r" for="ch" forName="rectBar" refType="w"/>
            <dgm:constr type="ctrY" for="ch" forName="rectBar" refType="h" fact="0.5"/>
            <dgm:constr type="w" for="ch" forName="chevronArrow" refType="h" fact="0.6"/>
            <dgm:constr type="h" for="ch" forName="chevronArrow" refType="h" fact="0.8"/>
            <dgm:constr type="l" for="ch" forName="chevronArrow"/>
            <dgm:constr type="ctrY" for="ch" forName="chevronArrow" refType="h" fact="0.5"/>
          </dgm:constrLst>
        </dgm:else>
      </dgm:choose>
      <dgm:ruleLst/>
      <dgm:layoutNode name="rectBar" styleLbl="dkBgShp">
        <dgm:alg type="sp"/>
        <dgm:shape xmlns:r="http://schemas.openxmlformats.org/officeDocument/2006/relationships" type="rect" r:blip="" zOrderOff="-1">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ruleLst/>
      </dgm:layoutNode>
      <dgm:layoutNode name="chevronArrow" styleLbl="dkBgShp">
        <dgm:alg type="sp"/>
        <dgm:choose name="ChevronDir">
          <dgm:if name="ChevronLTR" func="var" arg="dir" op="equ" val="norm">
            <dgm:shape xmlns:r="http://schemas.openxmlformats.org/officeDocument/2006/relationships"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if>
          <dgm:else name="ChevronRTL">
            <dgm:shape xmlns:r="http://schemas.openxmlformats.org/officeDocument/2006/relationships" rot="180"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else>
        </dgm:choose>
        <dgm:presOf/>
        <dgm:constrLst/>
        <dgm:ruleLst/>
      </dgm:layoutNode>
    </dgm:layoutNode>
    <dgm:layoutNode name="nodes">
      <dgm:varLst>
        <dgm:chMax/>
        <dgm:chPref/>
        <dgm:animLvl val="lvl"/>
      </dgm:varLst>
      <dgm:choose name="Name1">
        <dgm:if name="Name2" func="var" arg="dir" op="equ" val="norm">
          <dgm:alg type="lin">
            <dgm:param type="fallback" val="1D"/>
          </dgm:alg>
        </dgm:if>
        <dgm:else name="Name3">
          <dgm:alg type="lin">
            <dgm:param type="linDir" val="fromR"/>
            <dgm:param type="fallback" val="1D"/>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h" fact="0.16"/>
                        <dgm:constr type="b" for="ch" forName="L2TextContainer1" refType="h" fact="0.45"/>
                        <dgm:constr type="w" for="ch" forName="L1TextContainer1" refType="w" fact="0.83"/>
                        <dgm:constr type="l" for="ch" forName="L1TextContainer1" refType="r" refFor="ch" refForName="DropPinPlaceHolder1"/>
                        <dgm:constr type="t" for="ch" forName="L1TextContainer1" refType="h" fact="0.01"/>
                        <dgm:constr type="b" for="ch" forName="L1TextContainer1" refType="h" fact="0.16"/>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b" for="ch" forName="L1TextContainer1" refType="h" fact="0.755"/>
                        <dgm:constr type="t" for="ch" forName="L1TextContainer1" refType="h" fact="0.6"/>
                        <dgm:constr type="w" for="ch" forName="L2TextContainer1" refType="w" fact="0.83"/>
                        <dgm:constr type="l" for="ch" forName="L2TextContainer1" refType="r" refFor="ch" refForName="DropPinPlaceHolder1"/>
                        <dgm:constr type="b" for="ch" forName="L2TextContainer1" refType="h" fact="0.99"/>
                        <dgm:constr type="t" for="ch" forName="L2TextContainer1" refType="h" fact="0.755"/>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L1TextContainer1" refType="w" fact="0.83"/>
                        <dgm:constr type="l" for="ch" forName="L1TextContainer1" refType="w" fact="0"/>
                        <dgm:constr type="t" for="ch" forName="L1TextContainer1" refType="h" fact="0.01"/>
                        <dgm:constr type="b" for="ch" forName="L1TextContainer1" refType="h" fact="0.16"/>
                        <dgm:constr type="w" for="ch" forName="L2TextContainer1" refType="w" fact="0.83"/>
                        <dgm:constr type="l" for="ch" forName="L2TextContainer1" refType="w" fact="0"/>
                        <dgm:constr type="t" for="ch" forName="L2TextContainer1" refType="h" fact="0.16"/>
                        <dgm:constr type="b" for="ch" forName="L2TextContainer1" refType="h" fact="0.45"/>
                        <dgm:constr type="w" for="ch" forName="DropPinPlaceHolder1" refType="h" fact="0.16"/>
                        <dgm:constr type="h" for="ch" forName="DropPinPlaceHolder1" refType="h" fact="0.16"/>
                        <dgm:constr type="t" for="ch" forName="DropPinPlaceHolder1" refType="h" fact="0"/>
                        <dgm:constr type="r" for="ch" forName="DropPinPlaceHolder1" refType="w"/>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L1TextContainer1" refType="w" fact="0.83"/>
                        <dgm:constr type="l" for="ch" forName="L1TextContainer1" refType="w" fact="0"/>
                        <dgm:constr type="b" for="ch" forName="L1TextContainer1" refType="h" fact="0.755"/>
                        <dgm:constr type="t" for="ch" forName="L1TextContainer1" refType="h" fact="0.6"/>
                        <dgm:constr type="w" for="ch" forName="L2TextContainer1" refType="w" fact="0.83"/>
                        <dgm:constr type="l" for="ch" forName="L2TextContainer1" refType="w" fact="0"/>
                        <dgm:constr type="b" for="ch" forName="L2TextContainer1" refType="h" fact="0.99"/>
                        <dgm:constr type="t" for="ch" forName="L2TextContainer1" refType="h" fact="0.755"/>
                        <dgm:constr type="w" for="ch" forName="DropPinPlaceHolder1" refType="h" fact="0.16"/>
                        <dgm:constr type="h" for="ch" forName="DropPinPlaceHolder1" refType="h" fact="0.16"/>
                        <dgm:constr type="b" for="ch" forName="DropPinPlaceHolder1" refType="h"/>
                        <dgm:constr type="r" for="ch" forName="DropPinPlaceHolder1" refType="w"/>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
                      </dgm:constrLst>
                    </dgm:else>
                  </dgm:choose>
                </dgm:else>
              </dgm:choose>
              <dgm:layoutNode name="DropPinPlaceHolder1">
                <dgm:alg type="composite"/>
                <dgm:shape xmlns:r="http://schemas.openxmlformats.org/officeDocument/2006/relationships" r:blip="">
                  <dgm:adjLst/>
                </dgm:shape>
                <dgm:constrLst>
                  <dgm:constr type="w" for="ch" forName="DropPin1" refType="w" fact="0"/>
                  <dgm:constr type="h" for="ch" forName="DropPin1" refType="h" fact="0"/>
                  <dgm:constr type="ctrX" for="ch" forName="DropPin1" refType="w" fact="0"/>
                  <dgm:constr type="ctrY" for="ch" forName="DropPin1" refType="h" fact="0"/>
                  <dgm:constr type="w" for="ch" forName="Ellipse1" refType="w" refFor="ch" refForName="DropPin1" fact="0"/>
                  <dgm:constr type="h" for="ch" forName="Ellipse1" refType="w" refFor="ch" refForName="DropPin1" fact="0"/>
                  <dgm:constr type="ctrX" for="ch" forName="Ellipse1" refType="ctrX" refFor="ch" refForName="DropPin1" fact="0"/>
                  <dgm:constr type="ctrY" for="ch" forName="Ellipse1" refType="ctrY" refFor="ch" refForName="DropPin1" fact="0"/>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1" styleLbl="dkBgShp">
                <dgm:alg type="sp"/>
                <dgm:shape xmlns:r="http://schemas.openxmlformats.org/officeDocument/2006/relationships" type="rect" r:blip="">
                  <dgm:adjLst/>
                </dgm:shape>
                <dgm:presOf/>
                <dgm:constrLst/>
              </dgm:layoutNode>
              <dgm:layoutNode name="ConnectorPoint1" moveWith="ConnectLine1">
                <dgm:alg type="composite"/>
                <dgm:shape xmlns:r="http://schemas.openxmlformats.org/officeDocument/2006/relationships" r:blip="">
                  <dgm:adjLst/>
                </dgm:shape>
                <dgm:presOf/>
                <dgm:constrLst>
                  <dgm:constr type="w" for="ch" forName="Bullet1" refType="w"/>
                  <dgm:constr type="h" for="ch" forName="Bullet1" refType="w"/>
                  <dgm:constr type="ctrX" for="ch" forName="Bullet1" refType="w" fact="0.5"/>
                  <dgm:constr type="ctrY" for="ch" forName="Bullet1" refType="h" fact="0.5"/>
                </dgm:constrLst>
                <dgm:layoutNode name="Bullet1" styleLbl="lnNode1">
                  <dgm:alg type="sp"/>
                  <dgm:shape xmlns:r="http://schemas.openxmlformats.org/officeDocument/2006/relationships" type="ellipse" r:blip="" zOrderOff="10">
                    <dgm:adjLst/>
                  </dgm:shape>
                  <dgm:presOf/>
                  <dgm:constrLst/>
                </dgm:layoutNode>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h" fact="0.16"/>
                        <dgm:constr type="b" for="ch" forName="L2TextContainer" refType="h" fact="0.45"/>
                        <dgm:constr type="w" for="ch" forName="L1TextContainer" refType="w" fact="0.83"/>
                        <dgm:constr type="l" for="ch" forName="L1TextContainer" refType="r" refFor="ch" refForName="DropPinPlaceHolder"/>
                        <dgm:constr type="t" for="ch" forName="L1TextContainer" refType="h" fact="0.01"/>
                        <dgm:constr type="b" for="ch" forName="L1TextContainer" refType="h" fact="0.16"/>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b" for="ch" forName="L1TextContainer" refType="h" fact="0.755"/>
                        <dgm:constr type="t" for="ch" forName="L1TextContainer" refType="h" fact="0.6"/>
                        <dgm:constr type="w" for="ch" forName="L2TextContainer" refType="w" fact="0.83"/>
                        <dgm:constr type="l" for="ch" forName="L2TextContainer" refType="r" refFor="ch" refForName="DropPinPlaceHolder"/>
                        <dgm:constr type="b" for="ch" forName="L2TextContainer" refType="h" fact="0.99"/>
                        <dgm:constr type="t" for="ch" forName="L2TextContainer" refType="h" fact="0.755"/>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L1TextContainer" refType="w" fact="0.83"/>
                        <dgm:constr type="l" for="ch" forName="L1TextContainer" refType="w" fact="0"/>
                        <dgm:constr type="t" for="ch" forName="L1TextContainer" refType="h" fact="0.01"/>
                        <dgm:constr type="b" for="ch" forName="L1TextContainer" refType="h" fact="0.16"/>
                        <dgm:constr type="w" for="ch" forName="L2TextContainer" refType="w" fact="0.83"/>
                        <dgm:constr type="l" for="ch" forName="L2TextContainer" refType="w" fact="0"/>
                        <dgm:constr type="t" for="ch" forName="L2TextContainer" refType="h" fact="0.16"/>
                        <dgm:constr type="b" for="ch" forName="L2TextContainer" refType="h" fact="0.45"/>
                        <dgm:constr type="w" for="ch" forName="DropPinPlaceHolder" refType="h" fact="0.16"/>
                        <dgm:constr type="h" for="ch" forName="DropPinPlaceHolder" refType="h" fact="0.16"/>
                        <dgm:constr type="t" for="ch" forName="DropPinPlaceHolder" refType="h" fact="0"/>
                        <dgm:constr type="r" for="ch" forName="DropPinPlaceHolder" refType="w"/>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L1TextContainer" refType="w" fact="0.83"/>
                        <dgm:constr type="l" for="ch" forName="L1TextContainer" refType="w" fact="0"/>
                        <dgm:constr type="b" for="ch" forName="L1TextContainer" refType="h" fact="0.755"/>
                        <dgm:constr type="t" for="ch" forName="L1TextContainer" refType="h" fact="0.6"/>
                        <dgm:constr type="w" for="ch" forName="L2TextContainer" refType="w" fact="0.83"/>
                        <dgm:constr type="l" for="ch" forName="L2TextContainer" refType="w" fact="0"/>
                        <dgm:constr type="b" for="ch" forName="L2TextContainer" refType="h" fact="0.99"/>
                        <dgm:constr type="t" for="ch" forName="L2TextContainer" refType="h" fact="0.755"/>
                        <dgm:constr type="w" for="ch" forName="DropPinPlaceHolder" refType="h" fact="0.16"/>
                        <dgm:constr type="h" for="ch" forName="DropPinPlaceHolder" refType="h" fact="0.16"/>
                        <dgm:constr type="b" for="ch" forName="DropPinPlaceHolder" refType="h"/>
                        <dgm:constr type="r" for="ch" forName="DropPinPlaceHolder" refType="w"/>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
                      </dgm:constrLst>
                    </dgm:else>
                  </dgm:choose>
                </dgm:else>
              </dgm:choose>
              <dgm:layoutNode name="DropPinPlaceHolder">
                <dgm:alg type="composite"/>
                <dgm:shape xmlns:r="http://schemas.openxmlformats.org/officeDocument/2006/relationships" r:blip="">
                  <dgm:adjLst/>
                </dgm:shape>
                <dgm:constrLst>
                  <dgm:constr type="w" for="ch" forName="DropPin" refType="w" fact="0"/>
                  <dgm:constr type="h" for="ch" forName="DropPin" refType="h" fact="0"/>
                  <dgm:constr type="ctrX" for="ch" forName="DropPin" refType="w" fact="0"/>
                  <dgm:constr type="ctrY" for="ch" forName="DropPin" refType="h" fact="0"/>
                  <dgm:constr type="w" for="ch" forName="Ellipse" refType="w" refFor="ch" refForName="DropPin" fact="0"/>
                  <dgm:constr type="h" for="ch" forName="Ellipse" refType="w" refFor="ch" refForName="DropPin" fact="0"/>
                  <dgm:constr type="ctrX" for="ch" forName="Ellipse" refType="ctrX" refFor="ch" refForName="DropPin" fact="0"/>
                  <dgm:constr type="ctrY" for="ch" forName="Ellipse" refType="ctrY" refFor="ch" refForName="DropPin" fact="0"/>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 styleLbl="dkBgShp">
                <dgm:alg type="sp"/>
                <dgm:shape xmlns:r="http://schemas.openxmlformats.org/officeDocument/2006/relationships" type="rect" r:blip="">
                  <dgm:adjLst/>
                </dgm:shape>
                <dgm:presOf/>
                <dgm:constrLst/>
              </dgm:layoutNode>
              <dgm:layoutNode name="ConnectorPoint" moveWith="ConnectLine">
                <dgm:alg type="composite"/>
                <dgm:shape xmlns:r="http://schemas.openxmlformats.org/officeDocument/2006/relationships" r:blip="">
                  <dgm:adjLst/>
                </dgm:shape>
                <dgm:presOf/>
                <dgm:constrLst>
                  <dgm:constr type="w" for="ch" forName="Bullet" refType="w"/>
                  <dgm:constr type="h" for="ch" forName="Bullet" refType="w"/>
                  <dgm:constr type="ctrX" for="ch" forName="Bullet" refType="w" fact="0.5"/>
                  <dgm:constr type="ctrY" for="ch" forName="Bullet" refType="h" fact="0.5"/>
                </dgm:constrLst>
                <dgm:layoutNode name="Bullet" styleLbl="lnNode1">
                  <dgm:alg type="sp"/>
                  <dgm:shape xmlns:r="http://schemas.openxmlformats.org/officeDocument/2006/relationships" type="ellipse" r:blip="" zOrderOff="10">
                    <dgm:adjLst/>
                  </dgm:shape>
                  <dgm:presOf/>
                  <dgm:constrLst/>
                </dgm:layoutNode>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21582" cy="495507"/>
          </a:xfrm>
          <a:prstGeom prst="rect">
            <a:avLst/>
          </a:prstGeom>
        </p:spPr>
        <p:txBody>
          <a:bodyPr vert="horz" lIns="91440" tIns="45720" rIns="91440" bIns="45720" rtlCol="0"/>
          <a:lstStyle>
            <a:lvl1pPr algn="l">
              <a:defRPr sz="1200"/>
            </a:lvl1pPr>
          </a:lstStyle>
          <a:p>
            <a:endParaRPr lang="en-GB"/>
          </a:p>
        </p:txBody>
      </p:sp>
      <p:sp>
        <p:nvSpPr>
          <p:cNvPr id="3" name="Plassholder for dato 2"/>
          <p:cNvSpPr>
            <a:spLocks noGrp="1"/>
          </p:cNvSpPr>
          <p:nvPr>
            <p:ph type="dt" idx="1"/>
          </p:nvPr>
        </p:nvSpPr>
        <p:spPr>
          <a:xfrm>
            <a:off x="3818971" y="0"/>
            <a:ext cx="2921582" cy="495507"/>
          </a:xfrm>
          <a:prstGeom prst="rect">
            <a:avLst/>
          </a:prstGeom>
        </p:spPr>
        <p:txBody>
          <a:bodyPr vert="horz" lIns="91440" tIns="45720" rIns="91440" bIns="45720" rtlCol="0"/>
          <a:lstStyle>
            <a:lvl1pPr algn="r">
              <a:defRPr sz="1200"/>
            </a:lvl1pPr>
          </a:lstStyle>
          <a:p>
            <a:fld id="{C3B83028-E317-1A48-8312-52AD7E8AF5E1}" type="datetimeFigureOut">
              <a:rPr lang="en-GB" smtClean="0"/>
              <a:t>11/09/2026</a:t>
            </a:fld>
            <a:endParaRPr lang="en-GB"/>
          </a:p>
        </p:txBody>
      </p:sp>
      <p:sp>
        <p:nvSpPr>
          <p:cNvPr id="4" name="Plassholder for lysbilde 3"/>
          <p:cNvSpPr>
            <a:spLocks noGrp="1" noRot="1" noChangeAspect="1"/>
          </p:cNvSpPr>
          <p:nvPr>
            <p:ph type="sldImg" idx="2"/>
          </p:nvPr>
        </p:nvSpPr>
        <p:spPr>
          <a:xfrm>
            <a:off x="409575" y="1235075"/>
            <a:ext cx="5922963" cy="3332163"/>
          </a:xfrm>
          <a:prstGeom prst="rect">
            <a:avLst/>
          </a:prstGeom>
          <a:noFill/>
          <a:ln w="12700">
            <a:solidFill>
              <a:prstClr val="black"/>
            </a:solidFill>
          </a:ln>
        </p:spPr>
        <p:txBody>
          <a:bodyPr vert="horz" lIns="91440" tIns="45720" rIns="91440" bIns="45720" rtlCol="0" anchor="ctr"/>
          <a:lstStyle/>
          <a:p>
            <a:endParaRPr lang="en-GB"/>
          </a:p>
        </p:txBody>
      </p:sp>
      <p:sp>
        <p:nvSpPr>
          <p:cNvPr id="5" name="Plassholder for notater 4"/>
          <p:cNvSpPr>
            <a:spLocks noGrp="1"/>
          </p:cNvSpPr>
          <p:nvPr>
            <p:ph type="body" sz="quarter" idx="3"/>
          </p:nvPr>
        </p:nvSpPr>
        <p:spPr>
          <a:xfrm>
            <a:off x="674212" y="4752747"/>
            <a:ext cx="5393690" cy="3888611"/>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6" name="Plassholder for bunntekst 5"/>
          <p:cNvSpPr>
            <a:spLocks noGrp="1"/>
          </p:cNvSpPr>
          <p:nvPr>
            <p:ph type="ftr" sz="quarter" idx="4"/>
          </p:nvPr>
        </p:nvSpPr>
        <p:spPr>
          <a:xfrm>
            <a:off x="0" y="9380333"/>
            <a:ext cx="2921582" cy="495506"/>
          </a:xfrm>
          <a:prstGeom prst="rect">
            <a:avLst/>
          </a:prstGeom>
        </p:spPr>
        <p:txBody>
          <a:bodyPr vert="horz" lIns="91440" tIns="45720" rIns="91440" bIns="45720" rtlCol="0" anchor="b"/>
          <a:lstStyle>
            <a:lvl1pPr algn="l">
              <a:defRPr sz="1200"/>
            </a:lvl1pPr>
          </a:lstStyle>
          <a:p>
            <a:endParaRPr lang="en-GB"/>
          </a:p>
        </p:txBody>
      </p:sp>
      <p:sp>
        <p:nvSpPr>
          <p:cNvPr id="7" name="Plassholder for lysbildenummer 6"/>
          <p:cNvSpPr>
            <a:spLocks noGrp="1"/>
          </p:cNvSpPr>
          <p:nvPr>
            <p:ph type="sldNum" sz="quarter" idx="5"/>
          </p:nvPr>
        </p:nvSpPr>
        <p:spPr>
          <a:xfrm>
            <a:off x="3818971" y="9380333"/>
            <a:ext cx="2921582" cy="495506"/>
          </a:xfrm>
          <a:prstGeom prst="rect">
            <a:avLst/>
          </a:prstGeom>
        </p:spPr>
        <p:txBody>
          <a:bodyPr vert="horz" lIns="91440" tIns="45720" rIns="91440" bIns="45720" rtlCol="0" anchor="b"/>
          <a:lstStyle>
            <a:lvl1pPr algn="r">
              <a:defRPr sz="1200"/>
            </a:lvl1pPr>
          </a:lstStyle>
          <a:p>
            <a:fld id="{292AA680-BF9E-7A43-8457-682380D3B628}" type="slidenum">
              <a:rPr lang="en-GB" smtClean="0"/>
              <a:t>‹#›</a:t>
            </a:fld>
            <a:endParaRPr lang="en-GB"/>
          </a:p>
        </p:txBody>
      </p:sp>
    </p:spTree>
    <p:extLst>
      <p:ext uri="{BB962C8B-B14F-4D97-AF65-F5344CB8AC3E}">
        <p14:creationId xmlns:p14="http://schemas.microsoft.com/office/powerpoint/2010/main" val="92479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Plassholder for lysbilde 1"/>
          <p:cNvSpPr>
            <a:spLocks noGrp="1" noRot="1" noChangeAspect="1" noTextEdit="1"/>
          </p:cNvSpPr>
          <p:nvPr>
            <p:ph type="sldImg"/>
          </p:nvPr>
        </p:nvSpPr>
        <p:spPr>
          <a:xfrm>
            <a:off x="25400" y="752475"/>
            <a:ext cx="6691313" cy="3765550"/>
          </a:xfrm>
          <a:ln/>
        </p:spPr>
      </p:sp>
      <p:sp>
        <p:nvSpPr>
          <p:cNvPr id="39939" name="Plassholder for notater 2"/>
          <p:cNvSpPr>
            <a:spLocks noGrp="1"/>
          </p:cNvSpPr>
          <p:nvPr>
            <p:ph type="body" idx="1"/>
          </p:nvPr>
        </p:nvSpPr>
        <p:spPr>
          <a:noFill/>
          <a:ln/>
        </p:spPr>
        <p:txBody>
          <a:bodyPr/>
          <a:lstStyle/>
          <a:p>
            <a:pPr eaLnBrk="1" hangingPunct="1"/>
            <a:endParaRPr lang="nb-NO"/>
          </a:p>
        </p:txBody>
      </p:sp>
      <p:sp>
        <p:nvSpPr>
          <p:cNvPr id="39940" name="Plassholder for lysbildenummer 3"/>
          <p:cNvSpPr txBox="1">
            <a:spLocks noGrp="1"/>
          </p:cNvSpPr>
          <p:nvPr/>
        </p:nvSpPr>
        <p:spPr bwMode="auto">
          <a:xfrm>
            <a:off x="3818224" y="9536327"/>
            <a:ext cx="2922317" cy="502503"/>
          </a:xfrm>
          <a:prstGeom prst="rect">
            <a:avLst/>
          </a:prstGeom>
          <a:noFill/>
          <a:ln w="9525">
            <a:noFill/>
            <a:miter lim="800000"/>
            <a:headEnd/>
            <a:tailEnd/>
          </a:ln>
        </p:spPr>
        <p:txBody>
          <a:bodyPr anchor="b"/>
          <a:lstStyle/>
          <a:p>
            <a:pPr algn="r">
              <a:spcBef>
                <a:spcPct val="0"/>
              </a:spcBef>
              <a:buSzTx/>
            </a:pPr>
            <a:fld id="{B33B112F-10B7-47FE-89B5-C687F8F4C90B}" type="slidenum">
              <a:rPr lang="en-US" sz="1200">
                <a:latin typeface="Times New Roman" pitchFamily="18" charset="0"/>
              </a:rPr>
              <a:pPr algn="r">
                <a:spcBef>
                  <a:spcPct val="0"/>
                </a:spcBef>
                <a:buSzTx/>
              </a:pPr>
              <a:t>11</a:t>
            </a:fld>
            <a:endParaRPr lang="en-US" sz="120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68F21-0E80-94FD-D49F-A1499A3DD648}"/>
            </a:ext>
          </a:extLst>
        </p:cNvPr>
        <p:cNvGrpSpPr/>
        <p:nvPr/>
      </p:nvGrpSpPr>
      <p:grpSpPr>
        <a:xfrm>
          <a:off x="0" y="0"/>
          <a:ext cx="0" cy="0"/>
          <a:chOff x="0" y="0"/>
          <a:chExt cx="0" cy="0"/>
        </a:xfrm>
      </p:grpSpPr>
      <p:sp>
        <p:nvSpPr>
          <p:cNvPr id="39938" name="Plassholder for lysbilde 1">
            <a:extLst>
              <a:ext uri="{FF2B5EF4-FFF2-40B4-BE49-F238E27FC236}">
                <a16:creationId xmlns:a16="http://schemas.microsoft.com/office/drawing/2014/main" id="{91079E1D-7330-B2AD-B300-3858C830FCCD}"/>
              </a:ext>
            </a:extLst>
          </p:cNvPr>
          <p:cNvSpPr>
            <a:spLocks noGrp="1" noRot="1" noChangeAspect="1" noTextEdit="1"/>
          </p:cNvSpPr>
          <p:nvPr>
            <p:ph type="sldImg"/>
          </p:nvPr>
        </p:nvSpPr>
        <p:spPr>
          <a:xfrm>
            <a:off x="25400" y="752475"/>
            <a:ext cx="6691313" cy="3765550"/>
          </a:xfrm>
          <a:ln/>
        </p:spPr>
      </p:sp>
      <p:sp>
        <p:nvSpPr>
          <p:cNvPr id="39939" name="Plassholder for notater 2">
            <a:extLst>
              <a:ext uri="{FF2B5EF4-FFF2-40B4-BE49-F238E27FC236}">
                <a16:creationId xmlns:a16="http://schemas.microsoft.com/office/drawing/2014/main" id="{8E304A13-DEA2-087E-2058-3DBA0B1CDAE6}"/>
              </a:ext>
            </a:extLst>
          </p:cNvPr>
          <p:cNvSpPr>
            <a:spLocks noGrp="1"/>
          </p:cNvSpPr>
          <p:nvPr>
            <p:ph type="body" idx="1"/>
          </p:nvPr>
        </p:nvSpPr>
        <p:spPr>
          <a:noFill/>
          <a:ln/>
        </p:spPr>
        <p:txBody>
          <a:bodyPr/>
          <a:lstStyle/>
          <a:p>
            <a:pPr eaLnBrk="1" hangingPunct="1"/>
            <a:endParaRPr lang="nb-NO"/>
          </a:p>
        </p:txBody>
      </p:sp>
      <p:sp>
        <p:nvSpPr>
          <p:cNvPr id="39940" name="Plassholder for lysbildenummer 3">
            <a:extLst>
              <a:ext uri="{FF2B5EF4-FFF2-40B4-BE49-F238E27FC236}">
                <a16:creationId xmlns:a16="http://schemas.microsoft.com/office/drawing/2014/main" id="{4AF6E754-0264-DD06-0A56-4463DD4820B1}"/>
              </a:ext>
            </a:extLst>
          </p:cNvPr>
          <p:cNvSpPr txBox="1">
            <a:spLocks noGrp="1"/>
          </p:cNvSpPr>
          <p:nvPr/>
        </p:nvSpPr>
        <p:spPr bwMode="auto">
          <a:xfrm>
            <a:off x="3818224" y="9536327"/>
            <a:ext cx="2922317" cy="502503"/>
          </a:xfrm>
          <a:prstGeom prst="rect">
            <a:avLst/>
          </a:prstGeom>
          <a:noFill/>
          <a:ln w="9525">
            <a:noFill/>
            <a:miter lim="800000"/>
            <a:headEnd/>
            <a:tailEnd/>
          </a:ln>
        </p:spPr>
        <p:txBody>
          <a:bodyPr anchor="b"/>
          <a:lstStyle/>
          <a:p>
            <a:pPr algn="r">
              <a:spcBef>
                <a:spcPct val="0"/>
              </a:spcBef>
              <a:buSzTx/>
            </a:pPr>
            <a:fld id="{B33B112F-10B7-47FE-89B5-C687F8F4C90B}" type="slidenum">
              <a:rPr lang="en-US" sz="1200">
                <a:latin typeface="Times New Roman" pitchFamily="18" charset="0"/>
              </a:rPr>
              <a:pPr algn="r">
                <a:spcBef>
                  <a:spcPct val="0"/>
                </a:spcBef>
                <a:buSzTx/>
              </a:pPr>
              <a:t>12</a:t>
            </a:fld>
            <a:endParaRPr lang="en-US" sz="1200">
              <a:latin typeface="Times New Roman" pitchFamily="18" charset="0"/>
            </a:endParaRPr>
          </a:p>
        </p:txBody>
      </p:sp>
    </p:spTree>
    <p:extLst>
      <p:ext uri="{BB962C8B-B14F-4D97-AF65-F5344CB8AC3E}">
        <p14:creationId xmlns:p14="http://schemas.microsoft.com/office/powerpoint/2010/main" val="8653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Master" Target="../slideMasters/slideMaster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27.svg"/><Relationship Id="rId4" Type="http://schemas.openxmlformats.org/officeDocument/2006/relationships/image" Target="../media/image26.svg"/></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27.svg"/><Relationship Id="rId4" Type="http://schemas.openxmlformats.org/officeDocument/2006/relationships/image" Target="../media/image26.svg"/></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27.svg"/><Relationship Id="rId4" Type="http://schemas.openxmlformats.org/officeDocument/2006/relationships/image" Target="../media/image26.svg"/></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27.svg"/><Relationship Id="rId4" Type="http://schemas.openxmlformats.org/officeDocument/2006/relationships/image" Target="../media/image26.svg"/></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27.svg"/><Relationship Id="rId4" Type="http://schemas.openxmlformats.org/officeDocument/2006/relationships/image" Target="../media/image26.svg"/></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 og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FC0D8C81-80CE-FAF1-91C1-EF521A4CB3B6}"/>
              </a:ext>
            </a:extLst>
          </p:cNvPr>
          <p:cNvSpPr>
            <a:spLocks noGrp="1"/>
          </p:cNvSpPr>
          <p:nvPr>
            <p:ph type="pic" sz="quarter" idx="13" hasCustomPrompt="1"/>
          </p:nvPr>
        </p:nvSpPr>
        <p:spPr>
          <a:xfrm>
            <a:off x="0" y="0"/>
            <a:ext cx="12192000" cy="6858000"/>
          </a:xfrm>
        </p:spPr>
        <p:txBody>
          <a:bodyPr anchor="ctr"/>
          <a:lstStyle>
            <a:lvl1pPr marL="0" indent="0" algn="ctr">
              <a:buFontTx/>
              <a:buNone/>
              <a:defRPr/>
            </a:lvl1pPr>
          </a:lstStyle>
          <a:p>
            <a:r>
              <a:rPr lang="en-GB" dirty="0"/>
              <a:t>Bilde</a:t>
            </a:r>
          </a:p>
        </p:txBody>
      </p:sp>
      <p:sp>
        <p:nvSpPr>
          <p:cNvPr id="2" name="Tittel 1">
            <a:extLst>
              <a:ext uri="{FF2B5EF4-FFF2-40B4-BE49-F238E27FC236}">
                <a16:creationId xmlns:a16="http://schemas.microsoft.com/office/drawing/2014/main" id="{1FB6A540-3B83-DC9E-92FA-4626F2B299C4}"/>
              </a:ext>
            </a:extLst>
          </p:cNvPr>
          <p:cNvSpPr>
            <a:spLocks noGrp="1"/>
          </p:cNvSpPr>
          <p:nvPr>
            <p:ph type="ctrTitle" hasCustomPrompt="1"/>
          </p:nvPr>
        </p:nvSpPr>
        <p:spPr>
          <a:xfrm>
            <a:off x="590564" y="3660775"/>
            <a:ext cx="8900396" cy="2387600"/>
          </a:xfrm>
        </p:spPr>
        <p:txBody>
          <a:bodyPr anchor="b"/>
          <a:lstStyle>
            <a:lvl1pPr algn="l">
              <a:defRPr sz="6000">
                <a:solidFill>
                  <a:schemeClr val="tx1"/>
                </a:solidFill>
              </a:defRPr>
            </a:lvl1pPr>
          </a:lstStyle>
          <a:p>
            <a:r>
              <a:rPr lang="nb-NO" dirty="0"/>
              <a:t>Presentasjonstittel</a:t>
            </a:r>
            <a:endParaRPr lang="en-GB" dirty="0"/>
          </a:p>
        </p:txBody>
      </p:sp>
      <p:sp>
        <p:nvSpPr>
          <p:cNvPr id="3" name="Undertittel 2">
            <a:extLst>
              <a:ext uri="{FF2B5EF4-FFF2-40B4-BE49-F238E27FC236}">
                <a16:creationId xmlns:a16="http://schemas.microsoft.com/office/drawing/2014/main" id="{2C689D48-4D21-DE4A-AD8A-D2DD7A8360EC}"/>
              </a:ext>
            </a:extLst>
          </p:cNvPr>
          <p:cNvSpPr>
            <a:spLocks noGrp="1"/>
          </p:cNvSpPr>
          <p:nvPr>
            <p:ph type="subTitle" idx="1" hasCustomPrompt="1"/>
          </p:nvPr>
        </p:nvSpPr>
        <p:spPr>
          <a:xfrm>
            <a:off x="590564" y="6094413"/>
            <a:ext cx="8900396" cy="365125"/>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Undertittel</a:t>
            </a:r>
            <a:endParaRPr lang="en-GB" dirty="0"/>
          </a:p>
        </p:txBody>
      </p:sp>
      <p:sp>
        <p:nvSpPr>
          <p:cNvPr id="9" name="Plassholder for tekst 8">
            <a:extLst>
              <a:ext uri="{FF2B5EF4-FFF2-40B4-BE49-F238E27FC236}">
                <a16:creationId xmlns:a16="http://schemas.microsoft.com/office/drawing/2014/main" id="{2D7298F0-BE5A-892B-62F5-B6D4093F27A4}"/>
              </a:ext>
            </a:extLst>
          </p:cNvPr>
          <p:cNvSpPr>
            <a:spLocks noGrp="1"/>
          </p:cNvSpPr>
          <p:nvPr>
            <p:ph type="body" sz="quarter" idx="11" hasCustomPrompt="1"/>
          </p:nvPr>
        </p:nvSpPr>
        <p:spPr>
          <a:xfrm>
            <a:off x="565332" y="593481"/>
            <a:ext cx="4458989" cy="258152"/>
          </a:xfrm>
        </p:spPr>
        <p:txBody>
          <a:bodyPr lIns="0" anchor="ctr">
            <a:noAutofit/>
          </a:bodyPr>
          <a:lstStyle>
            <a:lvl1pPr marL="0" indent="0">
              <a:buFontTx/>
              <a:buNone/>
              <a:defRPr sz="1800" b="1"/>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nb-NO" dirty="0"/>
              <a:t>Forfatter</a:t>
            </a:r>
            <a:endParaRPr lang="en-GB" dirty="0"/>
          </a:p>
        </p:txBody>
      </p:sp>
      <p:sp>
        <p:nvSpPr>
          <p:cNvPr id="25" name="Plassholder for dato 24">
            <a:extLst>
              <a:ext uri="{FF2B5EF4-FFF2-40B4-BE49-F238E27FC236}">
                <a16:creationId xmlns:a16="http://schemas.microsoft.com/office/drawing/2014/main" id="{057215A8-73A3-CFE5-E2F8-D69066618A07}"/>
              </a:ext>
            </a:extLst>
          </p:cNvPr>
          <p:cNvSpPr>
            <a:spLocks noGrp="1"/>
          </p:cNvSpPr>
          <p:nvPr>
            <p:ph type="dt" sz="half" idx="16"/>
          </p:nvPr>
        </p:nvSpPr>
        <p:spPr>
          <a:xfrm>
            <a:off x="555496" y="851633"/>
            <a:ext cx="2727704" cy="258153"/>
          </a:xfrm>
        </p:spPr>
        <p:txBody>
          <a:bodyPr lIns="0"/>
          <a:lstStyle>
            <a:lvl1pPr>
              <a:defRPr sz="1500" b="1"/>
            </a:lvl1pPr>
          </a:lstStyle>
          <a:p>
            <a:fld id="{D0DD8816-CE2A-0246-86A9-26D42A0AC77C}" type="datetime1">
              <a:rPr lang="nb-NO" smtClean="0"/>
              <a:pPr/>
              <a:t>11.09.2026</a:t>
            </a:fld>
            <a:endParaRPr lang="en-GB" dirty="0"/>
          </a:p>
        </p:txBody>
      </p:sp>
      <p:sp>
        <p:nvSpPr>
          <p:cNvPr id="27" name="Plassholder for bilde 19">
            <a:extLst>
              <a:ext uri="{FF2B5EF4-FFF2-40B4-BE49-F238E27FC236}">
                <a16:creationId xmlns:a16="http://schemas.microsoft.com/office/drawing/2014/main" id="{0D7C898B-EFF7-96D6-575D-47AD5DF32DD7}"/>
              </a:ext>
            </a:extLst>
          </p:cNvPr>
          <p:cNvSpPr>
            <a:spLocks noGrp="1"/>
          </p:cNvSpPr>
          <p:nvPr>
            <p:ph type="pic" sz="quarter" idx="15" hasCustomPrompt="1"/>
          </p:nvPr>
        </p:nvSpPr>
        <p:spPr>
          <a:xfrm>
            <a:off x="9891436" y="6048000"/>
            <a:ext cx="1710000" cy="411163"/>
          </a:xfrm>
        </p:spPr>
        <p:txBody>
          <a:bodyPr anchor="ctr">
            <a:normAutofit/>
          </a:bodyPr>
          <a:lstStyle>
            <a:lvl1pPr marL="0" indent="0" algn="ctr">
              <a:buNone/>
              <a:defRPr sz="1400"/>
            </a:lvl1pPr>
          </a:lstStyle>
          <a:p>
            <a:r>
              <a:rPr lang="en-GB" dirty="0"/>
              <a:t>Logo</a:t>
            </a:r>
          </a:p>
        </p:txBody>
      </p:sp>
    </p:spTree>
    <p:extLst>
      <p:ext uri="{BB962C8B-B14F-4D97-AF65-F5344CB8AC3E}">
        <p14:creationId xmlns:p14="http://schemas.microsoft.com/office/powerpoint/2010/main" val="2322276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lysbilde 2">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B6A540-3B83-DC9E-92FA-4626F2B299C4}"/>
              </a:ext>
            </a:extLst>
          </p:cNvPr>
          <p:cNvSpPr>
            <a:spLocks noGrp="1"/>
          </p:cNvSpPr>
          <p:nvPr>
            <p:ph type="ctrTitle" hasCustomPrompt="1"/>
          </p:nvPr>
        </p:nvSpPr>
        <p:spPr>
          <a:xfrm>
            <a:off x="633506" y="1237738"/>
            <a:ext cx="11044800" cy="2387600"/>
          </a:xfrm>
        </p:spPr>
        <p:txBody>
          <a:bodyPr anchor="b"/>
          <a:lstStyle>
            <a:lvl1pPr algn="l">
              <a:defRPr sz="6000">
                <a:solidFill>
                  <a:schemeClr val="tx1"/>
                </a:solidFill>
              </a:defRPr>
            </a:lvl1pPr>
          </a:lstStyle>
          <a:p>
            <a:r>
              <a:rPr lang="nb-NO" dirty="0"/>
              <a:t>Presentasjonstittel</a:t>
            </a:r>
            <a:endParaRPr lang="en-GB" dirty="0"/>
          </a:p>
        </p:txBody>
      </p:sp>
      <p:sp>
        <p:nvSpPr>
          <p:cNvPr id="3" name="Undertittel 2">
            <a:extLst>
              <a:ext uri="{FF2B5EF4-FFF2-40B4-BE49-F238E27FC236}">
                <a16:creationId xmlns:a16="http://schemas.microsoft.com/office/drawing/2014/main" id="{2C689D48-4D21-DE4A-AD8A-D2DD7A8360EC}"/>
              </a:ext>
            </a:extLst>
          </p:cNvPr>
          <p:cNvSpPr>
            <a:spLocks noGrp="1"/>
          </p:cNvSpPr>
          <p:nvPr>
            <p:ph type="subTitle" idx="1" hasCustomPrompt="1"/>
          </p:nvPr>
        </p:nvSpPr>
        <p:spPr>
          <a:xfrm>
            <a:off x="633506" y="3671376"/>
            <a:ext cx="11044800" cy="365125"/>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Undertittel</a:t>
            </a:r>
            <a:endParaRPr lang="en-GB" dirty="0"/>
          </a:p>
        </p:txBody>
      </p:sp>
      <p:sp>
        <p:nvSpPr>
          <p:cNvPr id="9" name="Plassholder for tekst 8">
            <a:extLst>
              <a:ext uri="{FF2B5EF4-FFF2-40B4-BE49-F238E27FC236}">
                <a16:creationId xmlns:a16="http://schemas.microsoft.com/office/drawing/2014/main" id="{2D7298F0-BE5A-892B-62F5-B6D4093F27A4}"/>
              </a:ext>
            </a:extLst>
          </p:cNvPr>
          <p:cNvSpPr>
            <a:spLocks noGrp="1"/>
          </p:cNvSpPr>
          <p:nvPr>
            <p:ph type="body" sz="quarter" idx="11" hasCustomPrompt="1"/>
          </p:nvPr>
        </p:nvSpPr>
        <p:spPr>
          <a:xfrm>
            <a:off x="591792" y="5943233"/>
            <a:ext cx="4441804" cy="258152"/>
          </a:xfrm>
          <a:ln>
            <a:noFill/>
          </a:ln>
        </p:spPr>
        <p:txBody>
          <a:bodyPr lIns="0" anchor="ctr">
            <a:noAutofit/>
          </a:bodyPr>
          <a:lstStyle>
            <a:lvl1pPr marL="0" indent="0">
              <a:buFontTx/>
              <a:buNone/>
              <a:defRPr sz="1800" b="1"/>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nb-NO" dirty="0"/>
              <a:t>Forfatter</a:t>
            </a:r>
            <a:endParaRPr lang="en-GB" dirty="0"/>
          </a:p>
        </p:txBody>
      </p:sp>
      <p:sp>
        <p:nvSpPr>
          <p:cNvPr id="25" name="Plassholder for dato 24">
            <a:extLst>
              <a:ext uri="{FF2B5EF4-FFF2-40B4-BE49-F238E27FC236}">
                <a16:creationId xmlns:a16="http://schemas.microsoft.com/office/drawing/2014/main" id="{057215A8-73A3-CFE5-E2F8-D69066618A07}"/>
              </a:ext>
            </a:extLst>
          </p:cNvPr>
          <p:cNvSpPr>
            <a:spLocks noGrp="1"/>
          </p:cNvSpPr>
          <p:nvPr>
            <p:ph type="dt" sz="half" idx="16"/>
          </p:nvPr>
        </p:nvSpPr>
        <p:spPr>
          <a:xfrm>
            <a:off x="590564" y="6201385"/>
            <a:ext cx="2717191" cy="258153"/>
          </a:xfrm>
          <a:ln>
            <a:noFill/>
          </a:ln>
        </p:spPr>
        <p:txBody>
          <a:bodyPr lIns="0"/>
          <a:lstStyle>
            <a:lvl1pPr>
              <a:defRPr sz="1500" b="1"/>
            </a:lvl1pPr>
          </a:lstStyle>
          <a:p>
            <a:fld id="{D0DD8816-CE2A-0246-86A9-26D42A0AC77C}" type="datetime1">
              <a:rPr lang="nb-NO" smtClean="0"/>
              <a:pPr/>
              <a:t>11.09.2026</a:t>
            </a:fld>
            <a:endParaRPr lang="en-GB" dirty="0"/>
          </a:p>
        </p:txBody>
      </p:sp>
      <p:pic>
        <p:nvPicPr>
          <p:cNvPr id="10" name="Bilde 9">
            <a:extLst>
              <a:ext uri="{FF2B5EF4-FFF2-40B4-BE49-F238E27FC236}">
                <a16:creationId xmlns:a16="http://schemas.microsoft.com/office/drawing/2014/main" id="{D9503146-0D7A-6582-1B71-805972251EBF}"/>
              </a:ext>
            </a:extLst>
          </p:cNvPr>
          <p:cNvPicPr>
            <a:picLocks noChangeAspect="1"/>
          </p:cNvPicPr>
          <p:nvPr userDrawn="1"/>
        </p:nvPicPr>
        <p:blipFill>
          <a:blip r:embed="rId2"/>
          <a:srcRect/>
          <a:stretch/>
        </p:blipFill>
        <p:spPr>
          <a:xfrm>
            <a:off x="9892288" y="6048375"/>
            <a:ext cx="1709148" cy="411162"/>
          </a:xfrm>
          <a:prstGeom prst="rect">
            <a:avLst/>
          </a:prstGeom>
        </p:spPr>
      </p:pic>
    </p:spTree>
    <p:extLst>
      <p:ext uri="{BB962C8B-B14F-4D97-AF65-F5344CB8AC3E}">
        <p14:creationId xmlns:p14="http://schemas.microsoft.com/office/powerpoint/2010/main" val="844342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bilde og logo">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FC0D8C81-80CE-FAF1-91C1-EF521A4CB3B6}"/>
              </a:ext>
            </a:extLst>
          </p:cNvPr>
          <p:cNvSpPr>
            <a:spLocks noGrp="1"/>
          </p:cNvSpPr>
          <p:nvPr>
            <p:ph type="pic" sz="quarter" idx="13" hasCustomPrompt="1"/>
          </p:nvPr>
        </p:nvSpPr>
        <p:spPr>
          <a:xfrm>
            <a:off x="5582871" y="0"/>
            <a:ext cx="6275754" cy="6858000"/>
          </a:xfrm>
        </p:spPr>
        <p:txBody>
          <a:bodyPr anchor="ctr"/>
          <a:lstStyle>
            <a:lvl1pPr marL="0" indent="0" algn="ctr">
              <a:buFontTx/>
              <a:buNone/>
              <a:defRPr/>
            </a:lvl1pPr>
          </a:lstStyle>
          <a:p>
            <a:r>
              <a:rPr lang="en-GB" dirty="0"/>
              <a:t>Bilde</a:t>
            </a:r>
          </a:p>
        </p:txBody>
      </p:sp>
      <p:sp>
        <p:nvSpPr>
          <p:cNvPr id="2" name="Tittel 1">
            <a:extLst>
              <a:ext uri="{FF2B5EF4-FFF2-40B4-BE49-F238E27FC236}">
                <a16:creationId xmlns:a16="http://schemas.microsoft.com/office/drawing/2014/main" id="{1FB6A540-3B83-DC9E-92FA-4626F2B299C4}"/>
              </a:ext>
            </a:extLst>
          </p:cNvPr>
          <p:cNvSpPr>
            <a:spLocks noGrp="1"/>
          </p:cNvSpPr>
          <p:nvPr>
            <p:ph type="ctrTitle" hasCustomPrompt="1"/>
          </p:nvPr>
        </p:nvSpPr>
        <p:spPr>
          <a:xfrm>
            <a:off x="590564" y="1178833"/>
            <a:ext cx="4797865" cy="2387600"/>
          </a:xfrm>
        </p:spPr>
        <p:txBody>
          <a:bodyPr anchor="b"/>
          <a:lstStyle>
            <a:lvl1pPr algn="l">
              <a:defRPr sz="6000">
                <a:solidFill>
                  <a:schemeClr val="tx1"/>
                </a:solidFill>
              </a:defRPr>
            </a:lvl1pPr>
          </a:lstStyle>
          <a:p>
            <a:r>
              <a:rPr lang="nb-NO" dirty="0"/>
              <a:t>Tittel</a:t>
            </a:r>
            <a:endParaRPr lang="en-GB" dirty="0"/>
          </a:p>
        </p:txBody>
      </p:sp>
      <p:sp>
        <p:nvSpPr>
          <p:cNvPr id="3" name="Undertittel 2">
            <a:extLst>
              <a:ext uri="{FF2B5EF4-FFF2-40B4-BE49-F238E27FC236}">
                <a16:creationId xmlns:a16="http://schemas.microsoft.com/office/drawing/2014/main" id="{2C689D48-4D21-DE4A-AD8A-D2DD7A8360EC}"/>
              </a:ext>
            </a:extLst>
          </p:cNvPr>
          <p:cNvSpPr>
            <a:spLocks noGrp="1"/>
          </p:cNvSpPr>
          <p:nvPr>
            <p:ph type="subTitle" idx="1" hasCustomPrompt="1"/>
          </p:nvPr>
        </p:nvSpPr>
        <p:spPr>
          <a:xfrm>
            <a:off x="590564" y="3612471"/>
            <a:ext cx="4797865" cy="365125"/>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Undertittel</a:t>
            </a:r>
            <a:endParaRPr lang="en-GB" dirty="0"/>
          </a:p>
        </p:txBody>
      </p:sp>
      <p:sp>
        <p:nvSpPr>
          <p:cNvPr id="27" name="Plassholder for bilde 19">
            <a:extLst>
              <a:ext uri="{FF2B5EF4-FFF2-40B4-BE49-F238E27FC236}">
                <a16:creationId xmlns:a16="http://schemas.microsoft.com/office/drawing/2014/main" id="{0D7C898B-EFF7-96D6-575D-47AD5DF32DD7}"/>
              </a:ext>
            </a:extLst>
          </p:cNvPr>
          <p:cNvSpPr>
            <a:spLocks noGrp="1"/>
          </p:cNvSpPr>
          <p:nvPr>
            <p:ph type="pic" sz="quarter" idx="15" hasCustomPrompt="1"/>
          </p:nvPr>
        </p:nvSpPr>
        <p:spPr>
          <a:xfrm>
            <a:off x="9891436" y="6048375"/>
            <a:ext cx="1710000" cy="411163"/>
          </a:xfrm>
        </p:spPr>
        <p:txBody>
          <a:bodyPr anchor="ctr">
            <a:normAutofit/>
          </a:bodyPr>
          <a:lstStyle>
            <a:lvl1pPr marL="0" indent="0" algn="ctr">
              <a:buNone/>
              <a:defRPr sz="1400"/>
            </a:lvl1pPr>
          </a:lstStyle>
          <a:p>
            <a:r>
              <a:rPr lang="en-GB" dirty="0"/>
              <a:t>Logo</a:t>
            </a:r>
          </a:p>
        </p:txBody>
      </p:sp>
    </p:spTree>
    <p:extLst>
      <p:ext uri="{BB962C8B-B14F-4D97-AF65-F5344CB8AC3E}">
        <p14:creationId xmlns:p14="http://schemas.microsoft.com/office/powerpoint/2010/main" val="1824284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B6A540-3B83-DC9E-92FA-4626F2B299C4}"/>
              </a:ext>
            </a:extLst>
          </p:cNvPr>
          <p:cNvSpPr>
            <a:spLocks noGrp="1"/>
          </p:cNvSpPr>
          <p:nvPr>
            <p:ph type="ctrTitle" hasCustomPrompt="1"/>
          </p:nvPr>
        </p:nvSpPr>
        <p:spPr>
          <a:xfrm>
            <a:off x="590564" y="1178833"/>
            <a:ext cx="4797865" cy="2387600"/>
          </a:xfrm>
        </p:spPr>
        <p:txBody>
          <a:bodyPr anchor="b"/>
          <a:lstStyle>
            <a:lvl1pPr algn="l">
              <a:defRPr sz="6000">
                <a:solidFill>
                  <a:schemeClr val="tx1"/>
                </a:solidFill>
              </a:defRPr>
            </a:lvl1pPr>
          </a:lstStyle>
          <a:p>
            <a:r>
              <a:rPr lang="nb-NO" dirty="0"/>
              <a:t>Tittel</a:t>
            </a:r>
            <a:endParaRPr lang="en-GB" dirty="0"/>
          </a:p>
        </p:txBody>
      </p:sp>
      <p:sp>
        <p:nvSpPr>
          <p:cNvPr id="3" name="Undertittel 2">
            <a:extLst>
              <a:ext uri="{FF2B5EF4-FFF2-40B4-BE49-F238E27FC236}">
                <a16:creationId xmlns:a16="http://schemas.microsoft.com/office/drawing/2014/main" id="{2C689D48-4D21-DE4A-AD8A-D2DD7A8360EC}"/>
              </a:ext>
            </a:extLst>
          </p:cNvPr>
          <p:cNvSpPr>
            <a:spLocks noGrp="1"/>
          </p:cNvSpPr>
          <p:nvPr>
            <p:ph type="subTitle" idx="1" hasCustomPrompt="1"/>
          </p:nvPr>
        </p:nvSpPr>
        <p:spPr>
          <a:xfrm>
            <a:off x="590564" y="3612471"/>
            <a:ext cx="4797865" cy="365125"/>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Undertittel</a:t>
            </a:r>
            <a:endParaRPr lang="en-GB" dirty="0"/>
          </a:p>
        </p:txBody>
      </p:sp>
      <p:sp>
        <p:nvSpPr>
          <p:cNvPr id="5" name="Plassholder for innhold 4">
            <a:extLst>
              <a:ext uri="{FF2B5EF4-FFF2-40B4-BE49-F238E27FC236}">
                <a16:creationId xmlns:a16="http://schemas.microsoft.com/office/drawing/2014/main" id="{7C52A88C-61A7-6D35-569E-62098FE22C9F}"/>
              </a:ext>
            </a:extLst>
          </p:cNvPr>
          <p:cNvSpPr>
            <a:spLocks noGrp="1"/>
          </p:cNvSpPr>
          <p:nvPr>
            <p:ph sz="quarter" idx="16"/>
          </p:nvPr>
        </p:nvSpPr>
        <p:spPr>
          <a:xfrm>
            <a:off x="5583238" y="1179513"/>
            <a:ext cx="6030505" cy="4750232"/>
          </a:xfrm>
        </p:spPr>
        <p:txBody>
          <a:bodyPr/>
          <a:lstStyle>
            <a:lvl1pPr marL="0" indent="0">
              <a:buFontTx/>
              <a:buNone/>
              <a:defRPr/>
            </a:lvl1pPr>
          </a:lstStyle>
          <a:p>
            <a:pPr lvl="0"/>
            <a:r>
              <a:rPr lang="nb-NO"/>
              <a:t>Klikk for å redigere tekststiler i malen</a:t>
            </a:r>
          </a:p>
        </p:txBody>
      </p:sp>
      <p:pic>
        <p:nvPicPr>
          <p:cNvPr id="4" name="Bilde 3">
            <a:extLst>
              <a:ext uri="{FF2B5EF4-FFF2-40B4-BE49-F238E27FC236}">
                <a16:creationId xmlns:a16="http://schemas.microsoft.com/office/drawing/2014/main" id="{5B6C1EBA-9B0D-7896-58E2-89178C493FCD}"/>
              </a:ext>
            </a:extLst>
          </p:cNvPr>
          <p:cNvPicPr>
            <a:picLocks noChangeAspect="1"/>
          </p:cNvPicPr>
          <p:nvPr userDrawn="1"/>
        </p:nvPicPr>
        <p:blipFill>
          <a:blip r:embed="rId2"/>
          <a:srcRect/>
          <a:stretch/>
        </p:blipFill>
        <p:spPr>
          <a:xfrm>
            <a:off x="9892288" y="6048375"/>
            <a:ext cx="1709148" cy="411162"/>
          </a:xfrm>
          <a:prstGeom prst="rect">
            <a:avLst/>
          </a:prstGeom>
        </p:spPr>
      </p:pic>
    </p:spTree>
    <p:extLst>
      <p:ext uri="{BB962C8B-B14F-4D97-AF65-F5344CB8AC3E}">
        <p14:creationId xmlns:p14="http://schemas.microsoft.com/office/powerpoint/2010/main" val="3472836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 innholdsdeler 2">
    <p:spTree>
      <p:nvGrpSpPr>
        <p:cNvPr id="1" name=""/>
        <p:cNvGrpSpPr/>
        <p:nvPr/>
      </p:nvGrpSpPr>
      <p:grpSpPr>
        <a:xfrm>
          <a:off x="0" y="0"/>
          <a:ext cx="0" cy="0"/>
          <a:chOff x="0" y="0"/>
          <a:chExt cx="0" cy="0"/>
        </a:xfrm>
      </p:grpSpPr>
      <p:sp>
        <p:nvSpPr>
          <p:cNvPr id="3" name="Undertittel 2">
            <a:extLst>
              <a:ext uri="{FF2B5EF4-FFF2-40B4-BE49-F238E27FC236}">
                <a16:creationId xmlns:a16="http://schemas.microsoft.com/office/drawing/2014/main" id="{2C689D48-4D21-DE4A-AD8A-D2DD7A8360EC}"/>
              </a:ext>
            </a:extLst>
          </p:cNvPr>
          <p:cNvSpPr>
            <a:spLocks noGrp="1"/>
          </p:cNvSpPr>
          <p:nvPr>
            <p:ph type="subTitle" idx="1" hasCustomPrompt="1"/>
          </p:nvPr>
        </p:nvSpPr>
        <p:spPr>
          <a:xfrm>
            <a:off x="6317674" y="5564620"/>
            <a:ext cx="5296070" cy="365125"/>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nb-NO" dirty="0"/>
              <a:t>Klikk for å redigere tekst</a:t>
            </a:r>
          </a:p>
          <a:p>
            <a:endParaRPr lang="en-GB" dirty="0"/>
          </a:p>
        </p:txBody>
      </p:sp>
      <p:sp>
        <p:nvSpPr>
          <p:cNvPr id="5" name="Plassholder for innhold 4">
            <a:extLst>
              <a:ext uri="{FF2B5EF4-FFF2-40B4-BE49-F238E27FC236}">
                <a16:creationId xmlns:a16="http://schemas.microsoft.com/office/drawing/2014/main" id="{7C52A88C-61A7-6D35-569E-62098FE22C9F}"/>
              </a:ext>
            </a:extLst>
          </p:cNvPr>
          <p:cNvSpPr>
            <a:spLocks noGrp="1"/>
          </p:cNvSpPr>
          <p:nvPr>
            <p:ph sz="quarter" idx="16"/>
          </p:nvPr>
        </p:nvSpPr>
        <p:spPr>
          <a:xfrm>
            <a:off x="6317673" y="1179513"/>
            <a:ext cx="5296070" cy="4266852"/>
          </a:xfrm>
        </p:spPr>
        <p:txBody>
          <a:bodyPr/>
          <a:lstStyle>
            <a:lvl1pPr marL="0" indent="0">
              <a:buFontTx/>
              <a:buNone/>
              <a:defRPr/>
            </a:lvl1pPr>
          </a:lstStyle>
          <a:p>
            <a:pPr lvl="0"/>
            <a:r>
              <a:rPr lang="nb-NO"/>
              <a:t>Klikk for å redigere tekststiler i malen</a:t>
            </a:r>
          </a:p>
        </p:txBody>
      </p:sp>
      <p:sp>
        <p:nvSpPr>
          <p:cNvPr id="8" name="Plassholder for innhold 4">
            <a:extLst>
              <a:ext uri="{FF2B5EF4-FFF2-40B4-BE49-F238E27FC236}">
                <a16:creationId xmlns:a16="http://schemas.microsoft.com/office/drawing/2014/main" id="{3C9318E7-E8D5-CB1D-4DEC-D1A10FEF05FC}"/>
              </a:ext>
            </a:extLst>
          </p:cNvPr>
          <p:cNvSpPr>
            <a:spLocks noGrp="1"/>
          </p:cNvSpPr>
          <p:nvPr>
            <p:ph sz="quarter" idx="17"/>
          </p:nvPr>
        </p:nvSpPr>
        <p:spPr>
          <a:xfrm>
            <a:off x="578256" y="1179513"/>
            <a:ext cx="5296070" cy="4266852"/>
          </a:xfrm>
        </p:spPr>
        <p:txBody>
          <a:bodyPr/>
          <a:lstStyle>
            <a:lvl1pPr marL="0" indent="0">
              <a:buFontTx/>
              <a:buNone/>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b-NO"/>
              <a:t>Klikk for å redigere tekststiler i malen</a:t>
            </a:r>
          </a:p>
          <a:p>
            <a:pPr marL="2286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b-NO"/>
              <a:t>Andre nivå</a:t>
            </a:r>
          </a:p>
        </p:txBody>
      </p:sp>
      <p:sp>
        <p:nvSpPr>
          <p:cNvPr id="15" name="Plassholder for tekst 14">
            <a:extLst>
              <a:ext uri="{FF2B5EF4-FFF2-40B4-BE49-F238E27FC236}">
                <a16:creationId xmlns:a16="http://schemas.microsoft.com/office/drawing/2014/main" id="{6A15BA8A-4A46-2992-F41B-95FE1DDBF648}"/>
              </a:ext>
            </a:extLst>
          </p:cNvPr>
          <p:cNvSpPr>
            <a:spLocks noGrp="1"/>
          </p:cNvSpPr>
          <p:nvPr>
            <p:ph type="body" sz="quarter" idx="18"/>
          </p:nvPr>
        </p:nvSpPr>
        <p:spPr>
          <a:xfrm>
            <a:off x="577850" y="5564188"/>
            <a:ext cx="5296071" cy="365125"/>
          </a:xfrm>
        </p:spPr>
        <p:txBody>
          <a:bodyPr>
            <a:noAutofit/>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nb-NO"/>
              <a:t>Klikk for å redigere tekststiler i malen</a:t>
            </a:r>
          </a:p>
        </p:txBody>
      </p:sp>
      <p:pic>
        <p:nvPicPr>
          <p:cNvPr id="2" name="Bilde 1">
            <a:extLst>
              <a:ext uri="{FF2B5EF4-FFF2-40B4-BE49-F238E27FC236}">
                <a16:creationId xmlns:a16="http://schemas.microsoft.com/office/drawing/2014/main" id="{02D59660-A466-64F6-B220-CE7A4AE49640}"/>
              </a:ext>
            </a:extLst>
          </p:cNvPr>
          <p:cNvPicPr>
            <a:picLocks noChangeAspect="1"/>
          </p:cNvPicPr>
          <p:nvPr userDrawn="1"/>
        </p:nvPicPr>
        <p:blipFill>
          <a:blip r:embed="rId2"/>
          <a:srcRect/>
          <a:stretch/>
        </p:blipFill>
        <p:spPr>
          <a:xfrm>
            <a:off x="9892288" y="6048375"/>
            <a:ext cx="1709148" cy="411162"/>
          </a:xfrm>
          <a:prstGeom prst="rect">
            <a:avLst/>
          </a:prstGeom>
        </p:spPr>
      </p:pic>
    </p:spTree>
    <p:extLst>
      <p:ext uri="{BB962C8B-B14F-4D97-AF65-F5344CB8AC3E}">
        <p14:creationId xmlns:p14="http://schemas.microsoft.com/office/powerpoint/2010/main" val="47374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agsorden">
    <p:spTree>
      <p:nvGrpSpPr>
        <p:cNvPr id="1" name=""/>
        <p:cNvGrpSpPr/>
        <p:nvPr/>
      </p:nvGrpSpPr>
      <p:grpSpPr>
        <a:xfrm>
          <a:off x="0" y="0"/>
          <a:ext cx="0" cy="0"/>
          <a:chOff x="0" y="0"/>
          <a:chExt cx="0" cy="0"/>
        </a:xfrm>
      </p:grpSpPr>
      <p:sp>
        <p:nvSpPr>
          <p:cNvPr id="8" name="Plassholder for tekst 5">
            <a:extLst>
              <a:ext uri="{FF2B5EF4-FFF2-40B4-BE49-F238E27FC236}">
                <a16:creationId xmlns:a16="http://schemas.microsoft.com/office/drawing/2014/main" id="{17A54D71-6A10-6596-B728-BA84E36535C4}"/>
              </a:ext>
            </a:extLst>
          </p:cNvPr>
          <p:cNvSpPr>
            <a:spLocks noGrp="1"/>
          </p:cNvSpPr>
          <p:nvPr>
            <p:ph type="body" sz="quarter" idx="12" hasCustomPrompt="1"/>
          </p:nvPr>
        </p:nvSpPr>
        <p:spPr>
          <a:xfrm>
            <a:off x="590316" y="2496853"/>
            <a:ext cx="11023426" cy="2931946"/>
          </a:xfrm>
        </p:spPr>
        <p:txBody>
          <a:bodyPr/>
          <a:lstStyle>
            <a:lvl1pPr marL="0" indent="0">
              <a:buFontTx/>
              <a:buNone/>
              <a:defRPr/>
            </a:lvl1pPr>
          </a:lstStyle>
          <a:p>
            <a:r>
              <a:rPr lang="nb-NO" dirty="0"/>
              <a:t>Dagens emner</a:t>
            </a:r>
          </a:p>
        </p:txBody>
      </p:sp>
      <p:sp>
        <p:nvSpPr>
          <p:cNvPr id="10" name="Undertittel 2">
            <a:extLst>
              <a:ext uri="{FF2B5EF4-FFF2-40B4-BE49-F238E27FC236}">
                <a16:creationId xmlns:a16="http://schemas.microsoft.com/office/drawing/2014/main" id="{2AEB891B-8E41-B17A-D0D4-BB44863DCF44}"/>
              </a:ext>
            </a:extLst>
          </p:cNvPr>
          <p:cNvSpPr>
            <a:spLocks noGrp="1"/>
          </p:cNvSpPr>
          <p:nvPr>
            <p:ph type="subTitle" idx="1" hasCustomPrompt="1"/>
          </p:nvPr>
        </p:nvSpPr>
        <p:spPr>
          <a:xfrm>
            <a:off x="590316" y="1690688"/>
            <a:ext cx="11023426" cy="365125"/>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Dagsordenundertittel</a:t>
            </a:r>
            <a:endParaRPr lang="en-GB" dirty="0"/>
          </a:p>
        </p:txBody>
      </p:sp>
      <p:sp>
        <p:nvSpPr>
          <p:cNvPr id="2" name="Tittel 1">
            <a:extLst>
              <a:ext uri="{FF2B5EF4-FFF2-40B4-BE49-F238E27FC236}">
                <a16:creationId xmlns:a16="http://schemas.microsoft.com/office/drawing/2014/main" id="{5FCE30F3-E5C9-2DE3-9EA1-71DA3008DC9B}"/>
              </a:ext>
            </a:extLst>
          </p:cNvPr>
          <p:cNvSpPr>
            <a:spLocks noGrp="1"/>
          </p:cNvSpPr>
          <p:nvPr>
            <p:ph type="title" hasCustomPrompt="1"/>
          </p:nvPr>
        </p:nvSpPr>
        <p:spPr>
          <a:xfrm>
            <a:off x="590563" y="365125"/>
            <a:ext cx="11023035" cy="1324800"/>
          </a:xfrm>
        </p:spPr>
        <p:txBody>
          <a:bodyPr/>
          <a:lstStyle/>
          <a:p>
            <a:r>
              <a:rPr lang="nb-NO" dirty="0"/>
              <a:t>Dagsordentittel</a:t>
            </a:r>
            <a:endParaRPr lang="en-GB" dirty="0"/>
          </a:p>
        </p:txBody>
      </p:sp>
      <p:pic>
        <p:nvPicPr>
          <p:cNvPr id="3" name="Bilde 2">
            <a:extLst>
              <a:ext uri="{FF2B5EF4-FFF2-40B4-BE49-F238E27FC236}">
                <a16:creationId xmlns:a16="http://schemas.microsoft.com/office/drawing/2014/main" id="{FDA0EF94-C80F-94E3-83F1-08D2F1D68724}"/>
              </a:ext>
            </a:extLst>
          </p:cNvPr>
          <p:cNvPicPr>
            <a:picLocks noChangeAspect="1"/>
          </p:cNvPicPr>
          <p:nvPr userDrawn="1"/>
        </p:nvPicPr>
        <p:blipFill>
          <a:blip r:embed="rId2"/>
          <a:srcRect/>
          <a:stretch/>
        </p:blipFill>
        <p:spPr>
          <a:xfrm>
            <a:off x="9892288" y="6048375"/>
            <a:ext cx="1709148" cy="411162"/>
          </a:xfrm>
          <a:prstGeom prst="rect">
            <a:avLst/>
          </a:prstGeom>
        </p:spPr>
      </p:pic>
    </p:spTree>
    <p:extLst>
      <p:ext uri="{BB962C8B-B14F-4D97-AF65-F5344CB8AC3E}">
        <p14:creationId xmlns:p14="http://schemas.microsoft.com/office/powerpoint/2010/main" val="1581794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og bullet tekst">
    <p:spTree>
      <p:nvGrpSpPr>
        <p:cNvPr id="1" name=""/>
        <p:cNvGrpSpPr/>
        <p:nvPr/>
      </p:nvGrpSpPr>
      <p:grpSpPr>
        <a:xfrm>
          <a:off x="0" y="0"/>
          <a:ext cx="0" cy="0"/>
          <a:chOff x="0" y="0"/>
          <a:chExt cx="0" cy="0"/>
        </a:xfrm>
      </p:grpSpPr>
      <p:sp>
        <p:nvSpPr>
          <p:cNvPr id="8" name="Plassholder for tekst 5">
            <a:extLst>
              <a:ext uri="{FF2B5EF4-FFF2-40B4-BE49-F238E27FC236}">
                <a16:creationId xmlns:a16="http://schemas.microsoft.com/office/drawing/2014/main" id="{17A54D71-6A10-6596-B728-BA84E36535C4}"/>
              </a:ext>
            </a:extLst>
          </p:cNvPr>
          <p:cNvSpPr>
            <a:spLocks noGrp="1"/>
          </p:cNvSpPr>
          <p:nvPr>
            <p:ph type="body" sz="quarter" idx="12"/>
          </p:nvPr>
        </p:nvSpPr>
        <p:spPr>
          <a:xfrm>
            <a:off x="590316" y="2496853"/>
            <a:ext cx="11023426" cy="2931946"/>
          </a:xfrm>
        </p:spPr>
        <p:txBody>
          <a:bodyPr/>
          <a:lstStyle>
            <a:lvl1pPr marL="457200" indent="-457200">
              <a:buFont typeface="Arial" panose="020B0604020202020204" pitchFamily="34" charset="0"/>
              <a:buChar char="•"/>
              <a:defRPr/>
            </a:lvl1pPr>
          </a:lstStyle>
          <a:p>
            <a:pPr lvl="0"/>
            <a:r>
              <a:rPr lang="nb-NO"/>
              <a:t>Klikk for å redigere tekststiler i malen</a:t>
            </a:r>
          </a:p>
        </p:txBody>
      </p:sp>
      <p:sp>
        <p:nvSpPr>
          <p:cNvPr id="10" name="Undertittel 2">
            <a:extLst>
              <a:ext uri="{FF2B5EF4-FFF2-40B4-BE49-F238E27FC236}">
                <a16:creationId xmlns:a16="http://schemas.microsoft.com/office/drawing/2014/main" id="{2AEB891B-8E41-B17A-D0D4-BB44863DCF44}"/>
              </a:ext>
            </a:extLst>
          </p:cNvPr>
          <p:cNvSpPr>
            <a:spLocks noGrp="1"/>
          </p:cNvSpPr>
          <p:nvPr>
            <p:ph type="subTitle" idx="1" hasCustomPrompt="1"/>
          </p:nvPr>
        </p:nvSpPr>
        <p:spPr>
          <a:xfrm>
            <a:off x="590316" y="1690688"/>
            <a:ext cx="11023426" cy="365125"/>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Undertittel</a:t>
            </a:r>
            <a:endParaRPr lang="en-GB" dirty="0"/>
          </a:p>
        </p:txBody>
      </p:sp>
      <p:sp>
        <p:nvSpPr>
          <p:cNvPr id="2" name="Tittel 1">
            <a:extLst>
              <a:ext uri="{FF2B5EF4-FFF2-40B4-BE49-F238E27FC236}">
                <a16:creationId xmlns:a16="http://schemas.microsoft.com/office/drawing/2014/main" id="{5FCE30F3-E5C9-2DE3-9EA1-71DA3008DC9B}"/>
              </a:ext>
            </a:extLst>
          </p:cNvPr>
          <p:cNvSpPr>
            <a:spLocks noGrp="1"/>
          </p:cNvSpPr>
          <p:nvPr>
            <p:ph type="title" hasCustomPrompt="1"/>
          </p:nvPr>
        </p:nvSpPr>
        <p:spPr>
          <a:xfrm>
            <a:off x="590563" y="365125"/>
            <a:ext cx="11023035" cy="1324800"/>
          </a:xfrm>
        </p:spPr>
        <p:txBody>
          <a:bodyPr/>
          <a:lstStyle/>
          <a:p>
            <a:r>
              <a:rPr lang="nb-NO" dirty="0"/>
              <a:t>Tittel</a:t>
            </a:r>
            <a:endParaRPr lang="en-GB" dirty="0"/>
          </a:p>
        </p:txBody>
      </p:sp>
      <p:pic>
        <p:nvPicPr>
          <p:cNvPr id="3" name="Bilde 2">
            <a:extLst>
              <a:ext uri="{FF2B5EF4-FFF2-40B4-BE49-F238E27FC236}">
                <a16:creationId xmlns:a16="http://schemas.microsoft.com/office/drawing/2014/main" id="{8CEC3E64-6AA5-57C9-A915-A6FB976317D8}"/>
              </a:ext>
            </a:extLst>
          </p:cNvPr>
          <p:cNvPicPr>
            <a:picLocks noChangeAspect="1"/>
          </p:cNvPicPr>
          <p:nvPr userDrawn="1"/>
        </p:nvPicPr>
        <p:blipFill>
          <a:blip r:embed="rId2"/>
          <a:srcRect/>
          <a:stretch/>
        </p:blipFill>
        <p:spPr>
          <a:xfrm>
            <a:off x="9892288" y="6048375"/>
            <a:ext cx="1709148" cy="411162"/>
          </a:xfrm>
          <a:prstGeom prst="rect">
            <a:avLst/>
          </a:prstGeom>
        </p:spPr>
      </p:pic>
    </p:spTree>
    <p:extLst>
      <p:ext uri="{BB962C8B-B14F-4D97-AF65-F5344CB8AC3E}">
        <p14:creationId xmlns:p14="http://schemas.microsoft.com/office/powerpoint/2010/main" val="2289128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nummerert tekst">
    <p:spTree>
      <p:nvGrpSpPr>
        <p:cNvPr id="1" name=""/>
        <p:cNvGrpSpPr/>
        <p:nvPr/>
      </p:nvGrpSpPr>
      <p:grpSpPr>
        <a:xfrm>
          <a:off x="0" y="0"/>
          <a:ext cx="0" cy="0"/>
          <a:chOff x="0" y="0"/>
          <a:chExt cx="0" cy="0"/>
        </a:xfrm>
      </p:grpSpPr>
      <p:sp>
        <p:nvSpPr>
          <p:cNvPr id="8" name="Plassholder for tekst 5">
            <a:extLst>
              <a:ext uri="{FF2B5EF4-FFF2-40B4-BE49-F238E27FC236}">
                <a16:creationId xmlns:a16="http://schemas.microsoft.com/office/drawing/2014/main" id="{17A54D71-6A10-6596-B728-BA84E36535C4}"/>
              </a:ext>
            </a:extLst>
          </p:cNvPr>
          <p:cNvSpPr>
            <a:spLocks noGrp="1"/>
          </p:cNvSpPr>
          <p:nvPr>
            <p:ph type="body" sz="quarter" idx="12"/>
          </p:nvPr>
        </p:nvSpPr>
        <p:spPr>
          <a:xfrm>
            <a:off x="590316" y="2496853"/>
            <a:ext cx="11023426" cy="2931946"/>
          </a:xfrm>
        </p:spPr>
        <p:txBody>
          <a:bodyPr/>
          <a:lstStyle>
            <a:lvl1pPr marL="514350" indent="-514350">
              <a:buFont typeface="+mj-lt"/>
              <a:buAutoNum type="arabicPeriod"/>
              <a:defRPr/>
            </a:lvl1pPr>
          </a:lstStyle>
          <a:p>
            <a:pPr lvl="0"/>
            <a:r>
              <a:rPr lang="nb-NO"/>
              <a:t>Klikk for å redigere tekststiler i malen</a:t>
            </a:r>
          </a:p>
        </p:txBody>
      </p:sp>
      <p:sp>
        <p:nvSpPr>
          <p:cNvPr id="10" name="Undertittel 2">
            <a:extLst>
              <a:ext uri="{FF2B5EF4-FFF2-40B4-BE49-F238E27FC236}">
                <a16:creationId xmlns:a16="http://schemas.microsoft.com/office/drawing/2014/main" id="{2AEB891B-8E41-B17A-D0D4-BB44863DCF44}"/>
              </a:ext>
            </a:extLst>
          </p:cNvPr>
          <p:cNvSpPr>
            <a:spLocks noGrp="1"/>
          </p:cNvSpPr>
          <p:nvPr>
            <p:ph type="subTitle" idx="1" hasCustomPrompt="1"/>
          </p:nvPr>
        </p:nvSpPr>
        <p:spPr>
          <a:xfrm>
            <a:off x="590316" y="1690688"/>
            <a:ext cx="11023426" cy="365125"/>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Undertittel</a:t>
            </a:r>
            <a:endParaRPr lang="en-GB" dirty="0"/>
          </a:p>
        </p:txBody>
      </p:sp>
      <p:sp>
        <p:nvSpPr>
          <p:cNvPr id="2" name="Tittel 1">
            <a:extLst>
              <a:ext uri="{FF2B5EF4-FFF2-40B4-BE49-F238E27FC236}">
                <a16:creationId xmlns:a16="http://schemas.microsoft.com/office/drawing/2014/main" id="{5FCE30F3-E5C9-2DE3-9EA1-71DA3008DC9B}"/>
              </a:ext>
            </a:extLst>
          </p:cNvPr>
          <p:cNvSpPr>
            <a:spLocks noGrp="1"/>
          </p:cNvSpPr>
          <p:nvPr>
            <p:ph type="title" hasCustomPrompt="1"/>
          </p:nvPr>
        </p:nvSpPr>
        <p:spPr>
          <a:xfrm>
            <a:off x="590563" y="365125"/>
            <a:ext cx="11023035" cy="1324800"/>
          </a:xfrm>
        </p:spPr>
        <p:txBody>
          <a:bodyPr/>
          <a:lstStyle/>
          <a:p>
            <a:r>
              <a:rPr lang="nb-NO" dirty="0"/>
              <a:t>Tittel</a:t>
            </a:r>
            <a:endParaRPr lang="en-GB" dirty="0"/>
          </a:p>
        </p:txBody>
      </p:sp>
      <p:pic>
        <p:nvPicPr>
          <p:cNvPr id="3" name="Bilde 2">
            <a:extLst>
              <a:ext uri="{FF2B5EF4-FFF2-40B4-BE49-F238E27FC236}">
                <a16:creationId xmlns:a16="http://schemas.microsoft.com/office/drawing/2014/main" id="{DDC5E116-C691-76CE-1BDC-43AE5D12A073}"/>
              </a:ext>
            </a:extLst>
          </p:cNvPr>
          <p:cNvPicPr>
            <a:picLocks noChangeAspect="1"/>
          </p:cNvPicPr>
          <p:nvPr userDrawn="1"/>
        </p:nvPicPr>
        <p:blipFill>
          <a:blip r:embed="rId2"/>
          <a:srcRect/>
          <a:stretch/>
        </p:blipFill>
        <p:spPr>
          <a:xfrm>
            <a:off x="9892288" y="6048375"/>
            <a:ext cx="1709148" cy="411162"/>
          </a:xfrm>
          <a:prstGeom prst="rect">
            <a:avLst/>
          </a:prstGeom>
        </p:spPr>
      </p:pic>
    </p:spTree>
    <p:extLst>
      <p:ext uri="{BB962C8B-B14F-4D97-AF65-F5344CB8AC3E}">
        <p14:creationId xmlns:p14="http://schemas.microsoft.com/office/powerpoint/2010/main" val="778440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undertittel">
    <p:spTree>
      <p:nvGrpSpPr>
        <p:cNvPr id="1" name=""/>
        <p:cNvGrpSpPr/>
        <p:nvPr/>
      </p:nvGrpSpPr>
      <p:grpSpPr>
        <a:xfrm>
          <a:off x="0" y="0"/>
          <a:ext cx="0" cy="0"/>
          <a:chOff x="0" y="0"/>
          <a:chExt cx="0" cy="0"/>
        </a:xfrm>
      </p:grpSpPr>
      <p:sp>
        <p:nvSpPr>
          <p:cNvPr id="10" name="Undertittel 2">
            <a:extLst>
              <a:ext uri="{FF2B5EF4-FFF2-40B4-BE49-F238E27FC236}">
                <a16:creationId xmlns:a16="http://schemas.microsoft.com/office/drawing/2014/main" id="{2AEB891B-8E41-B17A-D0D4-BB44863DCF44}"/>
              </a:ext>
            </a:extLst>
          </p:cNvPr>
          <p:cNvSpPr>
            <a:spLocks noGrp="1"/>
          </p:cNvSpPr>
          <p:nvPr>
            <p:ph type="subTitle" idx="1" hasCustomPrompt="1"/>
          </p:nvPr>
        </p:nvSpPr>
        <p:spPr>
          <a:xfrm>
            <a:off x="590564" y="1690688"/>
            <a:ext cx="11044800" cy="365125"/>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Undertittel</a:t>
            </a:r>
            <a:endParaRPr lang="en-GB" dirty="0"/>
          </a:p>
        </p:txBody>
      </p:sp>
      <p:sp>
        <p:nvSpPr>
          <p:cNvPr id="2" name="Tittel 1">
            <a:extLst>
              <a:ext uri="{FF2B5EF4-FFF2-40B4-BE49-F238E27FC236}">
                <a16:creationId xmlns:a16="http://schemas.microsoft.com/office/drawing/2014/main" id="{5FCE30F3-E5C9-2DE3-9EA1-71DA3008DC9B}"/>
              </a:ext>
            </a:extLst>
          </p:cNvPr>
          <p:cNvSpPr>
            <a:spLocks noGrp="1"/>
          </p:cNvSpPr>
          <p:nvPr>
            <p:ph type="title" hasCustomPrompt="1"/>
          </p:nvPr>
        </p:nvSpPr>
        <p:spPr>
          <a:xfrm>
            <a:off x="590564" y="365125"/>
            <a:ext cx="11044800" cy="1324800"/>
          </a:xfrm>
        </p:spPr>
        <p:txBody>
          <a:bodyPr/>
          <a:lstStyle/>
          <a:p>
            <a:r>
              <a:rPr lang="nb-NO" dirty="0"/>
              <a:t>Tittel</a:t>
            </a:r>
            <a:endParaRPr lang="en-GB" dirty="0"/>
          </a:p>
        </p:txBody>
      </p:sp>
      <p:pic>
        <p:nvPicPr>
          <p:cNvPr id="3" name="Bilde 2">
            <a:extLst>
              <a:ext uri="{FF2B5EF4-FFF2-40B4-BE49-F238E27FC236}">
                <a16:creationId xmlns:a16="http://schemas.microsoft.com/office/drawing/2014/main" id="{A6AAFB75-64B6-89FB-D60E-FE836796CF33}"/>
              </a:ext>
            </a:extLst>
          </p:cNvPr>
          <p:cNvPicPr>
            <a:picLocks noChangeAspect="1"/>
          </p:cNvPicPr>
          <p:nvPr userDrawn="1"/>
        </p:nvPicPr>
        <p:blipFill>
          <a:blip r:embed="rId2"/>
          <a:srcRect/>
          <a:stretch/>
        </p:blipFill>
        <p:spPr>
          <a:xfrm>
            <a:off x="9892288" y="6048375"/>
            <a:ext cx="1709148" cy="411162"/>
          </a:xfrm>
          <a:prstGeom prst="rect">
            <a:avLst/>
          </a:prstGeom>
        </p:spPr>
      </p:pic>
    </p:spTree>
    <p:extLst>
      <p:ext uri="{BB962C8B-B14F-4D97-AF65-F5344CB8AC3E}">
        <p14:creationId xmlns:p14="http://schemas.microsoft.com/office/powerpoint/2010/main" val="2322698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Kun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B6A72A0-6329-DA43-BAA9-80EC7557D0BC}"/>
              </a:ext>
            </a:extLst>
          </p:cNvPr>
          <p:cNvSpPr>
            <a:spLocks noGrp="1"/>
          </p:cNvSpPr>
          <p:nvPr>
            <p:ph type="title" hasCustomPrompt="1"/>
          </p:nvPr>
        </p:nvSpPr>
        <p:spPr/>
        <p:txBody>
          <a:bodyPr/>
          <a:lstStyle/>
          <a:p>
            <a:r>
              <a:rPr lang="nb-NO" dirty="0"/>
              <a:t>Tittel</a:t>
            </a:r>
            <a:endParaRPr lang="en-GB" dirty="0"/>
          </a:p>
        </p:txBody>
      </p:sp>
      <p:pic>
        <p:nvPicPr>
          <p:cNvPr id="3" name="Bilde 2">
            <a:extLst>
              <a:ext uri="{FF2B5EF4-FFF2-40B4-BE49-F238E27FC236}">
                <a16:creationId xmlns:a16="http://schemas.microsoft.com/office/drawing/2014/main" id="{FFD1D048-F4BC-B1BA-0C01-1431B335E810}"/>
              </a:ext>
            </a:extLst>
          </p:cNvPr>
          <p:cNvPicPr>
            <a:picLocks noChangeAspect="1"/>
          </p:cNvPicPr>
          <p:nvPr userDrawn="1"/>
        </p:nvPicPr>
        <p:blipFill>
          <a:blip r:embed="rId2"/>
          <a:srcRect/>
          <a:stretch/>
        </p:blipFill>
        <p:spPr>
          <a:xfrm>
            <a:off x="9892288" y="6048375"/>
            <a:ext cx="1709148" cy="411162"/>
          </a:xfrm>
          <a:prstGeom prst="rect">
            <a:avLst/>
          </a:prstGeom>
        </p:spPr>
      </p:pic>
    </p:spTree>
    <p:extLst>
      <p:ext uri="{BB962C8B-B14F-4D97-AF65-F5344CB8AC3E}">
        <p14:creationId xmlns:p14="http://schemas.microsoft.com/office/powerpoint/2010/main" val="525985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delingstittel">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FC9F798C-732A-AE3F-FA20-A0C51C090662}"/>
              </a:ext>
            </a:extLst>
          </p:cNvPr>
          <p:cNvSpPr>
            <a:spLocks noGrp="1"/>
          </p:cNvSpPr>
          <p:nvPr>
            <p:ph type="body" idx="1" hasCustomPrompt="1"/>
          </p:nvPr>
        </p:nvSpPr>
        <p:spPr>
          <a:xfrm>
            <a:off x="590564" y="2549652"/>
            <a:ext cx="11044800" cy="1758697"/>
          </a:xfrm>
        </p:spPr>
        <p:txBody>
          <a:bodyPr anchor="ctr">
            <a:noAutofit/>
          </a:bodyPr>
          <a:lstStyle>
            <a:lvl1pPr marL="0" indent="0">
              <a:buNone/>
              <a:defRPr sz="4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dirty="0"/>
              <a:t>Inndelingstittel</a:t>
            </a:r>
          </a:p>
        </p:txBody>
      </p:sp>
      <p:pic>
        <p:nvPicPr>
          <p:cNvPr id="2" name="Bilde 1">
            <a:extLst>
              <a:ext uri="{FF2B5EF4-FFF2-40B4-BE49-F238E27FC236}">
                <a16:creationId xmlns:a16="http://schemas.microsoft.com/office/drawing/2014/main" id="{88A48D00-CD7D-FE2C-E0D3-F47ABFC43C96}"/>
              </a:ext>
            </a:extLst>
          </p:cNvPr>
          <p:cNvPicPr>
            <a:picLocks noChangeAspect="1"/>
          </p:cNvPicPr>
          <p:nvPr userDrawn="1"/>
        </p:nvPicPr>
        <p:blipFill>
          <a:blip r:embed="rId2"/>
          <a:srcRect/>
          <a:stretch/>
        </p:blipFill>
        <p:spPr>
          <a:xfrm>
            <a:off x="9892288" y="6048375"/>
            <a:ext cx="1709148" cy="411162"/>
          </a:xfrm>
          <a:prstGeom prst="rect">
            <a:avLst/>
          </a:prstGeom>
        </p:spPr>
      </p:pic>
    </p:spTree>
    <p:extLst>
      <p:ext uri="{BB962C8B-B14F-4D97-AF65-F5344CB8AC3E}">
        <p14:creationId xmlns:p14="http://schemas.microsoft.com/office/powerpoint/2010/main" val="16642937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FC9F798C-732A-AE3F-FA20-A0C51C090662}"/>
              </a:ext>
            </a:extLst>
          </p:cNvPr>
          <p:cNvSpPr>
            <a:spLocks noGrp="1"/>
          </p:cNvSpPr>
          <p:nvPr>
            <p:ph type="body" idx="1" hasCustomPrompt="1"/>
          </p:nvPr>
        </p:nvSpPr>
        <p:spPr>
          <a:xfrm>
            <a:off x="590564" y="2549652"/>
            <a:ext cx="11044800" cy="1758697"/>
          </a:xfrm>
        </p:spPr>
        <p:txBody>
          <a:bodyPr anchor="ctr">
            <a:noAutofit/>
          </a:bodyPr>
          <a:lstStyle>
            <a:lvl1pPr marL="0" indent="0">
              <a:buNone/>
              <a:defRPr sz="4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«Kjent sitat»</a:t>
            </a:r>
          </a:p>
        </p:txBody>
      </p:sp>
      <p:sp>
        <p:nvSpPr>
          <p:cNvPr id="2" name="Undertittel 2">
            <a:extLst>
              <a:ext uri="{FF2B5EF4-FFF2-40B4-BE49-F238E27FC236}">
                <a16:creationId xmlns:a16="http://schemas.microsoft.com/office/drawing/2014/main" id="{C8BA4FD5-3006-9539-503B-933C11888EA6}"/>
              </a:ext>
            </a:extLst>
          </p:cNvPr>
          <p:cNvSpPr>
            <a:spLocks noGrp="1"/>
          </p:cNvSpPr>
          <p:nvPr>
            <p:ph type="subTitle" idx="10" hasCustomPrompt="1"/>
          </p:nvPr>
        </p:nvSpPr>
        <p:spPr>
          <a:xfrm>
            <a:off x="1002081" y="4985033"/>
            <a:ext cx="10611661" cy="365125"/>
          </a:xfrm>
        </p:spPr>
        <p:txBody>
          <a:bodyPr/>
          <a:lstStyle>
            <a:lvl1pPr marL="0" indent="0" algn="l">
              <a:buNone/>
              <a:defRPr sz="24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Kilder</a:t>
            </a:r>
            <a:endParaRPr lang="en-GB" dirty="0"/>
          </a:p>
        </p:txBody>
      </p:sp>
      <p:pic>
        <p:nvPicPr>
          <p:cNvPr id="4" name="Bilde 3">
            <a:extLst>
              <a:ext uri="{FF2B5EF4-FFF2-40B4-BE49-F238E27FC236}">
                <a16:creationId xmlns:a16="http://schemas.microsoft.com/office/drawing/2014/main" id="{05A5B29E-E290-78A7-0FA7-AD27C5EF14D1}"/>
              </a:ext>
            </a:extLst>
          </p:cNvPr>
          <p:cNvPicPr>
            <a:picLocks noChangeAspect="1"/>
          </p:cNvPicPr>
          <p:nvPr userDrawn="1"/>
        </p:nvPicPr>
        <p:blipFill>
          <a:blip r:embed="rId2"/>
          <a:srcRect/>
          <a:stretch/>
        </p:blipFill>
        <p:spPr>
          <a:xfrm>
            <a:off x="9892288" y="6048375"/>
            <a:ext cx="1709148" cy="411162"/>
          </a:xfrm>
          <a:prstGeom prst="rect">
            <a:avLst/>
          </a:prstGeom>
        </p:spPr>
      </p:pic>
    </p:spTree>
    <p:extLst>
      <p:ext uri="{BB962C8B-B14F-4D97-AF65-F5344CB8AC3E}">
        <p14:creationId xmlns:p14="http://schemas.microsoft.com/office/powerpoint/2010/main" val="2269370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akta">
    <p:spTree>
      <p:nvGrpSpPr>
        <p:cNvPr id="1" name=""/>
        <p:cNvGrpSpPr/>
        <p:nvPr/>
      </p:nvGrpSpPr>
      <p:grpSpPr>
        <a:xfrm>
          <a:off x="0" y="0"/>
          <a:ext cx="0" cy="0"/>
          <a:chOff x="0" y="0"/>
          <a:chExt cx="0" cy="0"/>
        </a:xfrm>
      </p:grpSpPr>
      <p:sp>
        <p:nvSpPr>
          <p:cNvPr id="2" name="Undertittel 2">
            <a:extLst>
              <a:ext uri="{FF2B5EF4-FFF2-40B4-BE49-F238E27FC236}">
                <a16:creationId xmlns:a16="http://schemas.microsoft.com/office/drawing/2014/main" id="{C8BA4FD5-3006-9539-503B-933C11888EA6}"/>
              </a:ext>
            </a:extLst>
          </p:cNvPr>
          <p:cNvSpPr>
            <a:spLocks noGrp="1"/>
          </p:cNvSpPr>
          <p:nvPr>
            <p:ph type="subTitle" idx="10" hasCustomPrompt="1"/>
          </p:nvPr>
        </p:nvSpPr>
        <p:spPr>
          <a:xfrm>
            <a:off x="573600" y="4985033"/>
            <a:ext cx="11044800" cy="443767"/>
          </a:xfrm>
        </p:spPr>
        <p:txBody>
          <a:bodyPr/>
          <a:lstStyle>
            <a:lvl1pPr marL="0" indent="0" algn="ctr">
              <a:buNone/>
              <a:defRPr sz="24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Fakta</a:t>
            </a:r>
            <a:endParaRPr lang="en-GB" dirty="0"/>
          </a:p>
        </p:txBody>
      </p:sp>
      <p:sp>
        <p:nvSpPr>
          <p:cNvPr id="5" name="Plassholder for tekst 5">
            <a:extLst>
              <a:ext uri="{FF2B5EF4-FFF2-40B4-BE49-F238E27FC236}">
                <a16:creationId xmlns:a16="http://schemas.microsoft.com/office/drawing/2014/main" id="{754C2C08-993D-27E4-3E06-F2FF6CDC66B3}"/>
              </a:ext>
            </a:extLst>
          </p:cNvPr>
          <p:cNvSpPr>
            <a:spLocks noGrp="1"/>
          </p:cNvSpPr>
          <p:nvPr>
            <p:ph type="body" sz="quarter" idx="12" hasCustomPrompt="1"/>
          </p:nvPr>
        </p:nvSpPr>
        <p:spPr>
          <a:xfrm>
            <a:off x="573600" y="365126"/>
            <a:ext cx="11044800" cy="4619907"/>
          </a:xfrm>
        </p:spPr>
        <p:txBody>
          <a:bodyPr anchor="ctr">
            <a:normAutofit/>
          </a:bodyPr>
          <a:lstStyle>
            <a:lvl1pPr marL="0" indent="0" algn="ctr">
              <a:buFontTx/>
              <a:buNone/>
              <a:defRPr sz="4800"/>
            </a:lvl1pPr>
          </a:lstStyle>
          <a:p>
            <a:pPr lvl="0"/>
            <a:r>
              <a:rPr lang="nb-NO" dirty="0"/>
              <a:t>Tittel</a:t>
            </a:r>
          </a:p>
        </p:txBody>
      </p:sp>
      <p:pic>
        <p:nvPicPr>
          <p:cNvPr id="3" name="Bilde 2">
            <a:extLst>
              <a:ext uri="{FF2B5EF4-FFF2-40B4-BE49-F238E27FC236}">
                <a16:creationId xmlns:a16="http://schemas.microsoft.com/office/drawing/2014/main" id="{7BD8C9EA-1464-705B-6259-04988A42EBFA}"/>
              </a:ext>
            </a:extLst>
          </p:cNvPr>
          <p:cNvPicPr>
            <a:picLocks noChangeAspect="1"/>
          </p:cNvPicPr>
          <p:nvPr userDrawn="1"/>
        </p:nvPicPr>
        <p:blipFill>
          <a:blip r:embed="rId2"/>
          <a:srcRect/>
          <a:stretch/>
        </p:blipFill>
        <p:spPr>
          <a:xfrm>
            <a:off x="9892288" y="6048375"/>
            <a:ext cx="1709148" cy="411162"/>
          </a:xfrm>
          <a:prstGeom prst="rect">
            <a:avLst/>
          </a:prstGeom>
        </p:spPr>
      </p:pic>
    </p:spTree>
    <p:extLst>
      <p:ext uri="{BB962C8B-B14F-4D97-AF65-F5344CB8AC3E}">
        <p14:creationId xmlns:p14="http://schemas.microsoft.com/office/powerpoint/2010/main" val="20070068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elding">
    <p:spTree>
      <p:nvGrpSpPr>
        <p:cNvPr id="1" name=""/>
        <p:cNvGrpSpPr/>
        <p:nvPr/>
      </p:nvGrpSpPr>
      <p:grpSpPr>
        <a:xfrm>
          <a:off x="0" y="0"/>
          <a:ext cx="0" cy="0"/>
          <a:chOff x="0" y="0"/>
          <a:chExt cx="0" cy="0"/>
        </a:xfrm>
      </p:grpSpPr>
      <p:sp>
        <p:nvSpPr>
          <p:cNvPr id="5" name="Plassholder for tekst 5">
            <a:extLst>
              <a:ext uri="{FF2B5EF4-FFF2-40B4-BE49-F238E27FC236}">
                <a16:creationId xmlns:a16="http://schemas.microsoft.com/office/drawing/2014/main" id="{FF130BC7-7201-C135-094E-92462A4D1108}"/>
              </a:ext>
            </a:extLst>
          </p:cNvPr>
          <p:cNvSpPr>
            <a:spLocks noGrp="1"/>
          </p:cNvSpPr>
          <p:nvPr>
            <p:ph type="body" sz="quarter" idx="12"/>
          </p:nvPr>
        </p:nvSpPr>
        <p:spPr>
          <a:xfrm>
            <a:off x="568942" y="2496853"/>
            <a:ext cx="11044800" cy="2931946"/>
          </a:xfrm>
        </p:spPr>
        <p:txBody>
          <a:bodyPr/>
          <a:lstStyle>
            <a:lvl1pPr marL="0" indent="0" algn="ctr">
              <a:buFontTx/>
              <a:buNone/>
              <a:defRPr/>
            </a:lvl1pPr>
          </a:lstStyle>
          <a:p>
            <a:pPr lvl="0"/>
            <a:r>
              <a:rPr lang="nb-NO"/>
              <a:t>Klikk for å redigere tekststiler i malen</a:t>
            </a:r>
          </a:p>
        </p:txBody>
      </p:sp>
      <p:sp>
        <p:nvSpPr>
          <p:cNvPr id="12" name="Text Placeholder 10">
            <a:extLst>
              <a:ext uri="{FF2B5EF4-FFF2-40B4-BE49-F238E27FC236}">
                <a16:creationId xmlns:a16="http://schemas.microsoft.com/office/drawing/2014/main" id="{3DED2AFA-3D63-49F4-85AA-146F0BAC9DAF}"/>
              </a:ext>
            </a:extLst>
          </p:cNvPr>
          <p:cNvSpPr>
            <a:spLocks noGrp="1"/>
          </p:cNvSpPr>
          <p:nvPr>
            <p:ph type="body" sz="quarter" idx="13" hasCustomPrompt="1"/>
          </p:nvPr>
        </p:nvSpPr>
        <p:spPr>
          <a:xfrm>
            <a:off x="568325" y="941388"/>
            <a:ext cx="11045825" cy="1339850"/>
          </a:xfrm>
        </p:spPr>
        <p:txBody>
          <a:bodyPr anchor="b">
            <a:normAutofit/>
          </a:bodyPr>
          <a:lstStyle>
            <a:lvl1pPr marL="0" indent="0" algn="ctr">
              <a:buFontTx/>
              <a:buNone/>
              <a:defRPr sz="4800">
                <a:latin typeface="+mj-lt"/>
              </a:defRPr>
            </a:lvl1pPr>
          </a:lstStyle>
          <a:p>
            <a:pPr lvl="0"/>
            <a:r>
              <a:rPr lang="nb-NO" dirty="0"/>
              <a:t>Melding</a:t>
            </a:r>
          </a:p>
        </p:txBody>
      </p:sp>
      <p:pic>
        <p:nvPicPr>
          <p:cNvPr id="2" name="Bilde 1">
            <a:extLst>
              <a:ext uri="{FF2B5EF4-FFF2-40B4-BE49-F238E27FC236}">
                <a16:creationId xmlns:a16="http://schemas.microsoft.com/office/drawing/2014/main" id="{5405C8E1-B269-4176-847D-834D3AF243FA}"/>
              </a:ext>
            </a:extLst>
          </p:cNvPr>
          <p:cNvPicPr>
            <a:picLocks noChangeAspect="1"/>
          </p:cNvPicPr>
          <p:nvPr userDrawn="1"/>
        </p:nvPicPr>
        <p:blipFill>
          <a:blip r:embed="rId2"/>
          <a:srcRect/>
          <a:stretch/>
        </p:blipFill>
        <p:spPr>
          <a:xfrm>
            <a:off x="9892288" y="6048375"/>
            <a:ext cx="1709148" cy="411162"/>
          </a:xfrm>
          <a:prstGeom prst="rect">
            <a:avLst/>
          </a:prstGeom>
        </p:spPr>
      </p:pic>
    </p:spTree>
    <p:extLst>
      <p:ext uri="{BB962C8B-B14F-4D97-AF65-F5344CB8AC3E}">
        <p14:creationId xmlns:p14="http://schemas.microsoft.com/office/powerpoint/2010/main" val="11528374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FC0D8C81-80CE-FAF1-91C1-EF521A4CB3B6}"/>
              </a:ext>
            </a:extLst>
          </p:cNvPr>
          <p:cNvSpPr>
            <a:spLocks noGrp="1"/>
          </p:cNvSpPr>
          <p:nvPr>
            <p:ph type="pic" sz="quarter" idx="13" hasCustomPrompt="1"/>
          </p:nvPr>
        </p:nvSpPr>
        <p:spPr>
          <a:xfrm>
            <a:off x="0" y="0"/>
            <a:ext cx="12192000" cy="6858000"/>
          </a:xfrm>
        </p:spPr>
        <p:txBody>
          <a:bodyPr anchor="ctr"/>
          <a:lstStyle>
            <a:lvl1pPr marL="0" indent="0" algn="ctr">
              <a:buFontTx/>
              <a:buNone/>
              <a:defRPr/>
            </a:lvl1pPr>
          </a:lstStyle>
          <a:p>
            <a:r>
              <a:rPr lang="en-GB" dirty="0"/>
              <a:t>Bilde</a:t>
            </a:r>
          </a:p>
        </p:txBody>
      </p:sp>
      <p:sp>
        <p:nvSpPr>
          <p:cNvPr id="27" name="Plassholder for bilde 19">
            <a:extLst>
              <a:ext uri="{FF2B5EF4-FFF2-40B4-BE49-F238E27FC236}">
                <a16:creationId xmlns:a16="http://schemas.microsoft.com/office/drawing/2014/main" id="{0D7C898B-EFF7-96D6-575D-47AD5DF32DD7}"/>
              </a:ext>
            </a:extLst>
          </p:cNvPr>
          <p:cNvSpPr>
            <a:spLocks noGrp="1"/>
          </p:cNvSpPr>
          <p:nvPr>
            <p:ph type="pic" sz="quarter" idx="15" hasCustomPrompt="1"/>
          </p:nvPr>
        </p:nvSpPr>
        <p:spPr>
          <a:xfrm>
            <a:off x="9891436" y="6048000"/>
            <a:ext cx="1710000" cy="411163"/>
          </a:xfrm>
        </p:spPr>
        <p:txBody>
          <a:bodyPr anchor="ctr">
            <a:normAutofit/>
          </a:bodyPr>
          <a:lstStyle>
            <a:lvl1pPr marL="0" indent="0" algn="ctr">
              <a:buNone/>
              <a:defRPr sz="1400"/>
            </a:lvl1pPr>
          </a:lstStyle>
          <a:p>
            <a:r>
              <a:rPr lang="en-GB" dirty="0"/>
              <a:t>Logo</a:t>
            </a:r>
          </a:p>
        </p:txBody>
      </p:sp>
    </p:spTree>
    <p:extLst>
      <p:ext uri="{BB962C8B-B14F-4D97-AF65-F5344CB8AC3E}">
        <p14:creationId xmlns:p14="http://schemas.microsoft.com/office/powerpoint/2010/main" val="784668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7EB2DEFD-BC44-C5B9-B4ED-1BB7E9822BEE}"/>
              </a:ext>
            </a:extLst>
          </p:cNvPr>
          <p:cNvPicPr>
            <a:picLocks noChangeAspect="1"/>
          </p:cNvPicPr>
          <p:nvPr userDrawn="1"/>
        </p:nvPicPr>
        <p:blipFill>
          <a:blip r:embed="rId2"/>
          <a:srcRect/>
          <a:stretch/>
        </p:blipFill>
        <p:spPr>
          <a:xfrm>
            <a:off x="9892288" y="6048375"/>
            <a:ext cx="1709148" cy="411162"/>
          </a:xfrm>
          <a:prstGeom prst="rect">
            <a:avLst/>
          </a:prstGeom>
        </p:spPr>
      </p:pic>
    </p:spTree>
    <p:extLst>
      <p:ext uri="{BB962C8B-B14F-4D97-AF65-F5344CB8AC3E}">
        <p14:creationId xmlns:p14="http://schemas.microsoft.com/office/powerpoint/2010/main" val="4413170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bunntekst 3"/>
          <p:cNvSpPr>
            <a:spLocks noGrp="1"/>
          </p:cNvSpPr>
          <p:nvPr>
            <p:ph type="ftr" sz="quarter" idx="10"/>
          </p:nvPr>
        </p:nvSpPr>
        <p:spPr/>
        <p:txBody>
          <a:bodyPr/>
          <a:lstStyle>
            <a:lvl1pPr>
              <a:defRPr/>
            </a:lvl1pPr>
          </a:lstStyle>
          <a:p>
            <a:endParaRPr lang="nb-NO"/>
          </a:p>
        </p:txBody>
      </p:sp>
      <p:sp>
        <p:nvSpPr>
          <p:cNvPr id="5" name="Plassholder for lysbildenummer 4"/>
          <p:cNvSpPr>
            <a:spLocks noGrp="1"/>
          </p:cNvSpPr>
          <p:nvPr>
            <p:ph type="sldNum" sz="quarter" idx="11"/>
          </p:nvPr>
        </p:nvSpPr>
        <p:spPr/>
        <p:txBody>
          <a:bodyPr/>
          <a:lstStyle>
            <a:lvl1pPr>
              <a:defRPr/>
            </a:lvl1pPr>
          </a:lstStyle>
          <a:p>
            <a:fld id="{B8078980-70F0-4A91-959B-472B516C67CE}" type="slidenum">
              <a:rPr lang="nb-NO"/>
              <a:pPr/>
              <a:t>‹#›</a:t>
            </a:fld>
            <a:endParaRPr lang="nb-NO"/>
          </a:p>
        </p:txBody>
      </p:sp>
    </p:spTree>
    <p:extLst>
      <p:ext uri="{BB962C8B-B14F-4D97-AF65-F5344CB8AC3E}">
        <p14:creationId xmlns:p14="http://schemas.microsoft.com/office/powerpoint/2010/main" val="10192440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1_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912284" y="2133601"/>
            <a:ext cx="5232400" cy="3992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347885" y="2133601"/>
            <a:ext cx="5234516" cy="3992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bunntekst 4"/>
          <p:cNvSpPr>
            <a:spLocks noGrp="1"/>
          </p:cNvSpPr>
          <p:nvPr>
            <p:ph type="ftr" sz="quarter" idx="10"/>
          </p:nvPr>
        </p:nvSpPr>
        <p:spPr/>
        <p:txBody>
          <a:bodyPr/>
          <a:lstStyle>
            <a:lvl1pPr>
              <a:defRPr/>
            </a:lvl1pPr>
          </a:lstStyle>
          <a:p>
            <a:endParaRPr lang="nb-NO"/>
          </a:p>
        </p:txBody>
      </p:sp>
      <p:sp>
        <p:nvSpPr>
          <p:cNvPr id="6" name="Plassholder for lysbildenummer 5"/>
          <p:cNvSpPr>
            <a:spLocks noGrp="1"/>
          </p:cNvSpPr>
          <p:nvPr>
            <p:ph type="sldNum" sz="quarter" idx="11"/>
          </p:nvPr>
        </p:nvSpPr>
        <p:spPr/>
        <p:txBody>
          <a:bodyPr/>
          <a:lstStyle>
            <a:lvl1pPr>
              <a:defRPr/>
            </a:lvl1pPr>
          </a:lstStyle>
          <a:p>
            <a:fld id="{EB100EC1-2483-490F-8E43-D344B30E5161}" type="slidenum">
              <a:rPr lang="nb-NO"/>
              <a:pPr/>
              <a:t>‹#›</a:t>
            </a:fld>
            <a:endParaRPr lang="nb-NO"/>
          </a:p>
        </p:txBody>
      </p:sp>
    </p:spTree>
    <p:extLst>
      <p:ext uri="{BB962C8B-B14F-4D97-AF65-F5344CB8AC3E}">
        <p14:creationId xmlns:p14="http://schemas.microsoft.com/office/powerpoint/2010/main" val="28679292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Tomt">
    <p:spTree>
      <p:nvGrpSpPr>
        <p:cNvPr id="1" name=""/>
        <p:cNvGrpSpPr/>
        <p:nvPr/>
      </p:nvGrpSpPr>
      <p:grpSpPr>
        <a:xfrm>
          <a:off x="0" y="0"/>
          <a:ext cx="0" cy="0"/>
          <a:chOff x="0" y="0"/>
          <a:chExt cx="0" cy="0"/>
        </a:xfrm>
      </p:grpSpPr>
      <p:sp>
        <p:nvSpPr>
          <p:cNvPr id="2" name="Plassholder for bunntekst 1"/>
          <p:cNvSpPr>
            <a:spLocks noGrp="1"/>
          </p:cNvSpPr>
          <p:nvPr>
            <p:ph type="ftr" sz="quarter" idx="10"/>
          </p:nvPr>
        </p:nvSpPr>
        <p:spPr/>
        <p:txBody>
          <a:bodyPr/>
          <a:lstStyle>
            <a:lvl1pPr>
              <a:defRPr/>
            </a:lvl1pPr>
          </a:lstStyle>
          <a:p>
            <a:endParaRPr lang="nb-NO"/>
          </a:p>
        </p:txBody>
      </p:sp>
      <p:sp>
        <p:nvSpPr>
          <p:cNvPr id="3" name="Plassholder for lysbildenummer 2"/>
          <p:cNvSpPr>
            <a:spLocks noGrp="1"/>
          </p:cNvSpPr>
          <p:nvPr>
            <p:ph type="sldNum" sz="quarter" idx="11"/>
          </p:nvPr>
        </p:nvSpPr>
        <p:spPr/>
        <p:txBody>
          <a:bodyPr/>
          <a:lstStyle>
            <a:lvl1pPr>
              <a:defRPr/>
            </a:lvl1pPr>
          </a:lstStyle>
          <a:p>
            <a:fld id="{FCF62D0E-4083-4D11-851B-EB6DEF223503}" type="slidenum">
              <a:rPr lang="nb-NO"/>
              <a:pPr/>
              <a:t>‹#›</a:t>
            </a:fld>
            <a:endParaRPr lang="nb-NO"/>
          </a:p>
        </p:txBody>
      </p:sp>
    </p:spTree>
    <p:extLst>
      <p:ext uri="{BB962C8B-B14F-4D97-AF65-F5344CB8AC3E}">
        <p14:creationId xmlns:p14="http://schemas.microsoft.com/office/powerpoint/2010/main" val="35674867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Forside_presentasjon_Bilde">
    <p:bg>
      <p:bgPr>
        <a:solidFill>
          <a:schemeClr val="tx1">
            <a:lumMod val="60000"/>
            <a:lumOff val="40000"/>
          </a:schemeClr>
        </a:solidFill>
        <a:effectLst/>
      </p:bgPr>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F71B6832-C9D2-B157-1777-D03A4F61C925}"/>
              </a:ext>
            </a:extLst>
          </p:cNvPr>
          <p:cNvSpPr>
            <a:spLocks noGrp="1"/>
          </p:cNvSpPr>
          <p:nvPr>
            <p:ph type="pic" sz="quarter" idx="12" hasCustomPrompt="1"/>
          </p:nvPr>
        </p:nvSpPr>
        <p:spPr>
          <a:xfrm>
            <a:off x="0" y="0"/>
            <a:ext cx="12192000" cy="6858000"/>
          </a:xfrm>
          <a:prstGeom prst="rect">
            <a:avLst/>
          </a:prstGeom>
        </p:spPr>
        <p:txBody>
          <a:bodyPr anchor="ctr"/>
          <a:lstStyle>
            <a:lvl1pPr marL="0" indent="0" algn="ctr">
              <a:buFontTx/>
              <a:buNone/>
              <a:defRPr>
                <a:latin typeface="+mn-lt"/>
              </a:defRPr>
            </a:lvl1pPr>
          </a:lstStyle>
          <a:p>
            <a:r>
              <a:rPr lang="nb-NO" dirty="0"/>
              <a:t>SETT INN BILDE OG PLASSER HELT BAK. </a:t>
            </a:r>
          </a:p>
          <a:p>
            <a:r>
              <a:rPr lang="nb-NO" dirty="0"/>
              <a:t>BOKEH OG LOGO MÅ HENTES OG LIMES INN OPPÅ BILDET.  </a:t>
            </a:r>
          </a:p>
          <a:p>
            <a:r>
              <a:rPr lang="nb-NO" dirty="0"/>
              <a:t>SØRG FOR AT TITTELEN PÅ PRESENTASJONEN </a:t>
            </a:r>
          </a:p>
          <a:p>
            <a:r>
              <a:rPr lang="nb-NO" dirty="0"/>
              <a:t>FORTSATT ER TYDELIG OG LESBAR PÅ BILDET. </a:t>
            </a:r>
          </a:p>
        </p:txBody>
      </p:sp>
      <p:pic>
        <p:nvPicPr>
          <p:cNvPr id="4" name="Bild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2351" y="472967"/>
            <a:ext cx="964573" cy="1308537"/>
          </a:xfrm>
          <a:prstGeom prst="rect">
            <a:avLst/>
          </a:prstGeom>
        </p:spPr>
      </p:pic>
      <p:sp>
        <p:nvSpPr>
          <p:cNvPr id="10" name="Plassholder for tekst 9">
            <a:extLst>
              <a:ext uri="{FF2B5EF4-FFF2-40B4-BE49-F238E27FC236}">
                <a16:creationId xmlns:a16="http://schemas.microsoft.com/office/drawing/2014/main" id="{DABBA762-45EA-89B4-29A9-283479FFD6E5}"/>
              </a:ext>
            </a:extLst>
          </p:cNvPr>
          <p:cNvSpPr>
            <a:spLocks noGrp="1"/>
          </p:cNvSpPr>
          <p:nvPr>
            <p:ph type="body" sz="quarter" idx="10" hasCustomPrompt="1"/>
          </p:nvPr>
        </p:nvSpPr>
        <p:spPr>
          <a:xfrm>
            <a:off x="839788" y="3582676"/>
            <a:ext cx="6877050" cy="1660525"/>
          </a:xfrm>
          <a:prstGeom prst="rect">
            <a:avLst/>
          </a:prstGeom>
        </p:spPr>
        <p:txBody>
          <a:bodyPr anchor="b"/>
          <a:lstStyle>
            <a:lvl1pPr marL="0" indent="0">
              <a:buFontTx/>
              <a:buNone/>
              <a:defRPr sz="4800" b="1">
                <a:solidFill>
                  <a:schemeClr val="bg1"/>
                </a:solidFill>
                <a:latin typeface="+mj-lt"/>
              </a:defRPr>
            </a:lvl1pPr>
            <a:lvl2pPr marL="457200" indent="0">
              <a:buFontTx/>
              <a:buNone/>
              <a:defRPr>
                <a:latin typeface="+mj-lt"/>
              </a:defRPr>
            </a:lvl2pPr>
            <a:lvl3pPr marL="914400" indent="0">
              <a:buFontTx/>
              <a:buNone/>
              <a:defRPr>
                <a:latin typeface="+mj-lt"/>
              </a:defRPr>
            </a:lvl3pPr>
            <a:lvl4pPr marL="1371600" indent="0">
              <a:buFontTx/>
              <a:buNone/>
              <a:defRPr>
                <a:latin typeface="+mj-lt"/>
              </a:defRPr>
            </a:lvl4pPr>
            <a:lvl5pPr marL="1828800" indent="0">
              <a:buFontTx/>
              <a:buNone/>
              <a:defRPr>
                <a:latin typeface="+mj-lt"/>
              </a:defRPr>
            </a:lvl5pPr>
          </a:lstStyle>
          <a:p>
            <a:pPr lvl="0"/>
            <a:r>
              <a:rPr lang="nb-NO" dirty="0"/>
              <a:t>TITTEL PÅ PRESENTASJON</a:t>
            </a:r>
          </a:p>
        </p:txBody>
      </p:sp>
      <p:sp>
        <p:nvSpPr>
          <p:cNvPr id="14" name="Plassholder for tekst 13">
            <a:extLst>
              <a:ext uri="{FF2B5EF4-FFF2-40B4-BE49-F238E27FC236}">
                <a16:creationId xmlns:a16="http://schemas.microsoft.com/office/drawing/2014/main" id="{35BCE704-52BE-7AD2-7D90-0101F89BB800}"/>
              </a:ext>
            </a:extLst>
          </p:cNvPr>
          <p:cNvSpPr>
            <a:spLocks noGrp="1"/>
          </p:cNvSpPr>
          <p:nvPr>
            <p:ph type="body" sz="quarter" idx="11" hasCustomPrompt="1"/>
          </p:nvPr>
        </p:nvSpPr>
        <p:spPr>
          <a:xfrm>
            <a:off x="839788" y="5475090"/>
            <a:ext cx="6877050" cy="909943"/>
          </a:xfrm>
          <a:prstGeom prst="rect">
            <a:avLst/>
          </a:prstGeom>
        </p:spPr>
        <p:txBody>
          <a:bodyPr/>
          <a:lstStyle>
            <a:lvl1pPr marL="0" indent="0">
              <a:buNone/>
              <a:defRPr b="1">
                <a:solidFill>
                  <a:schemeClr val="accent4">
                    <a:lumMod val="20000"/>
                    <a:lumOff val="80000"/>
                  </a:schemeClr>
                </a:solidFill>
                <a:latin typeface="+mn-lt"/>
              </a:defRPr>
            </a:lvl1pPr>
          </a:lstStyle>
          <a:p>
            <a:pPr lvl="0"/>
            <a:r>
              <a:rPr lang="nb-NO" dirty="0"/>
              <a:t>Ditt navn // Dato // Sted</a:t>
            </a:r>
          </a:p>
        </p:txBody>
      </p:sp>
      <p:sp>
        <p:nvSpPr>
          <p:cNvPr id="12" name="Friform 11">
            <a:extLst>
              <a:ext uri="{FF2B5EF4-FFF2-40B4-BE49-F238E27FC236}">
                <a16:creationId xmlns:a16="http://schemas.microsoft.com/office/drawing/2014/main" id="{365877F6-9E93-1B45-C39C-D93B970AC211}"/>
              </a:ext>
            </a:extLst>
          </p:cNvPr>
          <p:cNvSpPr/>
          <p:nvPr userDrawn="1"/>
        </p:nvSpPr>
        <p:spPr>
          <a:xfrm rot="20548659">
            <a:off x="7198625" y="-954258"/>
            <a:ext cx="5187341" cy="6811530"/>
          </a:xfrm>
          <a:custGeom>
            <a:avLst/>
            <a:gdLst>
              <a:gd name="connsiteX0" fmla="*/ 4382331 w 5187341"/>
              <a:gd name="connsiteY0" fmla="*/ 5201510 h 6811530"/>
              <a:gd name="connsiteX1" fmla="*/ 5187341 w 5187341"/>
              <a:gd name="connsiteY1" fmla="*/ 6006520 h 6811530"/>
              <a:gd name="connsiteX2" fmla="*/ 4382331 w 5187341"/>
              <a:gd name="connsiteY2" fmla="*/ 6811530 h 6811530"/>
              <a:gd name="connsiteX3" fmla="*/ 3577321 w 5187341"/>
              <a:gd name="connsiteY3" fmla="*/ 6006520 h 6811530"/>
              <a:gd name="connsiteX4" fmla="*/ 4382331 w 5187341"/>
              <a:gd name="connsiteY4" fmla="*/ 5201510 h 6811530"/>
              <a:gd name="connsiteX5" fmla="*/ 1813245 w 5187341"/>
              <a:gd name="connsiteY5" fmla="*/ 5114821 h 6811530"/>
              <a:gd name="connsiteX6" fmla="*/ 2405348 w 5187341"/>
              <a:gd name="connsiteY6" fmla="*/ 5706924 h 6811530"/>
              <a:gd name="connsiteX7" fmla="*/ 1813245 w 5187341"/>
              <a:gd name="connsiteY7" fmla="*/ 6299027 h 6811530"/>
              <a:gd name="connsiteX8" fmla="*/ 1221142 w 5187341"/>
              <a:gd name="connsiteY8" fmla="*/ 5706924 h 6811530"/>
              <a:gd name="connsiteX9" fmla="*/ 1813245 w 5187341"/>
              <a:gd name="connsiteY9" fmla="*/ 5114821 h 6811530"/>
              <a:gd name="connsiteX10" fmla="*/ 2655196 w 5187341"/>
              <a:gd name="connsiteY10" fmla="*/ 2947784 h 6811530"/>
              <a:gd name="connsiteX11" fmla="*/ 1720086 w 5187341"/>
              <a:gd name="connsiteY11" fmla="*/ 3882894 h 6811530"/>
              <a:gd name="connsiteX12" fmla="*/ 2655196 w 5187341"/>
              <a:gd name="connsiteY12" fmla="*/ 4818004 h 6811530"/>
              <a:gd name="connsiteX13" fmla="*/ 3590306 w 5187341"/>
              <a:gd name="connsiteY13" fmla="*/ 3882894 h 6811530"/>
              <a:gd name="connsiteX14" fmla="*/ 2655196 w 5187341"/>
              <a:gd name="connsiteY14" fmla="*/ 2947784 h 6811530"/>
              <a:gd name="connsiteX15" fmla="*/ 2980598 w 5187341"/>
              <a:gd name="connsiteY15" fmla="*/ 1068920 h 6811530"/>
              <a:gd name="connsiteX16" fmla="*/ 3608662 w 5187341"/>
              <a:gd name="connsiteY16" fmla="*/ 1163875 h 6811530"/>
              <a:gd name="connsiteX17" fmla="*/ 3762499 w 5187341"/>
              <a:gd name="connsiteY17" fmla="*/ 1220180 h 6811530"/>
              <a:gd name="connsiteX18" fmla="*/ 3746827 w 5187341"/>
              <a:gd name="connsiteY18" fmla="*/ 1249052 h 6811530"/>
              <a:gd name="connsiteX19" fmla="*/ 3702010 w 5187341"/>
              <a:gd name="connsiteY19" fmla="*/ 1471040 h 6811530"/>
              <a:gd name="connsiteX20" fmla="*/ 4272315 w 5187341"/>
              <a:gd name="connsiteY20" fmla="*/ 2041345 h 6811530"/>
              <a:gd name="connsiteX21" fmla="*/ 4591178 w 5187341"/>
              <a:gd name="connsiteY21" fmla="*/ 1943946 h 6811530"/>
              <a:gd name="connsiteX22" fmla="*/ 4652267 w 5187341"/>
              <a:gd name="connsiteY22" fmla="*/ 1893543 h 6811530"/>
              <a:gd name="connsiteX23" fmla="*/ 4731956 w 5187341"/>
              <a:gd name="connsiteY23" fmla="*/ 2000110 h 6811530"/>
              <a:gd name="connsiteX24" fmla="*/ 5092664 w 5187341"/>
              <a:gd name="connsiteY24" fmla="*/ 3180986 h 6811530"/>
              <a:gd name="connsiteX25" fmla="*/ 2980598 w 5187341"/>
              <a:gd name="connsiteY25" fmla="*/ 5293052 h 6811530"/>
              <a:gd name="connsiteX26" fmla="*/ 868532 w 5187341"/>
              <a:gd name="connsiteY26" fmla="*/ 3180986 h 6811530"/>
              <a:gd name="connsiteX27" fmla="*/ 911442 w 5187341"/>
              <a:gd name="connsiteY27" fmla="*/ 2755331 h 6811530"/>
              <a:gd name="connsiteX28" fmla="*/ 945724 w 5187341"/>
              <a:gd name="connsiteY28" fmla="*/ 2622002 h 6811530"/>
              <a:gd name="connsiteX29" fmla="*/ 1070468 w 5187341"/>
              <a:gd name="connsiteY29" fmla="*/ 2654077 h 6811530"/>
              <a:gd name="connsiteX30" fmla="*/ 1340657 w 5187341"/>
              <a:gd name="connsiteY30" fmla="*/ 2681314 h 6811530"/>
              <a:gd name="connsiteX31" fmla="*/ 2681314 w 5187341"/>
              <a:gd name="connsiteY31" fmla="*/ 1340657 h 6811530"/>
              <a:gd name="connsiteX32" fmla="*/ 2674392 w 5187341"/>
              <a:gd name="connsiteY32" fmla="*/ 1203583 h 6811530"/>
              <a:gd name="connsiteX33" fmla="*/ 2657989 w 5187341"/>
              <a:gd name="connsiteY33" fmla="*/ 1096103 h 6811530"/>
              <a:gd name="connsiteX34" fmla="*/ 2764651 w 5187341"/>
              <a:gd name="connsiteY34" fmla="*/ 1079825 h 6811530"/>
              <a:gd name="connsiteX35" fmla="*/ 2980598 w 5187341"/>
              <a:gd name="connsiteY35" fmla="*/ 1068920 h 6811530"/>
              <a:gd name="connsiteX36" fmla="*/ 4272315 w 5187341"/>
              <a:gd name="connsiteY36" fmla="*/ 900735 h 6811530"/>
              <a:gd name="connsiteX37" fmla="*/ 4842620 w 5187341"/>
              <a:gd name="connsiteY37" fmla="*/ 1471040 h 6811530"/>
              <a:gd name="connsiteX38" fmla="*/ 4675582 w 5187341"/>
              <a:gd name="connsiteY38" fmla="*/ 1874307 h 6811530"/>
              <a:gd name="connsiteX39" fmla="*/ 4652267 w 5187341"/>
              <a:gd name="connsiteY39" fmla="*/ 1893543 h 6811530"/>
              <a:gd name="connsiteX40" fmla="*/ 4610371 w 5187341"/>
              <a:gd name="connsiteY40" fmla="*/ 1837516 h 6811530"/>
              <a:gd name="connsiteX41" fmla="*/ 3802709 w 5187341"/>
              <a:gd name="connsiteY41" fmla="*/ 1234897 h 6811530"/>
              <a:gd name="connsiteX42" fmla="*/ 3762499 w 5187341"/>
              <a:gd name="connsiteY42" fmla="*/ 1220180 h 6811530"/>
              <a:gd name="connsiteX43" fmla="*/ 3799409 w 5187341"/>
              <a:gd name="connsiteY43" fmla="*/ 1152177 h 6811530"/>
              <a:gd name="connsiteX44" fmla="*/ 4272315 w 5187341"/>
              <a:gd name="connsiteY44" fmla="*/ 900735 h 6811530"/>
              <a:gd name="connsiteX45" fmla="*/ 1340657 w 5187341"/>
              <a:gd name="connsiteY45" fmla="*/ 0 h 6811530"/>
              <a:gd name="connsiteX46" fmla="*/ 2654077 w 5187341"/>
              <a:gd name="connsiteY46" fmla="*/ 1070468 h 6811530"/>
              <a:gd name="connsiteX47" fmla="*/ 2657989 w 5187341"/>
              <a:gd name="connsiteY47" fmla="*/ 1096103 h 6811530"/>
              <a:gd name="connsiteX48" fmla="*/ 2554943 w 5187341"/>
              <a:gd name="connsiteY48" fmla="*/ 1111830 h 6811530"/>
              <a:gd name="connsiteX49" fmla="*/ 963487 w 5187341"/>
              <a:gd name="connsiteY49" fmla="*/ 2552922 h 6811530"/>
              <a:gd name="connsiteX50" fmla="*/ 945724 w 5187341"/>
              <a:gd name="connsiteY50" fmla="*/ 2622002 h 6811530"/>
              <a:gd name="connsiteX51" fmla="*/ 941987 w 5187341"/>
              <a:gd name="connsiteY51" fmla="*/ 2621041 h 6811530"/>
              <a:gd name="connsiteX52" fmla="*/ 0 w 5187341"/>
              <a:gd name="connsiteY52" fmla="*/ 1340657 h 6811530"/>
              <a:gd name="connsiteX53" fmla="*/ 1340657 w 5187341"/>
              <a:gd name="connsiteY53" fmla="*/ 0 h 6811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187341" h="6811530">
                <a:moveTo>
                  <a:pt x="4382331" y="5201510"/>
                </a:moveTo>
                <a:cubicBezTo>
                  <a:pt x="4826926" y="5201510"/>
                  <a:pt x="5187341" y="5561925"/>
                  <a:pt x="5187341" y="6006520"/>
                </a:cubicBezTo>
                <a:cubicBezTo>
                  <a:pt x="5187341" y="6451115"/>
                  <a:pt x="4826926" y="6811530"/>
                  <a:pt x="4382331" y="6811530"/>
                </a:cubicBezTo>
                <a:cubicBezTo>
                  <a:pt x="3937736" y="6811530"/>
                  <a:pt x="3577321" y="6451115"/>
                  <a:pt x="3577321" y="6006520"/>
                </a:cubicBezTo>
                <a:cubicBezTo>
                  <a:pt x="3577321" y="5561925"/>
                  <a:pt x="3937736" y="5201510"/>
                  <a:pt x="4382331" y="5201510"/>
                </a:cubicBezTo>
                <a:close/>
                <a:moveTo>
                  <a:pt x="1813245" y="5114821"/>
                </a:moveTo>
                <a:cubicBezTo>
                  <a:pt x="2140254" y="5114821"/>
                  <a:pt x="2405348" y="5379915"/>
                  <a:pt x="2405348" y="5706924"/>
                </a:cubicBezTo>
                <a:cubicBezTo>
                  <a:pt x="2405348" y="6033933"/>
                  <a:pt x="2140254" y="6299027"/>
                  <a:pt x="1813245" y="6299027"/>
                </a:cubicBezTo>
                <a:cubicBezTo>
                  <a:pt x="1486236" y="6299027"/>
                  <a:pt x="1221142" y="6033933"/>
                  <a:pt x="1221142" y="5706924"/>
                </a:cubicBezTo>
                <a:cubicBezTo>
                  <a:pt x="1221142" y="5379915"/>
                  <a:pt x="1486236" y="5114821"/>
                  <a:pt x="1813245" y="5114821"/>
                </a:cubicBezTo>
                <a:close/>
                <a:moveTo>
                  <a:pt x="2655196" y="2947784"/>
                </a:moveTo>
                <a:cubicBezTo>
                  <a:pt x="2138749" y="2947784"/>
                  <a:pt x="1720086" y="3366447"/>
                  <a:pt x="1720086" y="3882894"/>
                </a:cubicBezTo>
                <a:cubicBezTo>
                  <a:pt x="1720086" y="4399341"/>
                  <a:pt x="2138749" y="4818004"/>
                  <a:pt x="2655196" y="4818004"/>
                </a:cubicBezTo>
                <a:cubicBezTo>
                  <a:pt x="3171643" y="4818004"/>
                  <a:pt x="3590306" y="4399341"/>
                  <a:pt x="3590306" y="3882894"/>
                </a:cubicBezTo>
                <a:cubicBezTo>
                  <a:pt x="3590306" y="3366447"/>
                  <a:pt x="3171643" y="2947784"/>
                  <a:pt x="2655196" y="2947784"/>
                </a:cubicBezTo>
                <a:close/>
                <a:moveTo>
                  <a:pt x="2980598" y="1068920"/>
                </a:moveTo>
                <a:cubicBezTo>
                  <a:pt x="3199310" y="1068920"/>
                  <a:pt x="3410257" y="1102164"/>
                  <a:pt x="3608662" y="1163875"/>
                </a:cubicBezTo>
                <a:lnTo>
                  <a:pt x="3762499" y="1220180"/>
                </a:lnTo>
                <a:lnTo>
                  <a:pt x="3746827" y="1249052"/>
                </a:lnTo>
                <a:cubicBezTo>
                  <a:pt x="3717968" y="1317282"/>
                  <a:pt x="3702010" y="1392298"/>
                  <a:pt x="3702010" y="1471040"/>
                </a:cubicBezTo>
                <a:cubicBezTo>
                  <a:pt x="3702010" y="1786011"/>
                  <a:pt x="3957344" y="2041345"/>
                  <a:pt x="4272315" y="2041345"/>
                </a:cubicBezTo>
                <a:cubicBezTo>
                  <a:pt x="4390429" y="2041345"/>
                  <a:pt x="4500157" y="2005439"/>
                  <a:pt x="4591178" y="1943946"/>
                </a:cubicBezTo>
                <a:lnTo>
                  <a:pt x="4652267" y="1893543"/>
                </a:lnTo>
                <a:lnTo>
                  <a:pt x="4731956" y="2000110"/>
                </a:lnTo>
                <a:cubicBezTo>
                  <a:pt x="4959688" y="2337198"/>
                  <a:pt x="5092664" y="2743563"/>
                  <a:pt x="5092664" y="3180986"/>
                </a:cubicBezTo>
                <a:cubicBezTo>
                  <a:pt x="5092664" y="4347448"/>
                  <a:pt x="4147060" y="5293052"/>
                  <a:pt x="2980598" y="5293052"/>
                </a:cubicBezTo>
                <a:cubicBezTo>
                  <a:pt x="1814136" y="5293052"/>
                  <a:pt x="868532" y="4347448"/>
                  <a:pt x="868532" y="3180986"/>
                </a:cubicBezTo>
                <a:cubicBezTo>
                  <a:pt x="868532" y="3035179"/>
                  <a:pt x="883307" y="2892822"/>
                  <a:pt x="911442" y="2755331"/>
                </a:cubicBezTo>
                <a:lnTo>
                  <a:pt x="945724" y="2622002"/>
                </a:lnTo>
                <a:lnTo>
                  <a:pt x="1070468" y="2654077"/>
                </a:lnTo>
                <a:cubicBezTo>
                  <a:pt x="1157742" y="2671936"/>
                  <a:pt x="1248104" y="2681314"/>
                  <a:pt x="1340657" y="2681314"/>
                </a:cubicBezTo>
                <a:cubicBezTo>
                  <a:pt x="2081081" y="2681314"/>
                  <a:pt x="2681314" y="2081082"/>
                  <a:pt x="2681314" y="1340657"/>
                </a:cubicBezTo>
                <a:cubicBezTo>
                  <a:pt x="2681314" y="1294381"/>
                  <a:pt x="2678969" y="1248652"/>
                  <a:pt x="2674392" y="1203583"/>
                </a:cubicBezTo>
                <a:lnTo>
                  <a:pt x="2657989" y="1096103"/>
                </a:lnTo>
                <a:lnTo>
                  <a:pt x="2764651" y="1079825"/>
                </a:lnTo>
                <a:cubicBezTo>
                  <a:pt x="2835653" y="1072614"/>
                  <a:pt x="2907694" y="1068920"/>
                  <a:pt x="2980598" y="1068920"/>
                </a:cubicBezTo>
                <a:close/>
                <a:moveTo>
                  <a:pt x="4272315" y="900735"/>
                </a:moveTo>
                <a:cubicBezTo>
                  <a:pt x="4587286" y="900735"/>
                  <a:pt x="4842620" y="1156069"/>
                  <a:pt x="4842620" y="1471040"/>
                </a:cubicBezTo>
                <a:cubicBezTo>
                  <a:pt x="4842620" y="1628526"/>
                  <a:pt x="4778786" y="1771102"/>
                  <a:pt x="4675582" y="1874307"/>
                </a:cubicBezTo>
                <a:lnTo>
                  <a:pt x="4652267" y="1893543"/>
                </a:lnTo>
                <a:lnTo>
                  <a:pt x="4610371" y="1837516"/>
                </a:lnTo>
                <a:cubicBezTo>
                  <a:pt x="4395158" y="1576738"/>
                  <a:pt x="4118565" y="1368492"/>
                  <a:pt x="3802709" y="1234897"/>
                </a:cubicBezTo>
                <a:lnTo>
                  <a:pt x="3762499" y="1220180"/>
                </a:lnTo>
                <a:lnTo>
                  <a:pt x="3799409" y="1152177"/>
                </a:lnTo>
                <a:cubicBezTo>
                  <a:pt x="3901897" y="1000475"/>
                  <a:pt x="4075458" y="900735"/>
                  <a:pt x="4272315" y="900735"/>
                </a:cubicBezTo>
                <a:close/>
                <a:moveTo>
                  <a:pt x="1340657" y="0"/>
                </a:moveTo>
                <a:cubicBezTo>
                  <a:pt x="1988528" y="0"/>
                  <a:pt x="2529065" y="459554"/>
                  <a:pt x="2654077" y="1070468"/>
                </a:cubicBezTo>
                <a:lnTo>
                  <a:pt x="2657989" y="1096103"/>
                </a:lnTo>
                <a:lnTo>
                  <a:pt x="2554943" y="1111830"/>
                </a:lnTo>
                <a:cubicBezTo>
                  <a:pt x="1798746" y="1266570"/>
                  <a:pt x="1189758" y="1825437"/>
                  <a:pt x="963487" y="2552922"/>
                </a:cubicBezTo>
                <a:lnTo>
                  <a:pt x="945724" y="2622002"/>
                </a:lnTo>
                <a:lnTo>
                  <a:pt x="941987" y="2621041"/>
                </a:lnTo>
                <a:cubicBezTo>
                  <a:pt x="396248" y="2451298"/>
                  <a:pt x="0" y="1942252"/>
                  <a:pt x="0" y="1340657"/>
                </a:cubicBezTo>
                <a:cubicBezTo>
                  <a:pt x="0" y="600233"/>
                  <a:pt x="600233" y="0"/>
                  <a:pt x="1340657" y="0"/>
                </a:cubicBezTo>
                <a:close/>
              </a:path>
            </a:pathLst>
          </a:custGeom>
          <a:solidFill>
            <a:schemeClr val="accent3">
              <a:alpha val="6981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684628947"/>
      </p:ext>
    </p:extLst>
  </p:cSld>
  <p:clrMapOvr>
    <a:masterClrMapping/>
  </p:clrMapOvr>
  <p:transition>
    <p:fade/>
  </p:transition>
  <p:extLst>
    <p:ext uri="{DCECCB84-F9BA-43D5-87BE-67443E8EF086}">
      <p15:sldGuideLst xmlns:p15="http://schemas.microsoft.com/office/powerpoint/2012/main">
        <p15:guide id="1" orient="horz" pos="36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orside_presentasjon_oransje">
    <p:bg>
      <p:bgPr>
        <a:solidFill>
          <a:schemeClr val="tx2"/>
        </a:solidFill>
        <a:effectLst/>
      </p:bgPr>
    </p:bg>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2351" y="472967"/>
            <a:ext cx="964573" cy="1308537"/>
          </a:xfrm>
          <a:prstGeom prst="rect">
            <a:avLst/>
          </a:prstGeom>
        </p:spPr>
      </p:pic>
      <p:sp>
        <p:nvSpPr>
          <p:cNvPr id="10" name="Plassholder for tekst 9">
            <a:extLst>
              <a:ext uri="{FF2B5EF4-FFF2-40B4-BE49-F238E27FC236}">
                <a16:creationId xmlns:a16="http://schemas.microsoft.com/office/drawing/2014/main" id="{DABBA762-45EA-89B4-29A9-283479FFD6E5}"/>
              </a:ext>
            </a:extLst>
          </p:cNvPr>
          <p:cNvSpPr>
            <a:spLocks noGrp="1"/>
          </p:cNvSpPr>
          <p:nvPr>
            <p:ph type="body" sz="quarter" idx="10" hasCustomPrompt="1"/>
          </p:nvPr>
        </p:nvSpPr>
        <p:spPr>
          <a:xfrm>
            <a:off x="839788" y="3582676"/>
            <a:ext cx="6877050" cy="1660525"/>
          </a:xfrm>
          <a:prstGeom prst="rect">
            <a:avLst/>
          </a:prstGeom>
        </p:spPr>
        <p:txBody>
          <a:bodyPr anchor="b"/>
          <a:lstStyle>
            <a:lvl1pPr marL="0" indent="0">
              <a:buFontTx/>
              <a:buNone/>
              <a:defRPr sz="4800" b="1">
                <a:solidFill>
                  <a:schemeClr val="bg1"/>
                </a:solidFill>
                <a:latin typeface="+mj-lt"/>
              </a:defRPr>
            </a:lvl1pPr>
            <a:lvl2pPr marL="457200" indent="0">
              <a:buFontTx/>
              <a:buNone/>
              <a:defRPr>
                <a:latin typeface="+mj-lt"/>
              </a:defRPr>
            </a:lvl2pPr>
            <a:lvl3pPr marL="914400" indent="0">
              <a:buFontTx/>
              <a:buNone/>
              <a:defRPr>
                <a:latin typeface="+mj-lt"/>
              </a:defRPr>
            </a:lvl3pPr>
            <a:lvl4pPr marL="1371600" indent="0">
              <a:buFontTx/>
              <a:buNone/>
              <a:defRPr>
                <a:latin typeface="+mj-lt"/>
              </a:defRPr>
            </a:lvl4pPr>
            <a:lvl5pPr marL="1828800" indent="0">
              <a:buFontTx/>
              <a:buNone/>
              <a:defRPr>
                <a:latin typeface="+mj-lt"/>
              </a:defRPr>
            </a:lvl5pPr>
          </a:lstStyle>
          <a:p>
            <a:pPr lvl="0"/>
            <a:r>
              <a:rPr lang="nb-NO" dirty="0"/>
              <a:t>TITTEL PÅ PRESENTASJON</a:t>
            </a:r>
          </a:p>
        </p:txBody>
      </p:sp>
      <p:sp>
        <p:nvSpPr>
          <p:cNvPr id="14" name="Plassholder for tekst 13">
            <a:extLst>
              <a:ext uri="{FF2B5EF4-FFF2-40B4-BE49-F238E27FC236}">
                <a16:creationId xmlns:a16="http://schemas.microsoft.com/office/drawing/2014/main" id="{35BCE704-52BE-7AD2-7D90-0101F89BB800}"/>
              </a:ext>
            </a:extLst>
          </p:cNvPr>
          <p:cNvSpPr>
            <a:spLocks noGrp="1"/>
          </p:cNvSpPr>
          <p:nvPr>
            <p:ph type="body" sz="quarter" idx="11" hasCustomPrompt="1"/>
          </p:nvPr>
        </p:nvSpPr>
        <p:spPr>
          <a:xfrm>
            <a:off x="839788" y="5475090"/>
            <a:ext cx="6877050" cy="909943"/>
          </a:xfrm>
          <a:prstGeom prst="rect">
            <a:avLst/>
          </a:prstGeom>
        </p:spPr>
        <p:txBody>
          <a:bodyPr/>
          <a:lstStyle>
            <a:lvl1pPr marL="0" indent="0">
              <a:buNone/>
              <a:defRPr b="1">
                <a:solidFill>
                  <a:schemeClr val="accent4">
                    <a:lumMod val="20000"/>
                    <a:lumOff val="80000"/>
                  </a:schemeClr>
                </a:solidFill>
                <a:latin typeface="+mn-lt"/>
              </a:defRPr>
            </a:lvl1pPr>
          </a:lstStyle>
          <a:p>
            <a:pPr lvl="0"/>
            <a:r>
              <a:rPr lang="nb-NO" dirty="0"/>
              <a:t>Ditt navn // Dato // Sted</a:t>
            </a:r>
          </a:p>
        </p:txBody>
      </p:sp>
      <p:grpSp>
        <p:nvGrpSpPr>
          <p:cNvPr id="2" name="Gruppe 1">
            <a:extLst>
              <a:ext uri="{FF2B5EF4-FFF2-40B4-BE49-F238E27FC236}">
                <a16:creationId xmlns:a16="http://schemas.microsoft.com/office/drawing/2014/main" id="{424211C3-CAC8-D5A7-7EB3-A17EE9E98360}"/>
              </a:ext>
            </a:extLst>
          </p:cNvPr>
          <p:cNvGrpSpPr/>
          <p:nvPr userDrawn="1"/>
        </p:nvGrpSpPr>
        <p:grpSpPr>
          <a:xfrm>
            <a:off x="3409632" y="-1276187"/>
            <a:ext cx="10793146" cy="7808743"/>
            <a:chOff x="3409632" y="-1276187"/>
            <a:chExt cx="10793146" cy="7808743"/>
          </a:xfrm>
          <a:solidFill>
            <a:schemeClr val="tx2">
              <a:lumMod val="20000"/>
              <a:lumOff val="80000"/>
              <a:alpha val="17880"/>
            </a:schemeClr>
          </a:solidFill>
        </p:grpSpPr>
        <p:sp>
          <p:nvSpPr>
            <p:cNvPr id="3" name="Friform 2">
              <a:extLst>
                <a:ext uri="{FF2B5EF4-FFF2-40B4-BE49-F238E27FC236}">
                  <a16:creationId xmlns:a16="http://schemas.microsoft.com/office/drawing/2014/main" id="{2DCCF5A5-60FD-25FD-FE6A-6196420C4962}"/>
                </a:ext>
              </a:extLst>
            </p:cNvPr>
            <p:cNvSpPr/>
            <p:nvPr/>
          </p:nvSpPr>
          <p:spPr>
            <a:xfrm>
              <a:off x="6315658" y="-1276187"/>
              <a:ext cx="7887120" cy="6485942"/>
            </a:xfrm>
            <a:custGeom>
              <a:avLst/>
              <a:gdLst>
                <a:gd name="connsiteX0" fmla="*/ 1401179 w 7887120"/>
                <a:gd name="connsiteY0" fmla="*/ 1841793 h 6485942"/>
                <a:gd name="connsiteX1" fmla="*/ 1683566 w 7887120"/>
                <a:gd name="connsiteY1" fmla="*/ 1870260 h 6485942"/>
                <a:gd name="connsiteX2" fmla="*/ 1706384 w 7887120"/>
                <a:gd name="connsiteY2" fmla="*/ 1876127 h 6485942"/>
                <a:gd name="connsiteX3" fmla="*/ 1656027 w 7887120"/>
                <a:gd name="connsiteY3" fmla="*/ 1980661 h 6485942"/>
                <a:gd name="connsiteX4" fmla="*/ 1401178 w 7887120"/>
                <a:gd name="connsiteY4" fmla="*/ 3242971 h 6485942"/>
                <a:gd name="connsiteX5" fmla="*/ 1656027 w 7887120"/>
                <a:gd name="connsiteY5" fmla="*/ 4505282 h 6485942"/>
                <a:gd name="connsiteX6" fmla="*/ 1706384 w 7887120"/>
                <a:gd name="connsiteY6" fmla="*/ 4609817 h 6485942"/>
                <a:gd name="connsiteX7" fmla="*/ 1683566 w 7887120"/>
                <a:gd name="connsiteY7" fmla="*/ 4615684 h 6485942"/>
                <a:gd name="connsiteX8" fmla="*/ 1401179 w 7887120"/>
                <a:gd name="connsiteY8" fmla="*/ 4644151 h 6485942"/>
                <a:gd name="connsiteX9" fmla="*/ 0 w 7887120"/>
                <a:gd name="connsiteY9" fmla="*/ 3242972 h 6485942"/>
                <a:gd name="connsiteX10" fmla="*/ 1401179 w 7887120"/>
                <a:gd name="connsiteY10" fmla="*/ 1841793 h 6485942"/>
                <a:gd name="connsiteX11" fmla="*/ 4644149 w 7887120"/>
                <a:gd name="connsiteY11" fmla="*/ 0 h 6485942"/>
                <a:gd name="connsiteX12" fmla="*/ 7887120 w 7887120"/>
                <a:gd name="connsiteY12" fmla="*/ 3242971 h 6485942"/>
                <a:gd name="connsiteX13" fmla="*/ 4644149 w 7887120"/>
                <a:gd name="connsiteY13" fmla="*/ 6485942 h 6485942"/>
                <a:gd name="connsiteX14" fmla="*/ 1792588 w 7887120"/>
                <a:gd name="connsiteY14" fmla="*/ 4788763 h 6485942"/>
                <a:gd name="connsiteX15" fmla="*/ 1706384 w 7887120"/>
                <a:gd name="connsiteY15" fmla="*/ 4609817 h 6485942"/>
                <a:gd name="connsiteX16" fmla="*/ 1817847 w 7887120"/>
                <a:gd name="connsiteY16" fmla="*/ 4581157 h 6485942"/>
                <a:gd name="connsiteX17" fmla="*/ 2802358 w 7887120"/>
                <a:gd name="connsiteY17" fmla="*/ 3242972 h 6485942"/>
                <a:gd name="connsiteX18" fmla="*/ 1817847 w 7887120"/>
                <a:gd name="connsiteY18" fmla="*/ 1904787 h 6485942"/>
                <a:gd name="connsiteX19" fmla="*/ 1706384 w 7887120"/>
                <a:gd name="connsiteY19" fmla="*/ 1876127 h 6485942"/>
                <a:gd name="connsiteX20" fmla="*/ 1792588 w 7887120"/>
                <a:gd name="connsiteY20" fmla="*/ 1697179 h 6485942"/>
                <a:gd name="connsiteX21" fmla="*/ 4644149 w 7887120"/>
                <a:gd name="connsiteY21" fmla="*/ 0 h 648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887120" h="6485942">
                  <a:moveTo>
                    <a:pt x="1401179" y="1841793"/>
                  </a:moveTo>
                  <a:cubicBezTo>
                    <a:pt x="1497911" y="1841793"/>
                    <a:pt x="1592352" y="1851595"/>
                    <a:pt x="1683566" y="1870260"/>
                  </a:cubicBezTo>
                  <a:lnTo>
                    <a:pt x="1706384" y="1876127"/>
                  </a:lnTo>
                  <a:lnTo>
                    <a:pt x="1656027" y="1980661"/>
                  </a:lnTo>
                  <a:cubicBezTo>
                    <a:pt x="1491924" y="2368644"/>
                    <a:pt x="1401178" y="2795210"/>
                    <a:pt x="1401178" y="3242971"/>
                  </a:cubicBezTo>
                  <a:cubicBezTo>
                    <a:pt x="1401178" y="3690732"/>
                    <a:pt x="1491924" y="4117298"/>
                    <a:pt x="1656027" y="4505282"/>
                  </a:cubicBezTo>
                  <a:lnTo>
                    <a:pt x="1706384" y="4609817"/>
                  </a:lnTo>
                  <a:lnTo>
                    <a:pt x="1683566" y="4615684"/>
                  </a:lnTo>
                  <a:cubicBezTo>
                    <a:pt x="1592352" y="4634349"/>
                    <a:pt x="1497911" y="4644151"/>
                    <a:pt x="1401179" y="4644151"/>
                  </a:cubicBezTo>
                  <a:cubicBezTo>
                    <a:pt x="627329" y="4644151"/>
                    <a:pt x="0" y="4016822"/>
                    <a:pt x="0" y="3242972"/>
                  </a:cubicBezTo>
                  <a:cubicBezTo>
                    <a:pt x="0" y="2469122"/>
                    <a:pt x="627329" y="1841793"/>
                    <a:pt x="1401179" y="1841793"/>
                  </a:cubicBezTo>
                  <a:close/>
                  <a:moveTo>
                    <a:pt x="4644149" y="0"/>
                  </a:moveTo>
                  <a:cubicBezTo>
                    <a:pt x="6435192" y="0"/>
                    <a:pt x="7887120" y="1451928"/>
                    <a:pt x="7887120" y="3242971"/>
                  </a:cubicBezTo>
                  <a:cubicBezTo>
                    <a:pt x="7887120" y="5034014"/>
                    <a:pt x="6435192" y="6485942"/>
                    <a:pt x="4644149" y="6485942"/>
                  </a:cubicBezTo>
                  <a:cubicBezTo>
                    <a:pt x="3412807" y="6485942"/>
                    <a:pt x="2341750" y="5799679"/>
                    <a:pt x="1792588" y="4788763"/>
                  </a:cubicBezTo>
                  <a:lnTo>
                    <a:pt x="1706384" y="4609817"/>
                  </a:lnTo>
                  <a:lnTo>
                    <a:pt x="1817847" y="4581157"/>
                  </a:lnTo>
                  <a:cubicBezTo>
                    <a:pt x="2388223" y="4403752"/>
                    <a:pt x="2802358" y="3871725"/>
                    <a:pt x="2802358" y="3242972"/>
                  </a:cubicBezTo>
                  <a:cubicBezTo>
                    <a:pt x="2802358" y="2614219"/>
                    <a:pt x="2388223" y="2082193"/>
                    <a:pt x="1817847" y="1904787"/>
                  </a:cubicBezTo>
                  <a:lnTo>
                    <a:pt x="1706384" y="1876127"/>
                  </a:lnTo>
                  <a:lnTo>
                    <a:pt x="1792588" y="1697179"/>
                  </a:lnTo>
                  <a:cubicBezTo>
                    <a:pt x="2341750" y="686263"/>
                    <a:pt x="3412807" y="0"/>
                    <a:pt x="4644149"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5" name="Friform 4">
              <a:extLst>
                <a:ext uri="{FF2B5EF4-FFF2-40B4-BE49-F238E27FC236}">
                  <a16:creationId xmlns:a16="http://schemas.microsoft.com/office/drawing/2014/main" id="{E20D2009-5D39-6216-3EEF-324A481FD93E}"/>
                </a:ext>
              </a:extLst>
            </p:cNvPr>
            <p:cNvSpPr/>
            <p:nvPr/>
          </p:nvSpPr>
          <p:spPr>
            <a:xfrm>
              <a:off x="3409632" y="2259875"/>
              <a:ext cx="1737360" cy="2251337"/>
            </a:xfrm>
            <a:custGeom>
              <a:avLst/>
              <a:gdLst>
                <a:gd name="connsiteX0" fmla="*/ 185389 w 1737360"/>
                <a:gd name="connsiteY0" fmla="*/ 1399250 h 2251337"/>
                <a:gd name="connsiteX1" fmla="*/ 254431 w 1737360"/>
                <a:gd name="connsiteY1" fmla="*/ 1482930 h 2251337"/>
                <a:gd name="connsiteX2" fmla="*/ 868680 w 1737360"/>
                <a:gd name="connsiteY2" fmla="*/ 1737360 h 2251337"/>
                <a:gd name="connsiteX3" fmla="*/ 1206810 w 1737360"/>
                <a:gd name="connsiteY3" fmla="*/ 1669095 h 2251337"/>
                <a:gd name="connsiteX4" fmla="*/ 1232561 w 1737360"/>
                <a:gd name="connsiteY4" fmla="*/ 1655118 h 2251337"/>
                <a:gd name="connsiteX5" fmla="*/ 1235665 w 1737360"/>
                <a:gd name="connsiteY5" fmla="*/ 1685914 h 2251337"/>
                <a:gd name="connsiteX6" fmla="*/ 670242 w 1737360"/>
                <a:gd name="connsiteY6" fmla="*/ 2251337 h 2251337"/>
                <a:gd name="connsiteX7" fmla="*/ 104819 w 1737360"/>
                <a:gd name="connsiteY7" fmla="*/ 1685914 h 2251337"/>
                <a:gd name="connsiteX8" fmla="*/ 149253 w 1737360"/>
                <a:gd name="connsiteY8" fmla="*/ 1465826 h 2251337"/>
                <a:gd name="connsiteX9" fmla="*/ 868680 w 1737360"/>
                <a:gd name="connsiteY9" fmla="*/ 0 h 2251337"/>
                <a:gd name="connsiteX10" fmla="*/ 1737360 w 1737360"/>
                <a:gd name="connsiteY10" fmla="*/ 868680 h 2251337"/>
                <a:gd name="connsiteX11" fmla="*/ 1354368 w 1737360"/>
                <a:gd name="connsiteY11" fmla="*/ 1589003 h 2251337"/>
                <a:gd name="connsiteX12" fmla="*/ 1232561 w 1737360"/>
                <a:gd name="connsiteY12" fmla="*/ 1655118 h 2251337"/>
                <a:gd name="connsiteX13" fmla="*/ 1224178 w 1737360"/>
                <a:gd name="connsiteY13" fmla="*/ 1571962 h 2251337"/>
                <a:gd name="connsiteX14" fmla="*/ 670242 w 1737360"/>
                <a:gd name="connsiteY14" fmla="*/ 1120491 h 2251337"/>
                <a:gd name="connsiteX15" fmla="*/ 201384 w 1737360"/>
                <a:gd name="connsiteY15" fmla="*/ 1369781 h 2251337"/>
                <a:gd name="connsiteX16" fmla="*/ 185389 w 1737360"/>
                <a:gd name="connsiteY16" fmla="*/ 1399250 h 2251337"/>
                <a:gd name="connsiteX17" fmla="*/ 148357 w 1737360"/>
                <a:gd name="connsiteY17" fmla="*/ 1354368 h 2251337"/>
                <a:gd name="connsiteX18" fmla="*/ 0 w 1737360"/>
                <a:gd name="connsiteY18" fmla="*/ 868680 h 2251337"/>
                <a:gd name="connsiteX19" fmla="*/ 868680 w 1737360"/>
                <a:gd name="connsiteY19" fmla="*/ 0 h 2251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37360" h="2251337">
                  <a:moveTo>
                    <a:pt x="185389" y="1399250"/>
                  </a:moveTo>
                  <a:lnTo>
                    <a:pt x="254431" y="1482930"/>
                  </a:lnTo>
                  <a:cubicBezTo>
                    <a:pt x="411631" y="1640130"/>
                    <a:pt x="628801" y="1737360"/>
                    <a:pt x="868680" y="1737360"/>
                  </a:cubicBezTo>
                  <a:cubicBezTo>
                    <a:pt x="988620" y="1737360"/>
                    <a:pt x="1102882" y="1713053"/>
                    <a:pt x="1206810" y="1669095"/>
                  </a:cubicBezTo>
                  <a:lnTo>
                    <a:pt x="1232561" y="1655118"/>
                  </a:lnTo>
                  <a:lnTo>
                    <a:pt x="1235665" y="1685914"/>
                  </a:lnTo>
                  <a:cubicBezTo>
                    <a:pt x="1235665" y="1998189"/>
                    <a:pt x="982517" y="2251337"/>
                    <a:pt x="670242" y="2251337"/>
                  </a:cubicBezTo>
                  <a:cubicBezTo>
                    <a:pt x="357967" y="2251337"/>
                    <a:pt x="104819" y="1998189"/>
                    <a:pt x="104819" y="1685914"/>
                  </a:cubicBezTo>
                  <a:cubicBezTo>
                    <a:pt x="104819" y="1607845"/>
                    <a:pt x="120641" y="1533472"/>
                    <a:pt x="149253" y="1465826"/>
                  </a:cubicBezTo>
                  <a:close/>
                  <a:moveTo>
                    <a:pt x="868680" y="0"/>
                  </a:moveTo>
                  <a:cubicBezTo>
                    <a:pt x="1348439" y="0"/>
                    <a:pt x="1737360" y="388921"/>
                    <a:pt x="1737360" y="868680"/>
                  </a:cubicBezTo>
                  <a:cubicBezTo>
                    <a:pt x="1737360" y="1168530"/>
                    <a:pt x="1585438" y="1432895"/>
                    <a:pt x="1354368" y="1589003"/>
                  </a:cubicBezTo>
                  <a:lnTo>
                    <a:pt x="1232561" y="1655118"/>
                  </a:lnTo>
                  <a:lnTo>
                    <a:pt x="1224178" y="1571962"/>
                  </a:lnTo>
                  <a:cubicBezTo>
                    <a:pt x="1171454" y="1314308"/>
                    <a:pt x="943483" y="1120491"/>
                    <a:pt x="670242" y="1120491"/>
                  </a:cubicBezTo>
                  <a:cubicBezTo>
                    <a:pt x="475070" y="1120491"/>
                    <a:pt x="302995" y="1219377"/>
                    <a:pt x="201384" y="1369781"/>
                  </a:cubicBezTo>
                  <a:lnTo>
                    <a:pt x="185389" y="1399250"/>
                  </a:lnTo>
                  <a:lnTo>
                    <a:pt x="148357" y="1354368"/>
                  </a:lnTo>
                  <a:cubicBezTo>
                    <a:pt x="54692" y="1215725"/>
                    <a:pt x="0" y="1048590"/>
                    <a:pt x="0" y="868680"/>
                  </a:cubicBezTo>
                  <a:cubicBezTo>
                    <a:pt x="0" y="388921"/>
                    <a:pt x="388921" y="0"/>
                    <a:pt x="868680" y="0"/>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6" name="Ellipse 5">
              <a:extLst>
                <a:ext uri="{FF2B5EF4-FFF2-40B4-BE49-F238E27FC236}">
                  <a16:creationId xmlns:a16="http://schemas.microsoft.com/office/drawing/2014/main" id="{0548C48C-EC43-C947-CF85-2D835DF2D9FF}"/>
                </a:ext>
              </a:extLst>
            </p:cNvPr>
            <p:cNvSpPr/>
            <p:nvPr/>
          </p:nvSpPr>
          <p:spPr>
            <a:xfrm>
              <a:off x="5773783" y="4756007"/>
              <a:ext cx="1776549" cy="1776549"/>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grpSp>
    </p:spTree>
    <p:extLst>
      <p:ext uri="{BB962C8B-B14F-4D97-AF65-F5344CB8AC3E}">
        <p14:creationId xmlns:p14="http://schemas.microsoft.com/office/powerpoint/2010/main" val="2123786564"/>
      </p:ext>
    </p:extLst>
  </p:cSld>
  <p:clrMapOvr>
    <a:masterClrMapping/>
  </p:clrMapOvr>
  <p:transition>
    <p:fade/>
  </p:transition>
  <p:extLst>
    <p:ext uri="{DCECCB84-F9BA-43D5-87BE-67443E8EF086}">
      <p15:sldGuideLst xmlns:p15="http://schemas.microsoft.com/office/powerpoint/2012/main">
        <p15:guide id="1" orient="horz" pos="368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Forside_presentasjon_aqua">
    <p:bg>
      <p:bgPr>
        <a:solidFill>
          <a:schemeClr val="accent1"/>
        </a:solidFill>
        <a:effectLst/>
      </p:bgPr>
    </p:bg>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2351" y="472967"/>
            <a:ext cx="964573" cy="1308537"/>
          </a:xfrm>
          <a:prstGeom prst="rect">
            <a:avLst/>
          </a:prstGeom>
        </p:spPr>
      </p:pic>
      <p:sp>
        <p:nvSpPr>
          <p:cNvPr id="10" name="Plassholder for tekst 9">
            <a:extLst>
              <a:ext uri="{FF2B5EF4-FFF2-40B4-BE49-F238E27FC236}">
                <a16:creationId xmlns:a16="http://schemas.microsoft.com/office/drawing/2014/main" id="{DABBA762-45EA-89B4-29A9-283479FFD6E5}"/>
              </a:ext>
            </a:extLst>
          </p:cNvPr>
          <p:cNvSpPr>
            <a:spLocks noGrp="1"/>
          </p:cNvSpPr>
          <p:nvPr>
            <p:ph type="body" sz="quarter" idx="10" hasCustomPrompt="1"/>
          </p:nvPr>
        </p:nvSpPr>
        <p:spPr>
          <a:xfrm>
            <a:off x="839788" y="3582676"/>
            <a:ext cx="6877050" cy="1660525"/>
          </a:xfrm>
          <a:prstGeom prst="rect">
            <a:avLst/>
          </a:prstGeom>
        </p:spPr>
        <p:txBody>
          <a:bodyPr anchor="b"/>
          <a:lstStyle>
            <a:lvl1pPr marL="0" indent="0">
              <a:buFontTx/>
              <a:buNone/>
              <a:defRPr sz="4800" b="1">
                <a:solidFill>
                  <a:schemeClr val="bg1"/>
                </a:solidFill>
                <a:latin typeface="+mj-lt"/>
              </a:defRPr>
            </a:lvl1pPr>
            <a:lvl2pPr marL="457200" indent="0">
              <a:buFontTx/>
              <a:buNone/>
              <a:defRPr>
                <a:latin typeface="+mj-lt"/>
              </a:defRPr>
            </a:lvl2pPr>
            <a:lvl3pPr marL="914400" indent="0">
              <a:buFontTx/>
              <a:buNone/>
              <a:defRPr>
                <a:latin typeface="+mj-lt"/>
              </a:defRPr>
            </a:lvl3pPr>
            <a:lvl4pPr marL="1371600" indent="0">
              <a:buFontTx/>
              <a:buNone/>
              <a:defRPr>
                <a:latin typeface="+mj-lt"/>
              </a:defRPr>
            </a:lvl4pPr>
            <a:lvl5pPr marL="1828800" indent="0">
              <a:buFontTx/>
              <a:buNone/>
              <a:defRPr>
                <a:latin typeface="+mj-lt"/>
              </a:defRPr>
            </a:lvl5pPr>
          </a:lstStyle>
          <a:p>
            <a:pPr lvl="0"/>
            <a:r>
              <a:rPr lang="nb-NO" dirty="0"/>
              <a:t>TITTEL PÅ PRESENTASJON</a:t>
            </a:r>
          </a:p>
        </p:txBody>
      </p:sp>
      <p:sp>
        <p:nvSpPr>
          <p:cNvPr id="14" name="Plassholder for tekst 13">
            <a:extLst>
              <a:ext uri="{FF2B5EF4-FFF2-40B4-BE49-F238E27FC236}">
                <a16:creationId xmlns:a16="http://schemas.microsoft.com/office/drawing/2014/main" id="{35BCE704-52BE-7AD2-7D90-0101F89BB800}"/>
              </a:ext>
            </a:extLst>
          </p:cNvPr>
          <p:cNvSpPr>
            <a:spLocks noGrp="1"/>
          </p:cNvSpPr>
          <p:nvPr>
            <p:ph type="body" sz="quarter" idx="11" hasCustomPrompt="1"/>
          </p:nvPr>
        </p:nvSpPr>
        <p:spPr>
          <a:xfrm>
            <a:off x="839788" y="5475090"/>
            <a:ext cx="6877050" cy="909943"/>
          </a:xfrm>
          <a:prstGeom prst="rect">
            <a:avLst/>
          </a:prstGeom>
        </p:spPr>
        <p:txBody>
          <a:bodyPr/>
          <a:lstStyle>
            <a:lvl1pPr marL="0" indent="0">
              <a:buNone/>
              <a:defRPr b="1">
                <a:solidFill>
                  <a:schemeClr val="accent4">
                    <a:lumMod val="20000"/>
                    <a:lumOff val="80000"/>
                  </a:schemeClr>
                </a:solidFill>
                <a:latin typeface="+mn-lt"/>
              </a:defRPr>
            </a:lvl1pPr>
          </a:lstStyle>
          <a:p>
            <a:pPr lvl="0"/>
            <a:r>
              <a:rPr lang="nb-NO" dirty="0"/>
              <a:t>Ditt navn // Dato // Sted</a:t>
            </a:r>
          </a:p>
        </p:txBody>
      </p:sp>
      <p:sp>
        <p:nvSpPr>
          <p:cNvPr id="2" name="Friform 1">
            <a:extLst>
              <a:ext uri="{FF2B5EF4-FFF2-40B4-BE49-F238E27FC236}">
                <a16:creationId xmlns:a16="http://schemas.microsoft.com/office/drawing/2014/main" id="{371D97C3-780C-E5C9-3CAA-273B800F0A3E}"/>
              </a:ext>
            </a:extLst>
          </p:cNvPr>
          <p:cNvSpPr/>
          <p:nvPr userDrawn="1"/>
        </p:nvSpPr>
        <p:spPr>
          <a:xfrm rot="20548659">
            <a:off x="7198625" y="-954258"/>
            <a:ext cx="5187341" cy="6811530"/>
          </a:xfrm>
          <a:custGeom>
            <a:avLst/>
            <a:gdLst>
              <a:gd name="connsiteX0" fmla="*/ 4382331 w 5187341"/>
              <a:gd name="connsiteY0" fmla="*/ 5201510 h 6811530"/>
              <a:gd name="connsiteX1" fmla="*/ 5187341 w 5187341"/>
              <a:gd name="connsiteY1" fmla="*/ 6006520 h 6811530"/>
              <a:gd name="connsiteX2" fmla="*/ 4382331 w 5187341"/>
              <a:gd name="connsiteY2" fmla="*/ 6811530 h 6811530"/>
              <a:gd name="connsiteX3" fmla="*/ 3577321 w 5187341"/>
              <a:gd name="connsiteY3" fmla="*/ 6006520 h 6811530"/>
              <a:gd name="connsiteX4" fmla="*/ 4382331 w 5187341"/>
              <a:gd name="connsiteY4" fmla="*/ 5201510 h 6811530"/>
              <a:gd name="connsiteX5" fmla="*/ 1813245 w 5187341"/>
              <a:gd name="connsiteY5" fmla="*/ 5114821 h 6811530"/>
              <a:gd name="connsiteX6" fmla="*/ 2405348 w 5187341"/>
              <a:gd name="connsiteY6" fmla="*/ 5706924 h 6811530"/>
              <a:gd name="connsiteX7" fmla="*/ 1813245 w 5187341"/>
              <a:gd name="connsiteY7" fmla="*/ 6299027 h 6811530"/>
              <a:gd name="connsiteX8" fmla="*/ 1221142 w 5187341"/>
              <a:gd name="connsiteY8" fmla="*/ 5706924 h 6811530"/>
              <a:gd name="connsiteX9" fmla="*/ 1813245 w 5187341"/>
              <a:gd name="connsiteY9" fmla="*/ 5114821 h 6811530"/>
              <a:gd name="connsiteX10" fmla="*/ 2655196 w 5187341"/>
              <a:gd name="connsiteY10" fmla="*/ 2947784 h 6811530"/>
              <a:gd name="connsiteX11" fmla="*/ 1720086 w 5187341"/>
              <a:gd name="connsiteY11" fmla="*/ 3882894 h 6811530"/>
              <a:gd name="connsiteX12" fmla="*/ 2655196 w 5187341"/>
              <a:gd name="connsiteY12" fmla="*/ 4818004 h 6811530"/>
              <a:gd name="connsiteX13" fmla="*/ 3590306 w 5187341"/>
              <a:gd name="connsiteY13" fmla="*/ 3882894 h 6811530"/>
              <a:gd name="connsiteX14" fmla="*/ 2655196 w 5187341"/>
              <a:gd name="connsiteY14" fmla="*/ 2947784 h 6811530"/>
              <a:gd name="connsiteX15" fmla="*/ 2980598 w 5187341"/>
              <a:gd name="connsiteY15" fmla="*/ 1068920 h 6811530"/>
              <a:gd name="connsiteX16" fmla="*/ 3608662 w 5187341"/>
              <a:gd name="connsiteY16" fmla="*/ 1163875 h 6811530"/>
              <a:gd name="connsiteX17" fmla="*/ 3762499 w 5187341"/>
              <a:gd name="connsiteY17" fmla="*/ 1220180 h 6811530"/>
              <a:gd name="connsiteX18" fmla="*/ 3746827 w 5187341"/>
              <a:gd name="connsiteY18" fmla="*/ 1249052 h 6811530"/>
              <a:gd name="connsiteX19" fmla="*/ 3702010 w 5187341"/>
              <a:gd name="connsiteY19" fmla="*/ 1471040 h 6811530"/>
              <a:gd name="connsiteX20" fmla="*/ 4272315 w 5187341"/>
              <a:gd name="connsiteY20" fmla="*/ 2041345 h 6811530"/>
              <a:gd name="connsiteX21" fmla="*/ 4591178 w 5187341"/>
              <a:gd name="connsiteY21" fmla="*/ 1943946 h 6811530"/>
              <a:gd name="connsiteX22" fmla="*/ 4652267 w 5187341"/>
              <a:gd name="connsiteY22" fmla="*/ 1893543 h 6811530"/>
              <a:gd name="connsiteX23" fmla="*/ 4731956 w 5187341"/>
              <a:gd name="connsiteY23" fmla="*/ 2000110 h 6811530"/>
              <a:gd name="connsiteX24" fmla="*/ 5092664 w 5187341"/>
              <a:gd name="connsiteY24" fmla="*/ 3180986 h 6811530"/>
              <a:gd name="connsiteX25" fmla="*/ 2980598 w 5187341"/>
              <a:gd name="connsiteY25" fmla="*/ 5293052 h 6811530"/>
              <a:gd name="connsiteX26" fmla="*/ 868532 w 5187341"/>
              <a:gd name="connsiteY26" fmla="*/ 3180986 h 6811530"/>
              <a:gd name="connsiteX27" fmla="*/ 911442 w 5187341"/>
              <a:gd name="connsiteY27" fmla="*/ 2755331 h 6811530"/>
              <a:gd name="connsiteX28" fmla="*/ 945724 w 5187341"/>
              <a:gd name="connsiteY28" fmla="*/ 2622002 h 6811530"/>
              <a:gd name="connsiteX29" fmla="*/ 1070468 w 5187341"/>
              <a:gd name="connsiteY29" fmla="*/ 2654077 h 6811530"/>
              <a:gd name="connsiteX30" fmla="*/ 1340657 w 5187341"/>
              <a:gd name="connsiteY30" fmla="*/ 2681314 h 6811530"/>
              <a:gd name="connsiteX31" fmla="*/ 2681314 w 5187341"/>
              <a:gd name="connsiteY31" fmla="*/ 1340657 h 6811530"/>
              <a:gd name="connsiteX32" fmla="*/ 2674392 w 5187341"/>
              <a:gd name="connsiteY32" fmla="*/ 1203583 h 6811530"/>
              <a:gd name="connsiteX33" fmla="*/ 2657989 w 5187341"/>
              <a:gd name="connsiteY33" fmla="*/ 1096103 h 6811530"/>
              <a:gd name="connsiteX34" fmla="*/ 2764651 w 5187341"/>
              <a:gd name="connsiteY34" fmla="*/ 1079825 h 6811530"/>
              <a:gd name="connsiteX35" fmla="*/ 2980598 w 5187341"/>
              <a:gd name="connsiteY35" fmla="*/ 1068920 h 6811530"/>
              <a:gd name="connsiteX36" fmla="*/ 4272315 w 5187341"/>
              <a:gd name="connsiteY36" fmla="*/ 900735 h 6811530"/>
              <a:gd name="connsiteX37" fmla="*/ 4842620 w 5187341"/>
              <a:gd name="connsiteY37" fmla="*/ 1471040 h 6811530"/>
              <a:gd name="connsiteX38" fmla="*/ 4675582 w 5187341"/>
              <a:gd name="connsiteY38" fmla="*/ 1874307 h 6811530"/>
              <a:gd name="connsiteX39" fmla="*/ 4652267 w 5187341"/>
              <a:gd name="connsiteY39" fmla="*/ 1893543 h 6811530"/>
              <a:gd name="connsiteX40" fmla="*/ 4610371 w 5187341"/>
              <a:gd name="connsiteY40" fmla="*/ 1837516 h 6811530"/>
              <a:gd name="connsiteX41" fmla="*/ 3802709 w 5187341"/>
              <a:gd name="connsiteY41" fmla="*/ 1234897 h 6811530"/>
              <a:gd name="connsiteX42" fmla="*/ 3762499 w 5187341"/>
              <a:gd name="connsiteY42" fmla="*/ 1220180 h 6811530"/>
              <a:gd name="connsiteX43" fmla="*/ 3799409 w 5187341"/>
              <a:gd name="connsiteY43" fmla="*/ 1152177 h 6811530"/>
              <a:gd name="connsiteX44" fmla="*/ 4272315 w 5187341"/>
              <a:gd name="connsiteY44" fmla="*/ 900735 h 6811530"/>
              <a:gd name="connsiteX45" fmla="*/ 1340657 w 5187341"/>
              <a:gd name="connsiteY45" fmla="*/ 0 h 6811530"/>
              <a:gd name="connsiteX46" fmla="*/ 2654077 w 5187341"/>
              <a:gd name="connsiteY46" fmla="*/ 1070468 h 6811530"/>
              <a:gd name="connsiteX47" fmla="*/ 2657989 w 5187341"/>
              <a:gd name="connsiteY47" fmla="*/ 1096103 h 6811530"/>
              <a:gd name="connsiteX48" fmla="*/ 2554943 w 5187341"/>
              <a:gd name="connsiteY48" fmla="*/ 1111830 h 6811530"/>
              <a:gd name="connsiteX49" fmla="*/ 963487 w 5187341"/>
              <a:gd name="connsiteY49" fmla="*/ 2552922 h 6811530"/>
              <a:gd name="connsiteX50" fmla="*/ 945724 w 5187341"/>
              <a:gd name="connsiteY50" fmla="*/ 2622002 h 6811530"/>
              <a:gd name="connsiteX51" fmla="*/ 941987 w 5187341"/>
              <a:gd name="connsiteY51" fmla="*/ 2621041 h 6811530"/>
              <a:gd name="connsiteX52" fmla="*/ 0 w 5187341"/>
              <a:gd name="connsiteY52" fmla="*/ 1340657 h 6811530"/>
              <a:gd name="connsiteX53" fmla="*/ 1340657 w 5187341"/>
              <a:gd name="connsiteY53" fmla="*/ 0 h 6811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187341" h="6811530">
                <a:moveTo>
                  <a:pt x="4382331" y="5201510"/>
                </a:moveTo>
                <a:cubicBezTo>
                  <a:pt x="4826926" y="5201510"/>
                  <a:pt x="5187341" y="5561925"/>
                  <a:pt x="5187341" y="6006520"/>
                </a:cubicBezTo>
                <a:cubicBezTo>
                  <a:pt x="5187341" y="6451115"/>
                  <a:pt x="4826926" y="6811530"/>
                  <a:pt x="4382331" y="6811530"/>
                </a:cubicBezTo>
                <a:cubicBezTo>
                  <a:pt x="3937736" y="6811530"/>
                  <a:pt x="3577321" y="6451115"/>
                  <a:pt x="3577321" y="6006520"/>
                </a:cubicBezTo>
                <a:cubicBezTo>
                  <a:pt x="3577321" y="5561925"/>
                  <a:pt x="3937736" y="5201510"/>
                  <a:pt x="4382331" y="5201510"/>
                </a:cubicBezTo>
                <a:close/>
                <a:moveTo>
                  <a:pt x="1813245" y="5114821"/>
                </a:moveTo>
                <a:cubicBezTo>
                  <a:pt x="2140254" y="5114821"/>
                  <a:pt x="2405348" y="5379915"/>
                  <a:pt x="2405348" y="5706924"/>
                </a:cubicBezTo>
                <a:cubicBezTo>
                  <a:pt x="2405348" y="6033933"/>
                  <a:pt x="2140254" y="6299027"/>
                  <a:pt x="1813245" y="6299027"/>
                </a:cubicBezTo>
                <a:cubicBezTo>
                  <a:pt x="1486236" y="6299027"/>
                  <a:pt x="1221142" y="6033933"/>
                  <a:pt x="1221142" y="5706924"/>
                </a:cubicBezTo>
                <a:cubicBezTo>
                  <a:pt x="1221142" y="5379915"/>
                  <a:pt x="1486236" y="5114821"/>
                  <a:pt x="1813245" y="5114821"/>
                </a:cubicBezTo>
                <a:close/>
                <a:moveTo>
                  <a:pt x="2655196" y="2947784"/>
                </a:moveTo>
                <a:cubicBezTo>
                  <a:pt x="2138749" y="2947784"/>
                  <a:pt x="1720086" y="3366447"/>
                  <a:pt x="1720086" y="3882894"/>
                </a:cubicBezTo>
                <a:cubicBezTo>
                  <a:pt x="1720086" y="4399341"/>
                  <a:pt x="2138749" y="4818004"/>
                  <a:pt x="2655196" y="4818004"/>
                </a:cubicBezTo>
                <a:cubicBezTo>
                  <a:pt x="3171643" y="4818004"/>
                  <a:pt x="3590306" y="4399341"/>
                  <a:pt x="3590306" y="3882894"/>
                </a:cubicBezTo>
                <a:cubicBezTo>
                  <a:pt x="3590306" y="3366447"/>
                  <a:pt x="3171643" y="2947784"/>
                  <a:pt x="2655196" y="2947784"/>
                </a:cubicBezTo>
                <a:close/>
                <a:moveTo>
                  <a:pt x="2980598" y="1068920"/>
                </a:moveTo>
                <a:cubicBezTo>
                  <a:pt x="3199310" y="1068920"/>
                  <a:pt x="3410257" y="1102164"/>
                  <a:pt x="3608662" y="1163875"/>
                </a:cubicBezTo>
                <a:lnTo>
                  <a:pt x="3762499" y="1220180"/>
                </a:lnTo>
                <a:lnTo>
                  <a:pt x="3746827" y="1249052"/>
                </a:lnTo>
                <a:cubicBezTo>
                  <a:pt x="3717968" y="1317282"/>
                  <a:pt x="3702010" y="1392298"/>
                  <a:pt x="3702010" y="1471040"/>
                </a:cubicBezTo>
                <a:cubicBezTo>
                  <a:pt x="3702010" y="1786011"/>
                  <a:pt x="3957344" y="2041345"/>
                  <a:pt x="4272315" y="2041345"/>
                </a:cubicBezTo>
                <a:cubicBezTo>
                  <a:pt x="4390429" y="2041345"/>
                  <a:pt x="4500157" y="2005439"/>
                  <a:pt x="4591178" y="1943946"/>
                </a:cubicBezTo>
                <a:lnTo>
                  <a:pt x="4652267" y="1893543"/>
                </a:lnTo>
                <a:lnTo>
                  <a:pt x="4731956" y="2000110"/>
                </a:lnTo>
                <a:cubicBezTo>
                  <a:pt x="4959688" y="2337198"/>
                  <a:pt x="5092664" y="2743563"/>
                  <a:pt x="5092664" y="3180986"/>
                </a:cubicBezTo>
                <a:cubicBezTo>
                  <a:pt x="5092664" y="4347448"/>
                  <a:pt x="4147060" y="5293052"/>
                  <a:pt x="2980598" y="5293052"/>
                </a:cubicBezTo>
                <a:cubicBezTo>
                  <a:pt x="1814136" y="5293052"/>
                  <a:pt x="868532" y="4347448"/>
                  <a:pt x="868532" y="3180986"/>
                </a:cubicBezTo>
                <a:cubicBezTo>
                  <a:pt x="868532" y="3035179"/>
                  <a:pt x="883307" y="2892822"/>
                  <a:pt x="911442" y="2755331"/>
                </a:cubicBezTo>
                <a:lnTo>
                  <a:pt x="945724" y="2622002"/>
                </a:lnTo>
                <a:lnTo>
                  <a:pt x="1070468" y="2654077"/>
                </a:lnTo>
                <a:cubicBezTo>
                  <a:pt x="1157742" y="2671936"/>
                  <a:pt x="1248104" y="2681314"/>
                  <a:pt x="1340657" y="2681314"/>
                </a:cubicBezTo>
                <a:cubicBezTo>
                  <a:pt x="2081081" y="2681314"/>
                  <a:pt x="2681314" y="2081082"/>
                  <a:pt x="2681314" y="1340657"/>
                </a:cubicBezTo>
                <a:cubicBezTo>
                  <a:pt x="2681314" y="1294381"/>
                  <a:pt x="2678969" y="1248652"/>
                  <a:pt x="2674392" y="1203583"/>
                </a:cubicBezTo>
                <a:lnTo>
                  <a:pt x="2657989" y="1096103"/>
                </a:lnTo>
                <a:lnTo>
                  <a:pt x="2764651" y="1079825"/>
                </a:lnTo>
                <a:cubicBezTo>
                  <a:pt x="2835653" y="1072614"/>
                  <a:pt x="2907694" y="1068920"/>
                  <a:pt x="2980598" y="1068920"/>
                </a:cubicBezTo>
                <a:close/>
                <a:moveTo>
                  <a:pt x="4272315" y="900735"/>
                </a:moveTo>
                <a:cubicBezTo>
                  <a:pt x="4587286" y="900735"/>
                  <a:pt x="4842620" y="1156069"/>
                  <a:pt x="4842620" y="1471040"/>
                </a:cubicBezTo>
                <a:cubicBezTo>
                  <a:pt x="4842620" y="1628526"/>
                  <a:pt x="4778786" y="1771102"/>
                  <a:pt x="4675582" y="1874307"/>
                </a:cubicBezTo>
                <a:lnTo>
                  <a:pt x="4652267" y="1893543"/>
                </a:lnTo>
                <a:lnTo>
                  <a:pt x="4610371" y="1837516"/>
                </a:lnTo>
                <a:cubicBezTo>
                  <a:pt x="4395158" y="1576738"/>
                  <a:pt x="4118565" y="1368492"/>
                  <a:pt x="3802709" y="1234897"/>
                </a:cubicBezTo>
                <a:lnTo>
                  <a:pt x="3762499" y="1220180"/>
                </a:lnTo>
                <a:lnTo>
                  <a:pt x="3799409" y="1152177"/>
                </a:lnTo>
                <a:cubicBezTo>
                  <a:pt x="3901897" y="1000475"/>
                  <a:pt x="4075458" y="900735"/>
                  <a:pt x="4272315" y="900735"/>
                </a:cubicBezTo>
                <a:close/>
                <a:moveTo>
                  <a:pt x="1340657" y="0"/>
                </a:moveTo>
                <a:cubicBezTo>
                  <a:pt x="1988528" y="0"/>
                  <a:pt x="2529065" y="459554"/>
                  <a:pt x="2654077" y="1070468"/>
                </a:cubicBezTo>
                <a:lnTo>
                  <a:pt x="2657989" y="1096103"/>
                </a:lnTo>
                <a:lnTo>
                  <a:pt x="2554943" y="1111830"/>
                </a:lnTo>
                <a:cubicBezTo>
                  <a:pt x="1798746" y="1266570"/>
                  <a:pt x="1189758" y="1825437"/>
                  <a:pt x="963487" y="2552922"/>
                </a:cubicBezTo>
                <a:lnTo>
                  <a:pt x="945724" y="2622002"/>
                </a:lnTo>
                <a:lnTo>
                  <a:pt x="941987" y="2621041"/>
                </a:lnTo>
                <a:cubicBezTo>
                  <a:pt x="396248" y="2451298"/>
                  <a:pt x="0" y="1942252"/>
                  <a:pt x="0" y="1340657"/>
                </a:cubicBezTo>
                <a:cubicBezTo>
                  <a:pt x="0" y="600233"/>
                  <a:pt x="600233" y="0"/>
                  <a:pt x="1340657"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3880259965"/>
      </p:ext>
    </p:extLst>
  </p:cSld>
  <p:clrMapOvr>
    <a:masterClrMapping/>
  </p:clrMapOvr>
  <p:transition>
    <p:fade/>
  </p:transition>
  <p:extLst>
    <p:ext uri="{DCECCB84-F9BA-43D5-87BE-67443E8EF086}">
      <p15:sldGuideLst xmlns:p15="http://schemas.microsoft.com/office/powerpoint/2012/main">
        <p15:guide id="1" orient="horz" pos="368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orside_presentasjon_blå">
    <p:bg>
      <p:bgPr>
        <a:solidFill>
          <a:schemeClr val="accent2"/>
        </a:solidFill>
        <a:effectLst/>
      </p:bgPr>
    </p:bg>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2351" y="472967"/>
            <a:ext cx="964573" cy="1308537"/>
          </a:xfrm>
          <a:prstGeom prst="rect">
            <a:avLst/>
          </a:prstGeom>
        </p:spPr>
      </p:pic>
      <p:sp>
        <p:nvSpPr>
          <p:cNvPr id="10" name="Plassholder for tekst 9">
            <a:extLst>
              <a:ext uri="{FF2B5EF4-FFF2-40B4-BE49-F238E27FC236}">
                <a16:creationId xmlns:a16="http://schemas.microsoft.com/office/drawing/2014/main" id="{DABBA762-45EA-89B4-29A9-283479FFD6E5}"/>
              </a:ext>
            </a:extLst>
          </p:cNvPr>
          <p:cNvSpPr>
            <a:spLocks noGrp="1"/>
          </p:cNvSpPr>
          <p:nvPr>
            <p:ph type="body" sz="quarter" idx="10" hasCustomPrompt="1"/>
          </p:nvPr>
        </p:nvSpPr>
        <p:spPr>
          <a:xfrm>
            <a:off x="839788" y="3582676"/>
            <a:ext cx="6877050" cy="1660525"/>
          </a:xfrm>
          <a:prstGeom prst="rect">
            <a:avLst/>
          </a:prstGeom>
        </p:spPr>
        <p:txBody>
          <a:bodyPr anchor="b"/>
          <a:lstStyle>
            <a:lvl1pPr marL="0" indent="0">
              <a:buFontTx/>
              <a:buNone/>
              <a:defRPr sz="4800" b="1">
                <a:solidFill>
                  <a:schemeClr val="bg1"/>
                </a:solidFill>
                <a:latin typeface="+mj-lt"/>
              </a:defRPr>
            </a:lvl1pPr>
            <a:lvl2pPr marL="457200" indent="0">
              <a:buFontTx/>
              <a:buNone/>
              <a:defRPr>
                <a:latin typeface="+mj-lt"/>
              </a:defRPr>
            </a:lvl2pPr>
            <a:lvl3pPr marL="914400" indent="0">
              <a:buFontTx/>
              <a:buNone/>
              <a:defRPr>
                <a:latin typeface="+mj-lt"/>
              </a:defRPr>
            </a:lvl3pPr>
            <a:lvl4pPr marL="1371600" indent="0">
              <a:buFontTx/>
              <a:buNone/>
              <a:defRPr>
                <a:latin typeface="+mj-lt"/>
              </a:defRPr>
            </a:lvl4pPr>
            <a:lvl5pPr marL="1828800" indent="0">
              <a:buFontTx/>
              <a:buNone/>
              <a:defRPr>
                <a:latin typeface="+mj-lt"/>
              </a:defRPr>
            </a:lvl5pPr>
          </a:lstStyle>
          <a:p>
            <a:pPr lvl="0"/>
            <a:r>
              <a:rPr lang="nb-NO" dirty="0"/>
              <a:t>TITTEL PÅ PRESENTASJON</a:t>
            </a:r>
          </a:p>
        </p:txBody>
      </p:sp>
      <p:sp>
        <p:nvSpPr>
          <p:cNvPr id="14" name="Plassholder for tekst 13">
            <a:extLst>
              <a:ext uri="{FF2B5EF4-FFF2-40B4-BE49-F238E27FC236}">
                <a16:creationId xmlns:a16="http://schemas.microsoft.com/office/drawing/2014/main" id="{35BCE704-52BE-7AD2-7D90-0101F89BB800}"/>
              </a:ext>
            </a:extLst>
          </p:cNvPr>
          <p:cNvSpPr>
            <a:spLocks noGrp="1"/>
          </p:cNvSpPr>
          <p:nvPr>
            <p:ph type="body" sz="quarter" idx="11" hasCustomPrompt="1"/>
          </p:nvPr>
        </p:nvSpPr>
        <p:spPr>
          <a:xfrm>
            <a:off x="839788" y="5475090"/>
            <a:ext cx="6877050" cy="909943"/>
          </a:xfrm>
          <a:prstGeom prst="rect">
            <a:avLst/>
          </a:prstGeom>
        </p:spPr>
        <p:txBody>
          <a:bodyPr/>
          <a:lstStyle>
            <a:lvl1pPr marL="0" indent="0">
              <a:buNone/>
              <a:defRPr b="1">
                <a:solidFill>
                  <a:schemeClr val="accent4">
                    <a:lumMod val="20000"/>
                    <a:lumOff val="80000"/>
                  </a:schemeClr>
                </a:solidFill>
                <a:latin typeface="+mn-lt"/>
              </a:defRPr>
            </a:lvl1pPr>
          </a:lstStyle>
          <a:p>
            <a:pPr lvl="0"/>
            <a:r>
              <a:rPr lang="nb-NO" dirty="0"/>
              <a:t>Ditt navn // Dato // Sted</a:t>
            </a:r>
          </a:p>
        </p:txBody>
      </p:sp>
      <p:sp>
        <p:nvSpPr>
          <p:cNvPr id="2" name="Friform 1">
            <a:extLst>
              <a:ext uri="{FF2B5EF4-FFF2-40B4-BE49-F238E27FC236}">
                <a16:creationId xmlns:a16="http://schemas.microsoft.com/office/drawing/2014/main" id="{8A1C4F33-1A9D-C40B-ACA4-72E867C3E9C5}"/>
              </a:ext>
            </a:extLst>
          </p:cNvPr>
          <p:cNvSpPr/>
          <p:nvPr userDrawn="1"/>
        </p:nvSpPr>
        <p:spPr>
          <a:xfrm rot="20548659">
            <a:off x="7198625" y="-954258"/>
            <a:ext cx="5187341" cy="6811530"/>
          </a:xfrm>
          <a:custGeom>
            <a:avLst/>
            <a:gdLst>
              <a:gd name="connsiteX0" fmla="*/ 4382331 w 5187341"/>
              <a:gd name="connsiteY0" fmla="*/ 5201510 h 6811530"/>
              <a:gd name="connsiteX1" fmla="*/ 5187341 w 5187341"/>
              <a:gd name="connsiteY1" fmla="*/ 6006520 h 6811530"/>
              <a:gd name="connsiteX2" fmla="*/ 4382331 w 5187341"/>
              <a:gd name="connsiteY2" fmla="*/ 6811530 h 6811530"/>
              <a:gd name="connsiteX3" fmla="*/ 3577321 w 5187341"/>
              <a:gd name="connsiteY3" fmla="*/ 6006520 h 6811530"/>
              <a:gd name="connsiteX4" fmla="*/ 4382331 w 5187341"/>
              <a:gd name="connsiteY4" fmla="*/ 5201510 h 6811530"/>
              <a:gd name="connsiteX5" fmla="*/ 1813245 w 5187341"/>
              <a:gd name="connsiteY5" fmla="*/ 5114821 h 6811530"/>
              <a:gd name="connsiteX6" fmla="*/ 2405348 w 5187341"/>
              <a:gd name="connsiteY6" fmla="*/ 5706924 h 6811530"/>
              <a:gd name="connsiteX7" fmla="*/ 1813245 w 5187341"/>
              <a:gd name="connsiteY7" fmla="*/ 6299027 h 6811530"/>
              <a:gd name="connsiteX8" fmla="*/ 1221142 w 5187341"/>
              <a:gd name="connsiteY8" fmla="*/ 5706924 h 6811530"/>
              <a:gd name="connsiteX9" fmla="*/ 1813245 w 5187341"/>
              <a:gd name="connsiteY9" fmla="*/ 5114821 h 6811530"/>
              <a:gd name="connsiteX10" fmla="*/ 2655196 w 5187341"/>
              <a:gd name="connsiteY10" fmla="*/ 2947784 h 6811530"/>
              <a:gd name="connsiteX11" fmla="*/ 1720086 w 5187341"/>
              <a:gd name="connsiteY11" fmla="*/ 3882894 h 6811530"/>
              <a:gd name="connsiteX12" fmla="*/ 2655196 w 5187341"/>
              <a:gd name="connsiteY12" fmla="*/ 4818004 h 6811530"/>
              <a:gd name="connsiteX13" fmla="*/ 3590306 w 5187341"/>
              <a:gd name="connsiteY13" fmla="*/ 3882894 h 6811530"/>
              <a:gd name="connsiteX14" fmla="*/ 2655196 w 5187341"/>
              <a:gd name="connsiteY14" fmla="*/ 2947784 h 6811530"/>
              <a:gd name="connsiteX15" fmla="*/ 2980598 w 5187341"/>
              <a:gd name="connsiteY15" fmla="*/ 1068920 h 6811530"/>
              <a:gd name="connsiteX16" fmla="*/ 3608662 w 5187341"/>
              <a:gd name="connsiteY16" fmla="*/ 1163875 h 6811530"/>
              <a:gd name="connsiteX17" fmla="*/ 3762499 w 5187341"/>
              <a:gd name="connsiteY17" fmla="*/ 1220180 h 6811530"/>
              <a:gd name="connsiteX18" fmla="*/ 3746827 w 5187341"/>
              <a:gd name="connsiteY18" fmla="*/ 1249052 h 6811530"/>
              <a:gd name="connsiteX19" fmla="*/ 3702010 w 5187341"/>
              <a:gd name="connsiteY19" fmla="*/ 1471040 h 6811530"/>
              <a:gd name="connsiteX20" fmla="*/ 4272315 w 5187341"/>
              <a:gd name="connsiteY20" fmla="*/ 2041345 h 6811530"/>
              <a:gd name="connsiteX21" fmla="*/ 4591178 w 5187341"/>
              <a:gd name="connsiteY21" fmla="*/ 1943946 h 6811530"/>
              <a:gd name="connsiteX22" fmla="*/ 4652267 w 5187341"/>
              <a:gd name="connsiteY22" fmla="*/ 1893543 h 6811530"/>
              <a:gd name="connsiteX23" fmla="*/ 4731956 w 5187341"/>
              <a:gd name="connsiteY23" fmla="*/ 2000110 h 6811530"/>
              <a:gd name="connsiteX24" fmla="*/ 5092664 w 5187341"/>
              <a:gd name="connsiteY24" fmla="*/ 3180986 h 6811530"/>
              <a:gd name="connsiteX25" fmla="*/ 2980598 w 5187341"/>
              <a:gd name="connsiteY25" fmla="*/ 5293052 h 6811530"/>
              <a:gd name="connsiteX26" fmla="*/ 868532 w 5187341"/>
              <a:gd name="connsiteY26" fmla="*/ 3180986 h 6811530"/>
              <a:gd name="connsiteX27" fmla="*/ 911442 w 5187341"/>
              <a:gd name="connsiteY27" fmla="*/ 2755331 h 6811530"/>
              <a:gd name="connsiteX28" fmla="*/ 945724 w 5187341"/>
              <a:gd name="connsiteY28" fmla="*/ 2622002 h 6811530"/>
              <a:gd name="connsiteX29" fmla="*/ 1070468 w 5187341"/>
              <a:gd name="connsiteY29" fmla="*/ 2654077 h 6811530"/>
              <a:gd name="connsiteX30" fmla="*/ 1340657 w 5187341"/>
              <a:gd name="connsiteY30" fmla="*/ 2681314 h 6811530"/>
              <a:gd name="connsiteX31" fmla="*/ 2681314 w 5187341"/>
              <a:gd name="connsiteY31" fmla="*/ 1340657 h 6811530"/>
              <a:gd name="connsiteX32" fmla="*/ 2674392 w 5187341"/>
              <a:gd name="connsiteY32" fmla="*/ 1203583 h 6811530"/>
              <a:gd name="connsiteX33" fmla="*/ 2657989 w 5187341"/>
              <a:gd name="connsiteY33" fmla="*/ 1096103 h 6811530"/>
              <a:gd name="connsiteX34" fmla="*/ 2764651 w 5187341"/>
              <a:gd name="connsiteY34" fmla="*/ 1079825 h 6811530"/>
              <a:gd name="connsiteX35" fmla="*/ 2980598 w 5187341"/>
              <a:gd name="connsiteY35" fmla="*/ 1068920 h 6811530"/>
              <a:gd name="connsiteX36" fmla="*/ 4272315 w 5187341"/>
              <a:gd name="connsiteY36" fmla="*/ 900735 h 6811530"/>
              <a:gd name="connsiteX37" fmla="*/ 4842620 w 5187341"/>
              <a:gd name="connsiteY37" fmla="*/ 1471040 h 6811530"/>
              <a:gd name="connsiteX38" fmla="*/ 4675582 w 5187341"/>
              <a:gd name="connsiteY38" fmla="*/ 1874307 h 6811530"/>
              <a:gd name="connsiteX39" fmla="*/ 4652267 w 5187341"/>
              <a:gd name="connsiteY39" fmla="*/ 1893543 h 6811530"/>
              <a:gd name="connsiteX40" fmla="*/ 4610371 w 5187341"/>
              <a:gd name="connsiteY40" fmla="*/ 1837516 h 6811530"/>
              <a:gd name="connsiteX41" fmla="*/ 3802709 w 5187341"/>
              <a:gd name="connsiteY41" fmla="*/ 1234897 h 6811530"/>
              <a:gd name="connsiteX42" fmla="*/ 3762499 w 5187341"/>
              <a:gd name="connsiteY42" fmla="*/ 1220180 h 6811530"/>
              <a:gd name="connsiteX43" fmla="*/ 3799409 w 5187341"/>
              <a:gd name="connsiteY43" fmla="*/ 1152177 h 6811530"/>
              <a:gd name="connsiteX44" fmla="*/ 4272315 w 5187341"/>
              <a:gd name="connsiteY44" fmla="*/ 900735 h 6811530"/>
              <a:gd name="connsiteX45" fmla="*/ 1340657 w 5187341"/>
              <a:gd name="connsiteY45" fmla="*/ 0 h 6811530"/>
              <a:gd name="connsiteX46" fmla="*/ 2654077 w 5187341"/>
              <a:gd name="connsiteY46" fmla="*/ 1070468 h 6811530"/>
              <a:gd name="connsiteX47" fmla="*/ 2657989 w 5187341"/>
              <a:gd name="connsiteY47" fmla="*/ 1096103 h 6811530"/>
              <a:gd name="connsiteX48" fmla="*/ 2554943 w 5187341"/>
              <a:gd name="connsiteY48" fmla="*/ 1111830 h 6811530"/>
              <a:gd name="connsiteX49" fmla="*/ 963487 w 5187341"/>
              <a:gd name="connsiteY49" fmla="*/ 2552922 h 6811530"/>
              <a:gd name="connsiteX50" fmla="*/ 945724 w 5187341"/>
              <a:gd name="connsiteY50" fmla="*/ 2622002 h 6811530"/>
              <a:gd name="connsiteX51" fmla="*/ 941987 w 5187341"/>
              <a:gd name="connsiteY51" fmla="*/ 2621041 h 6811530"/>
              <a:gd name="connsiteX52" fmla="*/ 0 w 5187341"/>
              <a:gd name="connsiteY52" fmla="*/ 1340657 h 6811530"/>
              <a:gd name="connsiteX53" fmla="*/ 1340657 w 5187341"/>
              <a:gd name="connsiteY53" fmla="*/ 0 h 6811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187341" h="6811530">
                <a:moveTo>
                  <a:pt x="4382331" y="5201510"/>
                </a:moveTo>
                <a:cubicBezTo>
                  <a:pt x="4826926" y="5201510"/>
                  <a:pt x="5187341" y="5561925"/>
                  <a:pt x="5187341" y="6006520"/>
                </a:cubicBezTo>
                <a:cubicBezTo>
                  <a:pt x="5187341" y="6451115"/>
                  <a:pt x="4826926" y="6811530"/>
                  <a:pt x="4382331" y="6811530"/>
                </a:cubicBezTo>
                <a:cubicBezTo>
                  <a:pt x="3937736" y="6811530"/>
                  <a:pt x="3577321" y="6451115"/>
                  <a:pt x="3577321" y="6006520"/>
                </a:cubicBezTo>
                <a:cubicBezTo>
                  <a:pt x="3577321" y="5561925"/>
                  <a:pt x="3937736" y="5201510"/>
                  <a:pt x="4382331" y="5201510"/>
                </a:cubicBezTo>
                <a:close/>
                <a:moveTo>
                  <a:pt x="1813245" y="5114821"/>
                </a:moveTo>
                <a:cubicBezTo>
                  <a:pt x="2140254" y="5114821"/>
                  <a:pt x="2405348" y="5379915"/>
                  <a:pt x="2405348" y="5706924"/>
                </a:cubicBezTo>
                <a:cubicBezTo>
                  <a:pt x="2405348" y="6033933"/>
                  <a:pt x="2140254" y="6299027"/>
                  <a:pt x="1813245" y="6299027"/>
                </a:cubicBezTo>
                <a:cubicBezTo>
                  <a:pt x="1486236" y="6299027"/>
                  <a:pt x="1221142" y="6033933"/>
                  <a:pt x="1221142" y="5706924"/>
                </a:cubicBezTo>
                <a:cubicBezTo>
                  <a:pt x="1221142" y="5379915"/>
                  <a:pt x="1486236" y="5114821"/>
                  <a:pt x="1813245" y="5114821"/>
                </a:cubicBezTo>
                <a:close/>
                <a:moveTo>
                  <a:pt x="2655196" y="2947784"/>
                </a:moveTo>
                <a:cubicBezTo>
                  <a:pt x="2138749" y="2947784"/>
                  <a:pt x="1720086" y="3366447"/>
                  <a:pt x="1720086" y="3882894"/>
                </a:cubicBezTo>
                <a:cubicBezTo>
                  <a:pt x="1720086" y="4399341"/>
                  <a:pt x="2138749" y="4818004"/>
                  <a:pt x="2655196" y="4818004"/>
                </a:cubicBezTo>
                <a:cubicBezTo>
                  <a:pt x="3171643" y="4818004"/>
                  <a:pt x="3590306" y="4399341"/>
                  <a:pt x="3590306" y="3882894"/>
                </a:cubicBezTo>
                <a:cubicBezTo>
                  <a:pt x="3590306" y="3366447"/>
                  <a:pt x="3171643" y="2947784"/>
                  <a:pt x="2655196" y="2947784"/>
                </a:cubicBezTo>
                <a:close/>
                <a:moveTo>
                  <a:pt x="2980598" y="1068920"/>
                </a:moveTo>
                <a:cubicBezTo>
                  <a:pt x="3199310" y="1068920"/>
                  <a:pt x="3410257" y="1102164"/>
                  <a:pt x="3608662" y="1163875"/>
                </a:cubicBezTo>
                <a:lnTo>
                  <a:pt x="3762499" y="1220180"/>
                </a:lnTo>
                <a:lnTo>
                  <a:pt x="3746827" y="1249052"/>
                </a:lnTo>
                <a:cubicBezTo>
                  <a:pt x="3717968" y="1317282"/>
                  <a:pt x="3702010" y="1392298"/>
                  <a:pt x="3702010" y="1471040"/>
                </a:cubicBezTo>
                <a:cubicBezTo>
                  <a:pt x="3702010" y="1786011"/>
                  <a:pt x="3957344" y="2041345"/>
                  <a:pt x="4272315" y="2041345"/>
                </a:cubicBezTo>
                <a:cubicBezTo>
                  <a:pt x="4390429" y="2041345"/>
                  <a:pt x="4500157" y="2005439"/>
                  <a:pt x="4591178" y="1943946"/>
                </a:cubicBezTo>
                <a:lnTo>
                  <a:pt x="4652267" y="1893543"/>
                </a:lnTo>
                <a:lnTo>
                  <a:pt x="4731956" y="2000110"/>
                </a:lnTo>
                <a:cubicBezTo>
                  <a:pt x="4959688" y="2337198"/>
                  <a:pt x="5092664" y="2743563"/>
                  <a:pt x="5092664" y="3180986"/>
                </a:cubicBezTo>
                <a:cubicBezTo>
                  <a:pt x="5092664" y="4347448"/>
                  <a:pt x="4147060" y="5293052"/>
                  <a:pt x="2980598" y="5293052"/>
                </a:cubicBezTo>
                <a:cubicBezTo>
                  <a:pt x="1814136" y="5293052"/>
                  <a:pt x="868532" y="4347448"/>
                  <a:pt x="868532" y="3180986"/>
                </a:cubicBezTo>
                <a:cubicBezTo>
                  <a:pt x="868532" y="3035179"/>
                  <a:pt x="883307" y="2892822"/>
                  <a:pt x="911442" y="2755331"/>
                </a:cubicBezTo>
                <a:lnTo>
                  <a:pt x="945724" y="2622002"/>
                </a:lnTo>
                <a:lnTo>
                  <a:pt x="1070468" y="2654077"/>
                </a:lnTo>
                <a:cubicBezTo>
                  <a:pt x="1157742" y="2671936"/>
                  <a:pt x="1248104" y="2681314"/>
                  <a:pt x="1340657" y="2681314"/>
                </a:cubicBezTo>
                <a:cubicBezTo>
                  <a:pt x="2081081" y="2681314"/>
                  <a:pt x="2681314" y="2081082"/>
                  <a:pt x="2681314" y="1340657"/>
                </a:cubicBezTo>
                <a:cubicBezTo>
                  <a:pt x="2681314" y="1294381"/>
                  <a:pt x="2678969" y="1248652"/>
                  <a:pt x="2674392" y="1203583"/>
                </a:cubicBezTo>
                <a:lnTo>
                  <a:pt x="2657989" y="1096103"/>
                </a:lnTo>
                <a:lnTo>
                  <a:pt x="2764651" y="1079825"/>
                </a:lnTo>
                <a:cubicBezTo>
                  <a:pt x="2835653" y="1072614"/>
                  <a:pt x="2907694" y="1068920"/>
                  <a:pt x="2980598" y="1068920"/>
                </a:cubicBezTo>
                <a:close/>
                <a:moveTo>
                  <a:pt x="4272315" y="900735"/>
                </a:moveTo>
                <a:cubicBezTo>
                  <a:pt x="4587286" y="900735"/>
                  <a:pt x="4842620" y="1156069"/>
                  <a:pt x="4842620" y="1471040"/>
                </a:cubicBezTo>
                <a:cubicBezTo>
                  <a:pt x="4842620" y="1628526"/>
                  <a:pt x="4778786" y="1771102"/>
                  <a:pt x="4675582" y="1874307"/>
                </a:cubicBezTo>
                <a:lnTo>
                  <a:pt x="4652267" y="1893543"/>
                </a:lnTo>
                <a:lnTo>
                  <a:pt x="4610371" y="1837516"/>
                </a:lnTo>
                <a:cubicBezTo>
                  <a:pt x="4395158" y="1576738"/>
                  <a:pt x="4118565" y="1368492"/>
                  <a:pt x="3802709" y="1234897"/>
                </a:cubicBezTo>
                <a:lnTo>
                  <a:pt x="3762499" y="1220180"/>
                </a:lnTo>
                <a:lnTo>
                  <a:pt x="3799409" y="1152177"/>
                </a:lnTo>
                <a:cubicBezTo>
                  <a:pt x="3901897" y="1000475"/>
                  <a:pt x="4075458" y="900735"/>
                  <a:pt x="4272315" y="900735"/>
                </a:cubicBezTo>
                <a:close/>
                <a:moveTo>
                  <a:pt x="1340657" y="0"/>
                </a:moveTo>
                <a:cubicBezTo>
                  <a:pt x="1988528" y="0"/>
                  <a:pt x="2529065" y="459554"/>
                  <a:pt x="2654077" y="1070468"/>
                </a:cubicBezTo>
                <a:lnTo>
                  <a:pt x="2657989" y="1096103"/>
                </a:lnTo>
                <a:lnTo>
                  <a:pt x="2554943" y="1111830"/>
                </a:lnTo>
                <a:cubicBezTo>
                  <a:pt x="1798746" y="1266570"/>
                  <a:pt x="1189758" y="1825437"/>
                  <a:pt x="963487" y="2552922"/>
                </a:cubicBezTo>
                <a:lnTo>
                  <a:pt x="945724" y="2622002"/>
                </a:lnTo>
                <a:lnTo>
                  <a:pt x="941987" y="2621041"/>
                </a:lnTo>
                <a:cubicBezTo>
                  <a:pt x="396248" y="2451298"/>
                  <a:pt x="0" y="1942252"/>
                  <a:pt x="0" y="1340657"/>
                </a:cubicBezTo>
                <a:cubicBezTo>
                  <a:pt x="0" y="600233"/>
                  <a:pt x="600233" y="0"/>
                  <a:pt x="1340657"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1481632724"/>
      </p:ext>
    </p:extLst>
  </p:cSld>
  <p:clrMapOvr>
    <a:masterClrMapping/>
  </p:clrMapOvr>
  <p:transition>
    <p:fade/>
  </p:transition>
  <p:extLst>
    <p:ext uri="{DCECCB84-F9BA-43D5-87BE-67443E8EF086}">
      <p15:sldGuideLst xmlns:p15="http://schemas.microsoft.com/office/powerpoint/2012/main">
        <p15:guide id="1" orient="horz" pos="36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orside_presentasjon_grå">
    <p:bg>
      <p:bgPr>
        <a:solidFill>
          <a:schemeClr val="tx1"/>
        </a:solidFill>
        <a:effectLst/>
      </p:bgPr>
    </p:bg>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2351" y="472967"/>
            <a:ext cx="964573" cy="1308537"/>
          </a:xfrm>
          <a:prstGeom prst="rect">
            <a:avLst/>
          </a:prstGeom>
        </p:spPr>
      </p:pic>
      <p:sp>
        <p:nvSpPr>
          <p:cNvPr id="10" name="Plassholder for tekst 9">
            <a:extLst>
              <a:ext uri="{FF2B5EF4-FFF2-40B4-BE49-F238E27FC236}">
                <a16:creationId xmlns:a16="http://schemas.microsoft.com/office/drawing/2014/main" id="{DABBA762-45EA-89B4-29A9-283479FFD6E5}"/>
              </a:ext>
            </a:extLst>
          </p:cNvPr>
          <p:cNvSpPr>
            <a:spLocks noGrp="1"/>
          </p:cNvSpPr>
          <p:nvPr>
            <p:ph type="body" sz="quarter" idx="10" hasCustomPrompt="1"/>
          </p:nvPr>
        </p:nvSpPr>
        <p:spPr>
          <a:xfrm>
            <a:off x="839788" y="3582676"/>
            <a:ext cx="6877050" cy="1660525"/>
          </a:xfrm>
          <a:prstGeom prst="rect">
            <a:avLst/>
          </a:prstGeom>
        </p:spPr>
        <p:txBody>
          <a:bodyPr anchor="b"/>
          <a:lstStyle>
            <a:lvl1pPr marL="0" indent="0">
              <a:buFontTx/>
              <a:buNone/>
              <a:defRPr sz="4800" b="1">
                <a:solidFill>
                  <a:schemeClr val="bg1"/>
                </a:solidFill>
                <a:latin typeface="+mj-lt"/>
              </a:defRPr>
            </a:lvl1pPr>
            <a:lvl2pPr marL="457200" indent="0">
              <a:buFontTx/>
              <a:buNone/>
              <a:defRPr>
                <a:latin typeface="+mj-lt"/>
              </a:defRPr>
            </a:lvl2pPr>
            <a:lvl3pPr marL="914400" indent="0">
              <a:buFontTx/>
              <a:buNone/>
              <a:defRPr>
                <a:latin typeface="+mj-lt"/>
              </a:defRPr>
            </a:lvl3pPr>
            <a:lvl4pPr marL="1371600" indent="0">
              <a:buFontTx/>
              <a:buNone/>
              <a:defRPr>
                <a:latin typeface="+mj-lt"/>
              </a:defRPr>
            </a:lvl4pPr>
            <a:lvl5pPr marL="1828800" indent="0">
              <a:buFontTx/>
              <a:buNone/>
              <a:defRPr>
                <a:latin typeface="+mj-lt"/>
              </a:defRPr>
            </a:lvl5pPr>
          </a:lstStyle>
          <a:p>
            <a:pPr lvl="0"/>
            <a:r>
              <a:rPr lang="nb-NO" dirty="0"/>
              <a:t>TITTEL PÅ PRESENTASJON</a:t>
            </a:r>
          </a:p>
        </p:txBody>
      </p:sp>
      <p:sp>
        <p:nvSpPr>
          <p:cNvPr id="14" name="Plassholder for tekst 13">
            <a:extLst>
              <a:ext uri="{FF2B5EF4-FFF2-40B4-BE49-F238E27FC236}">
                <a16:creationId xmlns:a16="http://schemas.microsoft.com/office/drawing/2014/main" id="{35BCE704-52BE-7AD2-7D90-0101F89BB800}"/>
              </a:ext>
            </a:extLst>
          </p:cNvPr>
          <p:cNvSpPr>
            <a:spLocks noGrp="1"/>
          </p:cNvSpPr>
          <p:nvPr>
            <p:ph type="body" sz="quarter" idx="11" hasCustomPrompt="1"/>
          </p:nvPr>
        </p:nvSpPr>
        <p:spPr>
          <a:xfrm>
            <a:off x="839788" y="5475090"/>
            <a:ext cx="6877050" cy="909943"/>
          </a:xfrm>
          <a:prstGeom prst="rect">
            <a:avLst/>
          </a:prstGeom>
        </p:spPr>
        <p:txBody>
          <a:bodyPr/>
          <a:lstStyle>
            <a:lvl1pPr marL="0" indent="0">
              <a:buNone/>
              <a:defRPr b="1">
                <a:solidFill>
                  <a:schemeClr val="accent4">
                    <a:lumMod val="20000"/>
                    <a:lumOff val="80000"/>
                  </a:schemeClr>
                </a:solidFill>
                <a:latin typeface="+mn-lt"/>
              </a:defRPr>
            </a:lvl1pPr>
          </a:lstStyle>
          <a:p>
            <a:pPr lvl="0"/>
            <a:r>
              <a:rPr lang="nb-NO" dirty="0"/>
              <a:t>Ditt navn // Dato // Sted</a:t>
            </a:r>
          </a:p>
        </p:txBody>
      </p:sp>
      <p:sp>
        <p:nvSpPr>
          <p:cNvPr id="12" name="Friform 11">
            <a:extLst>
              <a:ext uri="{FF2B5EF4-FFF2-40B4-BE49-F238E27FC236}">
                <a16:creationId xmlns:a16="http://schemas.microsoft.com/office/drawing/2014/main" id="{365877F6-9E93-1B45-C39C-D93B970AC211}"/>
              </a:ext>
            </a:extLst>
          </p:cNvPr>
          <p:cNvSpPr/>
          <p:nvPr userDrawn="1"/>
        </p:nvSpPr>
        <p:spPr>
          <a:xfrm rot="20548659">
            <a:off x="7198625" y="-954258"/>
            <a:ext cx="5187341" cy="6811530"/>
          </a:xfrm>
          <a:custGeom>
            <a:avLst/>
            <a:gdLst>
              <a:gd name="connsiteX0" fmla="*/ 4382331 w 5187341"/>
              <a:gd name="connsiteY0" fmla="*/ 5201510 h 6811530"/>
              <a:gd name="connsiteX1" fmla="*/ 5187341 w 5187341"/>
              <a:gd name="connsiteY1" fmla="*/ 6006520 h 6811530"/>
              <a:gd name="connsiteX2" fmla="*/ 4382331 w 5187341"/>
              <a:gd name="connsiteY2" fmla="*/ 6811530 h 6811530"/>
              <a:gd name="connsiteX3" fmla="*/ 3577321 w 5187341"/>
              <a:gd name="connsiteY3" fmla="*/ 6006520 h 6811530"/>
              <a:gd name="connsiteX4" fmla="*/ 4382331 w 5187341"/>
              <a:gd name="connsiteY4" fmla="*/ 5201510 h 6811530"/>
              <a:gd name="connsiteX5" fmla="*/ 1813245 w 5187341"/>
              <a:gd name="connsiteY5" fmla="*/ 5114821 h 6811530"/>
              <a:gd name="connsiteX6" fmla="*/ 2405348 w 5187341"/>
              <a:gd name="connsiteY6" fmla="*/ 5706924 h 6811530"/>
              <a:gd name="connsiteX7" fmla="*/ 1813245 w 5187341"/>
              <a:gd name="connsiteY7" fmla="*/ 6299027 h 6811530"/>
              <a:gd name="connsiteX8" fmla="*/ 1221142 w 5187341"/>
              <a:gd name="connsiteY8" fmla="*/ 5706924 h 6811530"/>
              <a:gd name="connsiteX9" fmla="*/ 1813245 w 5187341"/>
              <a:gd name="connsiteY9" fmla="*/ 5114821 h 6811530"/>
              <a:gd name="connsiteX10" fmla="*/ 2655196 w 5187341"/>
              <a:gd name="connsiteY10" fmla="*/ 2947784 h 6811530"/>
              <a:gd name="connsiteX11" fmla="*/ 1720086 w 5187341"/>
              <a:gd name="connsiteY11" fmla="*/ 3882894 h 6811530"/>
              <a:gd name="connsiteX12" fmla="*/ 2655196 w 5187341"/>
              <a:gd name="connsiteY12" fmla="*/ 4818004 h 6811530"/>
              <a:gd name="connsiteX13" fmla="*/ 3590306 w 5187341"/>
              <a:gd name="connsiteY13" fmla="*/ 3882894 h 6811530"/>
              <a:gd name="connsiteX14" fmla="*/ 2655196 w 5187341"/>
              <a:gd name="connsiteY14" fmla="*/ 2947784 h 6811530"/>
              <a:gd name="connsiteX15" fmla="*/ 2980598 w 5187341"/>
              <a:gd name="connsiteY15" fmla="*/ 1068920 h 6811530"/>
              <a:gd name="connsiteX16" fmla="*/ 3608662 w 5187341"/>
              <a:gd name="connsiteY16" fmla="*/ 1163875 h 6811530"/>
              <a:gd name="connsiteX17" fmla="*/ 3762499 w 5187341"/>
              <a:gd name="connsiteY17" fmla="*/ 1220180 h 6811530"/>
              <a:gd name="connsiteX18" fmla="*/ 3746827 w 5187341"/>
              <a:gd name="connsiteY18" fmla="*/ 1249052 h 6811530"/>
              <a:gd name="connsiteX19" fmla="*/ 3702010 w 5187341"/>
              <a:gd name="connsiteY19" fmla="*/ 1471040 h 6811530"/>
              <a:gd name="connsiteX20" fmla="*/ 4272315 w 5187341"/>
              <a:gd name="connsiteY20" fmla="*/ 2041345 h 6811530"/>
              <a:gd name="connsiteX21" fmla="*/ 4591178 w 5187341"/>
              <a:gd name="connsiteY21" fmla="*/ 1943946 h 6811530"/>
              <a:gd name="connsiteX22" fmla="*/ 4652267 w 5187341"/>
              <a:gd name="connsiteY22" fmla="*/ 1893543 h 6811530"/>
              <a:gd name="connsiteX23" fmla="*/ 4731956 w 5187341"/>
              <a:gd name="connsiteY23" fmla="*/ 2000110 h 6811530"/>
              <a:gd name="connsiteX24" fmla="*/ 5092664 w 5187341"/>
              <a:gd name="connsiteY24" fmla="*/ 3180986 h 6811530"/>
              <a:gd name="connsiteX25" fmla="*/ 2980598 w 5187341"/>
              <a:gd name="connsiteY25" fmla="*/ 5293052 h 6811530"/>
              <a:gd name="connsiteX26" fmla="*/ 868532 w 5187341"/>
              <a:gd name="connsiteY26" fmla="*/ 3180986 h 6811530"/>
              <a:gd name="connsiteX27" fmla="*/ 911442 w 5187341"/>
              <a:gd name="connsiteY27" fmla="*/ 2755331 h 6811530"/>
              <a:gd name="connsiteX28" fmla="*/ 945724 w 5187341"/>
              <a:gd name="connsiteY28" fmla="*/ 2622002 h 6811530"/>
              <a:gd name="connsiteX29" fmla="*/ 1070468 w 5187341"/>
              <a:gd name="connsiteY29" fmla="*/ 2654077 h 6811530"/>
              <a:gd name="connsiteX30" fmla="*/ 1340657 w 5187341"/>
              <a:gd name="connsiteY30" fmla="*/ 2681314 h 6811530"/>
              <a:gd name="connsiteX31" fmla="*/ 2681314 w 5187341"/>
              <a:gd name="connsiteY31" fmla="*/ 1340657 h 6811530"/>
              <a:gd name="connsiteX32" fmla="*/ 2674392 w 5187341"/>
              <a:gd name="connsiteY32" fmla="*/ 1203583 h 6811530"/>
              <a:gd name="connsiteX33" fmla="*/ 2657989 w 5187341"/>
              <a:gd name="connsiteY33" fmla="*/ 1096103 h 6811530"/>
              <a:gd name="connsiteX34" fmla="*/ 2764651 w 5187341"/>
              <a:gd name="connsiteY34" fmla="*/ 1079825 h 6811530"/>
              <a:gd name="connsiteX35" fmla="*/ 2980598 w 5187341"/>
              <a:gd name="connsiteY35" fmla="*/ 1068920 h 6811530"/>
              <a:gd name="connsiteX36" fmla="*/ 4272315 w 5187341"/>
              <a:gd name="connsiteY36" fmla="*/ 900735 h 6811530"/>
              <a:gd name="connsiteX37" fmla="*/ 4842620 w 5187341"/>
              <a:gd name="connsiteY37" fmla="*/ 1471040 h 6811530"/>
              <a:gd name="connsiteX38" fmla="*/ 4675582 w 5187341"/>
              <a:gd name="connsiteY38" fmla="*/ 1874307 h 6811530"/>
              <a:gd name="connsiteX39" fmla="*/ 4652267 w 5187341"/>
              <a:gd name="connsiteY39" fmla="*/ 1893543 h 6811530"/>
              <a:gd name="connsiteX40" fmla="*/ 4610371 w 5187341"/>
              <a:gd name="connsiteY40" fmla="*/ 1837516 h 6811530"/>
              <a:gd name="connsiteX41" fmla="*/ 3802709 w 5187341"/>
              <a:gd name="connsiteY41" fmla="*/ 1234897 h 6811530"/>
              <a:gd name="connsiteX42" fmla="*/ 3762499 w 5187341"/>
              <a:gd name="connsiteY42" fmla="*/ 1220180 h 6811530"/>
              <a:gd name="connsiteX43" fmla="*/ 3799409 w 5187341"/>
              <a:gd name="connsiteY43" fmla="*/ 1152177 h 6811530"/>
              <a:gd name="connsiteX44" fmla="*/ 4272315 w 5187341"/>
              <a:gd name="connsiteY44" fmla="*/ 900735 h 6811530"/>
              <a:gd name="connsiteX45" fmla="*/ 1340657 w 5187341"/>
              <a:gd name="connsiteY45" fmla="*/ 0 h 6811530"/>
              <a:gd name="connsiteX46" fmla="*/ 2654077 w 5187341"/>
              <a:gd name="connsiteY46" fmla="*/ 1070468 h 6811530"/>
              <a:gd name="connsiteX47" fmla="*/ 2657989 w 5187341"/>
              <a:gd name="connsiteY47" fmla="*/ 1096103 h 6811530"/>
              <a:gd name="connsiteX48" fmla="*/ 2554943 w 5187341"/>
              <a:gd name="connsiteY48" fmla="*/ 1111830 h 6811530"/>
              <a:gd name="connsiteX49" fmla="*/ 963487 w 5187341"/>
              <a:gd name="connsiteY49" fmla="*/ 2552922 h 6811530"/>
              <a:gd name="connsiteX50" fmla="*/ 945724 w 5187341"/>
              <a:gd name="connsiteY50" fmla="*/ 2622002 h 6811530"/>
              <a:gd name="connsiteX51" fmla="*/ 941987 w 5187341"/>
              <a:gd name="connsiteY51" fmla="*/ 2621041 h 6811530"/>
              <a:gd name="connsiteX52" fmla="*/ 0 w 5187341"/>
              <a:gd name="connsiteY52" fmla="*/ 1340657 h 6811530"/>
              <a:gd name="connsiteX53" fmla="*/ 1340657 w 5187341"/>
              <a:gd name="connsiteY53" fmla="*/ 0 h 6811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187341" h="6811530">
                <a:moveTo>
                  <a:pt x="4382331" y="5201510"/>
                </a:moveTo>
                <a:cubicBezTo>
                  <a:pt x="4826926" y="5201510"/>
                  <a:pt x="5187341" y="5561925"/>
                  <a:pt x="5187341" y="6006520"/>
                </a:cubicBezTo>
                <a:cubicBezTo>
                  <a:pt x="5187341" y="6451115"/>
                  <a:pt x="4826926" y="6811530"/>
                  <a:pt x="4382331" y="6811530"/>
                </a:cubicBezTo>
                <a:cubicBezTo>
                  <a:pt x="3937736" y="6811530"/>
                  <a:pt x="3577321" y="6451115"/>
                  <a:pt x="3577321" y="6006520"/>
                </a:cubicBezTo>
                <a:cubicBezTo>
                  <a:pt x="3577321" y="5561925"/>
                  <a:pt x="3937736" y="5201510"/>
                  <a:pt x="4382331" y="5201510"/>
                </a:cubicBezTo>
                <a:close/>
                <a:moveTo>
                  <a:pt x="1813245" y="5114821"/>
                </a:moveTo>
                <a:cubicBezTo>
                  <a:pt x="2140254" y="5114821"/>
                  <a:pt x="2405348" y="5379915"/>
                  <a:pt x="2405348" y="5706924"/>
                </a:cubicBezTo>
                <a:cubicBezTo>
                  <a:pt x="2405348" y="6033933"/>
                  <a:pt x="2140254" y="6299027"/>
                  <a:pt x="1813245" y="6299027"/>
                </a:cubicBezTo>
                <a:cubicBezTo>
                  <a:pt x="1486236" y="6299027"/>
                  <a:pt x="1221142" y="6033933"/>
                  <a:pt x="1221142" y="5706924"/>
                </a:cubicBezTo>
                <a:cubicBezTo>
                  <a:pt x="1221142" y="5379915"/>
                  <a:pt x="1486236" y="5114821"/>
                  <a:pt x="1813245" y="5114821"/>
                </a:cubicBezTo>
                <a:close/>
                <a:moveTo>
                  <a:pt x="2655196" y="2947784"/>
                </a:moveTo>
                <a:cubicBezTo>
                  <a:pt x="2138749" y="2947784"/>
                  <a:pt x="1720086" y="3366447"/>
                  <a:pt x="1720086" y="3882894"/>
                </a:cubicBezTo>
                <a:cubicBezTo>
                  <a:pt x="1720086" y="4399341"/>
                  <a:pt x="2138749" y="4818004"/>
                  <a:pt x="2655196" y="4818004"/>
                </a:cubicBezTo>
                <a:cubicBezTo>
                  <a:pt x="3171643" y="4818004"/>
                  <a:pt x="3590306" y="4399341"/>
                  <a:pt x="3590306" y="3882894"/>
                </a:cubicBezTo>
                <a:cubicBezTo>
                  <a:pt x="3590306" y="3366447"/>
                  <a:pt x="3171643" y="2947784"/>
                  <a:pt x="2655196" y="2947784"/>
                </a:cubicBezTo>
                <a:close/>
                <a:moveTo>
                  <a:pt x="2980598" y="1068920"/>
                </a:moveTo>
                <a:cubicBezTo>
                  <a:pt x="3199310" y="1068920"/>
                  <a:pt x="3410257" y="1102164"/>
                  <a:pt x="3608662" y="1163875"/>
                </a:cubicBezTo>
                <a:lnTo>
                  <a:pt x="3762499" y="1220180"/>
                </a:lnTo>
                <a:lnTo>
                  <a:pt x="3746827" y="1249052"/>
                </a:lnTo>
                <a:cubicBezTo>
                  <a:pt x="3717968" y="1317282"/>
                  <a:pt x="3702010" y="1392298"/>
                  <a:pt x="3702010" y="1471040"/>
                </a:cubicBezTo>
                <a:cubicBezTo>
                  <a:pt x="3702010" y="1786011"/>
                  <a:pt x="3957344" y="2041345"/>
                  <a:pt x="4272315" y="2041345"/>
                </a:cubicBezTo>
                <a:cubicBezTo>
                  <a:pt x="4390429" y="2041345"/>
                  <a:pt x="4500157" y="2005439"/>
                  <a:pt x="4591178" y="1943946"/>
                </a:cubicBezTo>
                <a:lnTo>
                  <a:pt x="4652267" y="1893543"/>
                </a:lnTo>
                <a:lnTo>
                  <a:pt x="4731956" y="2000110"/>
                </a:lnTo>
                <a:cubicBezTo>
                  <a:pt x="4959688" y="2337198"/>
                  <a:pt x="5092664" y="2743563"/>
                  <a:pt x="5092664" y="3180986"/>
                </a:cubicBezTo>
                <a:cubicBezTo>
                  <a:pt x="5092664" y="4347448"/>
                  <a:pt x="4147060" y="5293052"/>
                  <a:pt x="2980598" y="5293052"/>
                </a:cubicBezTo>
                <a:cubicBezTo>
                  <a:pt x="1814136" y="5293052"/>
                  <a:pt x="868532" y="4347448"/>
                  <a:pt x="868532" y="3180986"/>
                </a:cubicBezTo>
                <a:cubicBezTo>
                  <a:pt x="868532" y="3035179"/>
                  <a:pt x="883307" y="2892822"/>
                  <a:pt x="911442" y="2755331"/>
                </a:cubicBezTo>
                <a:lnTo>
                  <a:pt x="945724" y="2622002"/>
                </a:lnTo>
                <a:lnTo>
                  <a:pt x="1070468" y="2654077"/>
                </a:lnTo>
                <a:cubicBezTo>
                  <a:pt x="1157742" y="2671936"/>
                  <a:pt x="1248104" y="2681314"/>
                  <a:pt x="1340657" y="2681314"/>
                </a:cubicBezTo>
                <a:cubicBezTo>
                  <a:pt x="2081081" y="2681314"/>
                  <a:pt x="2681314" y="2081082"/>
                  <a:pt x="2681314" y="1340657"/>
                </a:cubicBezTo>
                <a:cubicBezTo>
                  <a:pt x="2681314" y="1294381"/>
                  <a:pt x="2678969" y="1248652"/>
                  <a:pt x="2674392" y="1203583"/>
                </a:cubicBezTo>
                <a:lnTo>
                  <a:pt x="2657989" y="1096103"/>
                </a:lnTo>
                <a:lnTo>
                  <a:pt x="2764651" y="1079825"/>
                </a:lnTo>
                <a:cubicBezTo>
                  <a:pt x="2835653" y="1072614"/>
                  <a:pt x="2907694" y="1068920"/>
                  <a:pt x="2980598" y="1068920"/>
                </a:cubicBezTo>
                <a:close/>
                <a:moveTo>
                  <a:pt x="4272315" y="900735"/>
                </a:moveTo>
                <a:cubicBezTo>
                  <a:pt x="4587286" y="900735"/>
                  <a:pt x="4842620" y="1156069"/>
                  <a:pt x="4842620" y="1471040"/>
                </a:cubicBezTo>
                <a:cubicBezTo>
                  <a:pt x="4842620" y="1628526"/>
                  <a:pt x="4778786" y="1771102"/>
                  <a:pt x="4675582" y="1874307"/>
                </a:cubicBezTo>
                <a:lnTo>
                  <a:pt x="4652267" y="1893543"/>
                </a:lnTo>
                <a:lnTo>
                  <a:pt x="4610371" y="1837516"/>
                </a:lnTo>
                <a:cubicBezTo>
                  <a:pt x="4395158" y="1576738"/>
                  <a:pt x="4118565" y="1368492"/>
                  <a:pt x="3802709" y="1234897"/>
                </a:cubicBezTo>
                <a:lnTo>
                  <a:pt x="3762499" y="1220180"/>
                </a:lnTo>
                <a:lnTo>
                  <a:pt x="3799409" y="1152177"/>
                </a:lnTo>
                <a:cubicBezTo>
                  <a:pt x="3901897" y="1000475"/>
                  <a:pt x="4075458" y="900735"/>
                  <a:pt x="4272315" y="900735"/>
                </a:cubicBezTo>
                <a:close/>
                <a:moveTo>
                  <a:pt x="1340657" y="0"/>
                </a:moveTo>
                <a:cubicBezTo>
                  <a:pt x="1988528" y="0"/>
                  <a:pt x="2529065" y="459554"/>
                  <a:pt x="2654077" y="1070468"/>
                </a:cubicBezTo>
                <a:lnTo>
                  <a:pt x="2657989" y="1096103"/>
                </a:lnTo>
                <a:lnTo>
                  <a:pt x="2554943" y="1111830"/>
                </a:lnTo>
                <a:cubicBezTo>
                  <a:pt x="1798746" y="1266570"/>
                  <a:pt x="1189758" y="1825437"/>
                  <a:pt x="963487" y="2552922"/>
                </a:cubicBezTo>
                <a:lnTo>
                  <a:pt x="945724" y="2622002"/>
                </a:lnTo>
                <a:lnTo>
                  <a:pt x="941987" y="2621041"/>
                </a:lnTo>
                <a:cubicBezTo>
                  <a:pt x="396248" y="2451298"/>
                  <a:pt x="0" y="1942252"/>
                  <a:pt x="0" y="1340657"/>
                </a:cubicBezTo>
                <a:cubicBezTo>
                  <a:pt x="0" y="600233"/>
                  <a:pt x="600233" y="0"/>
                  <a:pt x="1340657"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1800575605"/>
      </p:ext>
    </p:extLst>
  </p:cSld>
  <p:clrMapOvr>
    <a:masterClrMapping/>
  </p:clrMapOvr>
  <p:transition>
    <p:fade/>
  </p:transition>
  <p:extLst>
    <p:ext uri="{DCECCB84-F9BA-43D5-87BE-67443E8EF086}">
      <p15:sldGuideLst xmlns:p15="http://schemas.microsoft.com/office/powerpoint/2012/main">
        <p15:guide id="1" orient="horz" pos="368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Forside_presentasjon_grå">
    <p:bg>
      <p:bgPr>
        <a:solidFill>
          <a:schemeClr val="accent3"/>
        </a:solidFill>
        <a:effectLst/>
      </p:bgPr>
    </p:bg>
    <p:spTree>
      <p:nvGrpSpPr>
        <p:cNvPr id="1" name=""/>
        <p:cNvGrpSpPr/>
        <p:nvPr/>
      </p:nvGrpSpPr>
      <p:grpSpPr>
        <a:xfrm>
          <a:off x="0" y="0"/>
          <a:ext cx="0" cy="0"/>
          <a:chOff x="0" y="0"/>
          <a:chExt cx="0" cy="0"/>
        </a:xfrm>
      </p:grpSpPr>
      <p:sp>
        <p:nvSpPr>
          <p:cNvPr id="10" name="Plassholder for tekst 9">
            <a:extLst>
              <a:ext uri="{FF2B5EF4-FFF2-40B4-BE49-F238E27FC236}">
                <a16:creationId xmlns:a16="http://schemas.microsoft.com/office/drawing/2014/main" id="{DABBA762-45EA-89B4-29A9-283479FFD6E5}"/>
              </a:ext>
            </a:extLst>
          </p:cNvPr>
          <p:cNvSpPr>
            <a:spLocks noGrp="1"/>
          </p:cNvSpPr>
          <p:nvPr>
            <p:ph type="body" sz="quarter" idx="10" hasCustomPrompt="1"/>
          </p:nvPr>
        </p:nvSpPr>
        <p:spPr>
          <a:xfrm>
            <a:off x="839788" y="3582676"/>
            <a:ext cx="6877050" cy="1660525"/>
          </a:xfrm>
          <a:prstGeom prst="rect">
            <a:avLst/>
          </a:prstGeom>
        </p:spPr>
        <p:txBody>
          <a:bodyPr anchor="b"/>
          <a:lstStyle>
            <a:lvl1pPr marL="0" indent="0">
              <a:buFontTx/>
              <a:buNone/>
              <a:defRPr sz="4800" b="1">
                <a:solidFill>
                  <a:schemeClr val="tx2"/>
                </a:solidFill>
                <a:latin typeface="+mj-lt"/>
              </a:defRPr>
            </a:lvl1pPr>
            <a:lvl2pPr marL="457200" indent="0">
              <a:buFontTx/>
              <a:buNone/>
              <a:defRPr>
                <a:latin typeface="+mj-lt"/>
              </a:defRPr>
            </a:lvl2pPr>
            <a:lvl3pPr marL="914400" indent="0">
              <a:buFontTx/>
              <a:buNone/>
              <a:defRPr>
                <a:latin typeface="+mj-lt"/>
              </a:defRPr>
            </a:lvl3pPr>
            <a:lvl4pPr marL="1371600" indent="0">
              <a:buFontTx/>
              <a:buNone/>
              <a:defRPr>
                <a:latin typeface="+mj-lt"/>
              </a:defRPr>
            </a:lvl4pPr>
            <a:lvl5pPr marL="1828800" indent="0">
              <a:buFontTx/>
              <a:buNone/>
              <a:defRPr>
                <a:latin typeface="+mj-lt"/>
              </a:defRPr>
            </a:lvl5pPr>
          </a:lstStyle>
          <a:p>
            <a:pPr lvl="0"/>
            <a:r>
              <a:rPr lang="nb-NO" dirty="0"/>
              <a:t>TITTEL PÅ PRESENTASJON</a:t>
            </a:r>
          </a:p>
        </p:txBody>
      </p:sp>
      <p:sp>
        <p:nvSpPr>
          <p:cNvPr id="14" name="Plassholder for tekst 13">
            <a:extLst>
              <a:ext uri="{FF2B5EF4-FFF2-40B4-BE49-F238E27FC236}">
                <a16:creationId xmlns:a16="http://schemas.microsoft.com/office/drawing/2014/main" id="{35BCE704-52BE-7AD2-7D90-0101F89BB800}"/>
              </a:ext>
            </a:extLst>
          </p:cNvPr>
          <p:cNvSpPr>
            <a:spLocks noGrp="1"/>
          </p:cNvSpPr>
          <p:nvPr>
            <p:ph type="body" sz="quarter" idx="11" hasCustomPrompt="1"/>
          </p:nvPr>
        </p:nvSpPr>
        <p:spPr>
          <a:xfrm>
            <a:off x="839788" y="5475090"/>
            <a:ext cx="6877050" cy="931714"/>
          </a:xfrm>
          <a:prstGeom prst="rect">
            <a:avLst/>
          </a:prstGeom>
        </p:spPr>
        <p:txBody>
          <a:bodyPr/>
          <a:lstStyle>
            <a:lvl1pPr marL="0" indent="0">
              <a:buNone/>
              <a:defRPr b="1">
                <a:solidFill>
                  <a:schemeClr val="accent6"/>
                </a:solidFill>
                <a:latin typeface="+mn-lt"/>
              </a:defRPr>
            </a:lvl1pPr>
          </a:lstStyle>
          <a:p>
            <a:pPr lvl="0"/>
            <a:r>
              <a:rPr lang="nb-NO" dirty="0"/>
              <a:t>Ditt navn // Dato // Sted</a:t>
            </a:r>
          </a:p>
        </p:txBody>
      </p:sp>
      <p:pic>
        <p:nvPicPr>
          <p:cNvPr id="5" name="Bilde 4" descr="Et bilde som inneholder sirkel, Grafikk, Font, grafisk design&#10;&#10;Automatisk generert beskrivelse">
            <a:extLst>
              <a:ext uri="{FF2B5EF4-FFF2-40B4-BE49-F238E27FC236}">
                <a16:creationId xmlns:a16="http://schemas.microsoft.com/office/drawing/2014/main" id="{2DCDB437-A449-016F-998B-6F0ED5C481AF}"/>
              </a:ext>
            </a:extLst>
          </p:cNvPr>
          <p:cNvPicPr>
            <a:picLocks noChangeAspect="1"/>
          </p:cNvPicPr>
          <p:nvPr userDrawn="1"/>
        </p:nvPicPr>
        <p:blipFill>
          <a:blip r:embed="rId2"/>
          <a:stretch>
            <a:fillRect/>
          </a:stretch>
        </p:blipFill>
        <p:spPr>
          <a:xfrm>
            <a:off x="874618" y="451196"/>
            <a:ext cx="1092737" cy="1359545"/>
          </a:xfrm>
          <a:prstGeom prst="rect">
            <a:avLst/>
          </a:prstGeom>
        </p:spPr>
      </p:pic>
      <p:pic>
        <p:nvPicPr>
          <p:cNvPr id="4" name="Bilde 3">
            <a:extLst>
              <a:ext uri="{FF2B5EF4-FFF2-40B4-BE49-F238E27FC236}">
                <a16:creationId xmlns:a16="http://schemas.microsoft.com/office/drawing/2014/main" id="{23479756-4B7C-3595-7501-0D4ECD5A9BC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9879" b="27005"/>
          <a:stretch/>
        </p:blipFill>
        <p:spPr>
          <a:xfrm>
            <a:off x="7299702" y="0"/>
            <a:ext cx="4891113" cy="5005953"/>
          </a:xfrm>
          <a:prstGeom prst="rect">
            <a:avLst/>
          </a:prstGeom>
        </p:spPr>
      </p:pic>
    </p:spTree>
    <p:extLst>
      <p:ext uri="{BB962C8B-B14F-4D97-AF65-F5344CB8AC3E}">
        <p14:creationId xmlns:p14="http://schemas.microsoft.com/office/powerpoint/2010/main" val="1402658018"/>
      </p:ext>
    </p:extLst>
  </p:cSld>
  <p:clrMapOvr>
    <a:masterClrMapping/>
  </p:clrMapOvr>
  <p:transition>
    <p:fade/>
  </p:transition>
  <p:extLst>
    <p:ext uri="{DCECCB84-F9BA-43D5-87BE-67443E8EF086}">
      <p15:sldGuideLst xmlns:p15="http://schemas.microsoft.com/office/powerpoint/2012/main">
        <p15:guide id="1" orient="horz" pos="36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Oransje_blank_bokeh_1">
    <p:bg>
      <p:bgPr>
        <a:solidFill>
          <a:schemeClr val="tx2"/>
        </a:solidFill>
        <a:effectLst/>
      </p:bgPr>
    </p:bg>
    <p:spTree>
      <p:nvGrpSpPr>
        <p:cNvPr id="1" name=""/>
        <p:cNvGrpSpPr/>
        <p:nvPr/>
      </p:nvGrpSpPr>
      <p:grpSpPr>
        <a:xfrm>
          <a:off x="0" y="0"/>
          <a:ext cx="0" cy="0"/>
          <a:chOff x="0" y="0"/>
          <a:chExt cx="0" cy="0"/>
        </a:xfrm>
      </p:grpSpPr>
      <p:sp>
        <p:nvSpPr>
          <p:cNvPr id="8" name="Friform 7">
            <a:extLst>
              <a:ext uri="{FF2B5EF4-FFF2-40B4-BE49-F238E27FC236}">
                <a16:creationId xmlns:a16="http://schemas.microsoft.com/office/drawing/2014/main" id="{F0B75528-A880-642F-A9E8-48FEAA1EC508}"/>
              </a:ext>
            </a:extLst>
          </p:cNvPr>
          <p:cNvSpPr/>
          <p:nvPr userDrawn="1"/>
        </p:nvSpPr>
        <p:spPr>
          <a:xfrm>
            <a:off x="-563104" y="-406022"/>
            <a:ext cx="13318208" cy="8253484"/>
          </a:xfrm>
          <a:custGeom>
            <a:avLst/>
            <a:gdLst>
              <a:gd name="connsiteX0" fmla="*/ 10887300 w 13318208"/>
              <a:gd name="connsiteY0" fmla="*/ 4230806 h 8253484"/>
              <a:gd name="connsiteX1" fmla="*/ 11876762 w 13318208"/>
              <a:gd name="connsiteY1" fmla="*/ 5220268 h 8253484"/>
              <a:gd name="connsiteX2" fmla="*/ 10887300 w 13318208"/>
              <a:gd name="connsiteY2" fmla="*/ 6209730 h 8253484"/>
              <a:gd name="connsiteX3" fmla="*/ 9897838 w 13318208"/>
              <a:gd name="connsiteY3" fmla="*/ 5220268 h 8253484"/>
              <a:gd name="connsiteX4" fmla="*/ 10887300 w 13318208"/>
              <a:gd name="connsiteY4" fmla="*/ 4230806 h 8253484"/>
              <a:gd name="connsiteX5" fmla="*/ 12882479 w 13318208"/>
              <a:gd name="connsiteY5" fmla="*/ 1072991 h 8253484"/>
              <a:gd name="connsiteX6" fmla="*/ 12884766 w 13318208"/>
              <a:gd name="connsiteY6" fmla="*/ 1073701 h 8253484"/>
              <a:gd name="connsiteX7" fmla="*/ 13318208 w 13318208"/>
              <a:gd name="connsiteY7" fmla="*/ 1727613 h 8253484"/>
              <a:gd name="connsiteX8" fmla="*/ 12608525 w 13318208"/>
              <a:gd name="connsiteY8" fmla="*/ 2437296 h 8253484"/>
              <a:gd name="connsiteX9" fmla="*/ 11954612 w 13318208"/>
              <a:gd name="connsiteY9" fmla="*/ 2003854 h 8253484"/>
              <a:gd name="connsiteX10" fmla="*/ 11946108 w 13318208"/>
              <a:gd name="connsiteY10" fmla="*/ 1976456 h 8253484"/>
              <a:gd name="connsiteX11" fmla="*/ 11998402 w 13318208"/>
              <a:gd name="connsiteY11" fmla="*/ 1973816 h 8253484"/>
              <a:gd name="connsiteX12" fmla="*/ 12881589 w 13318208"/>
              <a:gd name="connsiteY12" fmla="*/ 1090629 h 8253484"/>
              <a:gd name="connsiteX13" fmla="*/ 7431205 w 13318208"/>
              <a:gd name="connsiteY13" fmla="*/ 270763 h 8253484"/>
              <a:gd name="connsiteX14" fmla="*/ 9294125 w 13318208"/>
              <a:gd name="connsiteY14" fmla="*/ 2133683 h 8253484"/>
              <a:gd name="connsiteX15" fmla="*/ 8156337 w 13318208"/>
              <a:gd name="connsiteY15" fmla="*/ 3850206 h 8253484"/>
              <a:gd name="connsiteX16" fmla="*/ 8007892 w 13318208"/>
              <a:gd name="connsiteY16" fmla="*/ 3904537 h 8253484"/>
              <a:gd name="connsiteX17" fmla="*/ 8004168 w 13318208"/>
              <a:gd name="connsiteY17" fmla="*/ 3830793 h 8253484"/>
              <a:gd name="connsiteX18" fmla="*/ 6255837 w 13318208"/>
              <a:gd name="connsiteY18" fmla="*/ 913862 h 8253484"/>
              <a:gd name="connsiteX19" fmla="*/ 6110199 w 13318208"/>
              <a:gd name="connsiteY19" fmla="*/ 820496 h 8253484"/>
              <a:gd name="connsiteX20" fmla="*/ 6113922 w 13318208"/>
              <a:gd name="connsiteY20" fmla="*/ 816400 h 8253484"/>
              <a:gd name="connsiteX21" fmla="*/ 7431205 w 13318208"/>
              <a:gd name="connsiteY21" fmla="*/ 270763 h 8253484"/>
              <a:gd name="connsiteX22" fmla="*/ 4012442 w 13318208"/>
              <a:gd name="connsiteY22" fmla="*/ 228600 h 8253484"/>
              <a:gd name="connsiteX23" fmla="*/ 6093039 w 13318208"/>
              <a:gd name="connsiteY23" fmla="*/ 809495 h 8253484"/>
              <a:gd name="connsiteX24" fmla="*/ 6110199 w 13318208"/>
              <a:gd name="connsiteY24" fmla="*/ 820496 h 8253484"/>
              <a:gd name="connsiteX25" fmla="*/ 5993685 w 13318208"/>
              <a:gd name="connsiteY25" fmla="*/ 948693 h 8253484"/>
              <a:gd name="connsiteX26" fmla="*/ 5568285 w 13318208"/>
              <a:gd name="connsiteY26" fmla="*/ 2133683 h 8253484"/>
              <a:gd name="connsiteX27" fmla="*/ 7431205 w 13318208"/>
              <a:gd name="connsiteY27" fmla="*/ 3996603 h 8253484"/>
              <a:gd name="connsiteX28" fmla="*/ 7985180 w 13318208"/>
              <a:gd name="connsiteY28" fmla="*/ 3912850 h 8253484"/>
              <a:gd name="connsiteX29" fmla="*/ 8007892 w 13318208"/>
              <a:gd name="connsiteY29" fmla="*/ 3904537 h 8253484"/>
              <a:gd name="connsiteX30" fmla="*/ 8024884 w 13318208"/>
              <a:gd name="connsiteY30" fmla="*/ 4241042 h 8253484"/>
              <a:gd name="connsiteX31" fmla="*/ 4012442 w 13318208"/>
              <a:gd name="connsiteY31" fmla="*/ 8253484 h 8253484"/>
              <a:gd name="connsiteX32" fmla="*/ 0 w 13318208"/>
              <a:gd name="connsiteY32" fmla="*/ 4241042 h 8253484"/>
              <a:gd name="connsiteX33" fmla="*/ 4012442 w 13318208"/>
              <a:gd name="connsiteY33" fmla="*/ 228600 h 8253484"/>
              <a:gd name="connsiteX34" fmla="*/ 11897235 w 13318208"/>
              <a:gd name="connsiteY34" fmla="*/ 0 h 8253484"/>
              <a:gd name="connsiteX35" fmla="*/ 12886697 w 13318208"/>
              <a:gd name="connsiteY35" fmla="*/ 989462 h 8253484"/>
              <a:gd name="connsiteX36" fmla="*/ 12882479 w 13318208"/>
              <a:gd name="connsiteY36" fmla="*/ 1072991 h 8253484"/>
              <a:gd name="connsiteX37" fmla="*/ 12751551 w 13318208"/>
              <a:gd name="connsiteY37" fmla="*/ 1032349 h 8253484"/>
              <a:gd name="connsiteX38" fmla="*/ 12608525 w 13318208"/>
              <a:gd name="connsiteY38" fmla="*/ 1017930 h 8253484"/>
              <a:gd name="connsiteX39" fmla="*/ 11898842 w 13318208"/>
              <a:gd name="connsiteY39" fmla="*/ 1727613 h 8253484"/>
              <a:gd name="connsiteX40" fmla="*/ 11913260 w 13318208"/>
              <a:gd name="connsiteY40" fmla="*/ 1870639 h 8253484"/>
              <a:gd name="connsiteX41" fmla="*/ 11946108 w 13318208"/>
              <a:gd name="connsiteY41" fmla="*/ 1976456 h 8253484"/>
              <a:gd name="connsiteX42" fmla="*/ 11897235 w 13318208"/>
              <a:gd name="connsiteY42" fmla="*/ 1978924 h 8253484"/>
              <a:gd name="connsiteX43" fmla="*/ 10907773 w 13318208"/>
              <a:gd name="connsiteY43" fmla="*/ 989462 h 8253484"/>
              <a:gd name="connsiteX44" fmla="*/ 11897235 w 13318208"/>
              <a:gd name="connsiteY44" fmla="*/ 0 h 8253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3318208" h="8253484">
                <a:moveTo>
                  <a:pt x="10887300" y="4230806"/>
                </a:moveTo>
                <a:cubicBezTo>
                  <a:pt x="11433765" y="4230806"/>
                  <a:pt x="11876762" y="4673803"/>
                  <a:pt x="11876762" y="5220268"/>
                </a:cubicBezTo>
                <a:cubicBezTo>
                  <a:pt x="11876762" y="5766733"/>
                  <a:pt x="11433765" y="6209730"/>
                  <a:pt x="10887300" y="6209730"/>
                </a:cubicBezTo>
                <a:cubicBezTo>
                  <a:pt x="10340835" y="6209730"/>
                  <a:pt x="9897838" y="5766733"/>
                  <a:pt x="9897838" y="5220268"/>
                </a:cubicBezTo>
                <a:cubicBezTo>
                  <a:pt x="9897838" y="4673803"/>
                  <a:pt x="10340835" y="4230806"/>
                  <a:pt x="10887300" y="4230806"/>
                </a:cubicBezTo>
                <a:close/>
                <a:moveTo>
                  <a:pt x="12882479" y="1072991"/>
                </a:moveTo>
                <a:lnTo>
                  <a:pt x="12884766" y="1073701"/>
                </a:lnTo>
                <a:cubicBezTo>
                  <a:pt x="13139481" y="1181437"/>
                  <a:pt x="13318208" y="1433653"/>
                  <a:pt x="13318208" y="1727613"/>
                </a:cubicBezTo>
                <a:cubicBezTo>
                  <a:pt x="13318208" y="2119560"/>
                  <a:pt x="13000472" y="2437296"/>
                  <a:pt x="12608525" y="2437296"/>
                </a:cubicBezTo>
                <a:cubicBezTo>
                  <a:pt x="12314565" y="2437296"/>
                  <a:pt x="12062348" y="2258570"/>
                  <a:pt x="11954612" y="2003854"/>
                </a:cubicBezTo>
                <a:lnTo>
                  <a:pt x="11946108" y="1976456"/>
                </a:lnTo>
                <a:lnTo>
                  <a:pt x="11998402" y="1973816"/>
                </a:lnTo>
                <a:cubicBezTo>
                  <a:pt x="12464081" y="1926524"/>
                  <a:pt x="12834296" y="1556309"/>
                  <a:pt x="12881589" y="1090629"/>
                </a:cubicBezTo>
                <a:close/>
                <a:moveTo>
                  <a:pt x="7431205" y="270763"/>
                </a:moveTo>
                <a:cubicBezTo>
                  <a:pt x="8460067" y="270763"/>
                  <a:pt x="9294125" y="1104821"/>
                  <a:pt x="9294125" y="2133683"/>
                </a:cubicBezTo>
                <a:cubicBezTo>
                  <a:pt x="9294125" y="2905330"/>
                  <a:pt x="8824967" y="3567399"/>
                  <a:pt x="8156337" y="3850206"/>
                </a:cubicBezTo>
                <a:lnTo>
                  <a:pt x="8007892" y="3904537"/>
                </a:lnTo>
                <a:lnTo>
                  <a:pt x="8004168" y="3830793"/>
                </a:lnTo>
                <a:cubicBezTo>
                  <a:pt x="7880882" y="2616814"/>
                  <a:pt x="7216421" y="1562820"/>
                  <a:pt x="6255837" y="913862"/>
                </a:cubicBezTo>
                <a:lnTo>
                  <a:pt x="6110199" y="820496"/>
                </a:lnTo>
                <a:lnTo>
                  <a:pt x="6113922" y="816400"/>
                </a:lnTo>
                <a:cubicBezTo>
                  <a:pt x="6451044" y="479278"/>
                  <a:pt x="6916774" y="270763"/>
                  <a:pt x="7431205" y="270763"/>
                </a:cubicBezTo>
                <a:close/>
                <a:moveTo>
                  <a:pt x="4012442" y="228600"/>
                </a:moveTo>
                <a:cubicBezTo>
                  <a:pt x="4774196" y="228600"/>
                  <a:pt x="5486370" y="440874"/>
                  <a:pt x="6093039" y="809495"/>
                </a:cubicBezTo>
                <a:lnTo>
                  <a:pt x="6110199" y="820496"/>
                </a:lnTo>
                <a:lnTo>
                  <a:pt x="5993685" y="948693"/>
                </a:lnTo>
                <a:cubicBezTo>
                  <a:pt x="5727929" y="1270716"/>
                  <a:pt x="5568285" y="1683556"/>
                  <a:pt x="5568285" y="2133683"/>
                </a:cubicBezTo>
                <a:cubicBezTo>
                  <a:pt x="5568285" y="3162545"/>
                  <a:pt x="6402343" y="3996603"/>
                  <a:pt x="7431205" y="3996603"/>
                </a:cubicBezTo>
                <a:cubicBezTo>
                  <a:pt x="7624116" y="3996603"/>
                  <a:pt x="7810179" y="3967281"/>
                  <a:pt x="7985180" y="3912850"/>
                </a:cubicBezTo>
                <a:lnTo>
                  <a:pt x="8007892" y="3904537"/>
                </a:lnTo>
                <a:lnTo>
                  <a:pt x="8024884" y="4241042"/>
                </a:lnTo>
                <a:cubicBezTo>
                  <a:pt x="8024884" y="6457053"/>
                  <a:pt x="6228453" y="8253484"/>
                  <a:pt x="4012442" y="8253484"/>
                </a:cubicBezTo>
                <a:cubicBezTo>
                  <a:pt x="1796431" y="8253484"/>
                  <a:pt x="0" y="6457053"/>
                  <a:pt x="0" y="4241042"/>
                </a:cubicBezTo>
                <a:cubicBezTo>
                  <a:pt x="0" y="2025031"/>
                  <a:pt x="1796431" y="228600"/>
                  <a:pt x="4012442" y="228600"/>
                </a:cubicBezTo>
                <a:close/>
                <a:moveTo>
                  <a:pt x="11897235" y="0"/>
                </a:moveTo>
                <a:cubicBezTo>
                  <a:pt x="12443700" y="0"/>
                  <a:pt x="12886697" y="442997"/>
                  <a:pt x="12886697" y="989462"/>
                </a:cubicBezTo>
                <a:lnTo>
                  <a:pt x="12882479" y="1072991"/>
                </a:lnTo>
                <a:lnTo>
                  <a:pt x="12751551" y="1032349"/>
                </a:lnTo>
                <a:cubicBezTo>
                  <a:pt x="12705352" y="1022895"/>
                  <a:pt x="12657518" y="1017930"/>
                  <a:pt x="12608525" y="1017930"/>
                </a:cubicBezTo>
                <a:cubicBezTo>
                  <a:pt x="12216578" y="1017930"/>
                  <a:pt x="11898842" y="1335666"/>
                  <a:pt x="11898842" y="1727613"/>
                </a:cubicBezTo>
                <a:cubicBezTo>
                  <a:pt x="11898842" y="1776607"/>
                  <a:pt x="11903807" y="1824440"/>
                  <a:pt x="11913260" y="1870639"/>
                </a:cubicBezTo>
                <a:lnTo>
                  <a:pt x="11946108" y="1976456"/>
                </a:lnTo>
                <a:lnTo>
                  <a:pt x="11897235" y="1978924"/>
                </a:lnTo>
                <a:cubicBezTo>
                  <a:pt x="11350770" y="1978924"/>
                  <a:pt x="10907773" y="1535927"/>
                  <a:pt x="10907773" y="989462"/>
                </a:cubicBezTo>
                <a:cubicBezTo>
                  <a:pt x="10907773" y="442997"/>
                  <a:pt x="11350770" y="0"/>
                  <a:pt x="11897235" y="0"/>
                </a:cubicBezTo>
                <a:close/>
              </a:path>
            </a:pathLst>
          </a:custGeom>
          <a:solidFill>
            <a:schemeClr val="accent5">
              <a:lumMod val="20000"/>
              <a:lumOff val="80000"/>
              <a:alpha val="166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2496102777"/>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Oransje_blank_bokeh_2">
    <p:bg>
      <p:bgPr>
        <a:solidFill>
          <a:schemeClr val="tx2"/>
        </a:solidFill>
        <a:effectLst/>
      </p:bgPr>
    </p:bg>
    <p:spTree>
      <p:nvGrpSpPr>
        <p:cNvPr id="1" name=""/>
        <p:cNvGrpSpPr/>
        <p:nvPr/>
      </p:nvGrpSpPr>
      <p:grpSpPr>
        <a:xfrm>
          <a:off x="0" y="0"/>
          <a:ext cx="0" cy="0"/>
          <a:chOff x="0" y="0"/>
          <a:chExt cx="0" cy="0"/>
        </a:xfrm>
      </p:grpSpPr>
      <p:sp>
        <p:nvSpPr>
          <p:cNvPr id="8" name="Friform 7">
            <a:extLst>
              <a:ext uri="{FF2B5EF4-FFF2-40B4-BE49-F238E27FC236}">
                <a16:creationId xmlns:a16="http://schemas.microsoft.com/office/drawing/2014/main" id="{922E184B-2C24-B02F-4538-70C1750D8EC0}"/>
              </a:ext>
            </a:extLst>
          </p:cNvPr>
          <p:cNvSpPr/>
          <p:nvPr userDrawn="1"/>
        </p:nvSpPr>
        <p:spPr>
          <a:xfrm>
            <a:off x="1213845" y="0"/>
            <a:ext cx="10668577" cy="7089218"/>
          </a:xfrm>
          <a:custGeom>
            <a:avLst/>
            <a:gdLst>
              <a:gd name="connsiteX0" fmla="*/ 1130662 w 10668577"/>
              <a:gd name="connsiteY0" fmla="*/ 5361746 h 7089218"/>
              <a:gd name="connsiteX1" fmla="*/ 1994398 w 10668577"/>
              <a:gd name="connsiteY1" fmla="*/ 6225482 h 7089218"/>
              <a:gd name="connsiteX2" fmla="*/ 1130662 w 10668577"/>
              <a:gd name="connsiteY2" fmla="*/ 7089218 h 7089218"/>
              <a:gd name="connsiteX3" fmla="*/ 266926 w 10668577"/>
              <a:gd name="connsiteY3" fmla="*/ 6225482 h 7089218"/>
              <a:gd name="connsiteX4" fmla="*/ 268797 w 10668577"/>
              <a:gd name="connsiteY4" fmla="*/ 6188430 h 7089218"/>
              <a:gd name="connsiteX5" fmla="*/ 350646 w 10668577"/>
              <a:gd name="connsiteY5" fmla="*/ 6232855 h 7089218"/>
              <a:gd name="connsiteX6" fmla="*/ 574118 w 10668577"/>
              <a:gd name="connsiteY6" fmla="*/ 6277972 h 7089218"/>
              <a:gd name="connsiteX7" fmla="*/ 1148236 w 10668577"/>
              <a:gd name="connsiteY7" fmla="*/ 5703854 h 7089218"/>
              <a:gd name="connsiteX8" fmla="*/ 1050186 w 10668577"/>
              <a:gd name="connsiteY8" fmla="*/ 5382859 h 7089218"/>
              <a:gd name="connsiteX9" fmla="*/ 1037106 w 10668577"/>
              <a:gd name="connsiteY9" fmla="*/ 5367006 h 7089218"/>
              <a:gd name="connsiteX10" fmla="*/ 1042351 w 10668577"/>
              <a:gd name="connsiteY10" fmla="*/ 5366206 h 7089218"/>
              <a:gd name="connsiteX11" fmla="*/ 1130662 w 10668577"/>
              <a:gd name="connsiteY11" fmla="*/ 5361746 h 7089218"/>
              <a:gd name="connsiteX12" fmla="*/ 574118 w 10668577"/>
              <a:gd name="connsiteY12" fmla="*/ 5129736 h 7089218"/>
              <a:gd name="connsiteX13" fmla="*/ 980081 w 10668577"/>
              <a:gd name="connsiteY13" fmla="*/ 5297891 h 7089218"/>
              <a:gd name="connsiteX14" fmla="*/ 1037106 w 10668577"/>
              <a:gd name="connsiteY14" fmla="*/ 5367006 h 7089218"/>
              <a:gd name="connsiteX15" fmla="*/ 956590 w 10668577"/>
              <a:gd name="connsiteY15" fmla="*/ 5379294 h 7089218"/>
              <a:gd name="connsiteX16" fmla="*/ 271386 w 10668577"/>
              <a:gd name="connsiteY16" fmla="*/ 6137170 h 7089218"/>
              <a:gd name="connsiteX17" fmla="*/ 268797 w 10668577"/>
              <a:gd name="connsiteY17" fmla="*/ 6188430 h 7089218"/>
              <a:gd name="connsiteX18" fmla="*/ 253123 w 10668577"/>
              <a:gd name="connsiteY18" fmla="*/ 6179922 h 7089218"/>
              <a:gd name="connsiteX19" fmla="*/ 0 w 10668577"/>
              <a:gd name="connsiteY19" fmla="*/ 5703854 h 7089218"/>
              <a:gd name="connsiteX20" fmla="*/ 574118 w 10668577"/>
              <a:gd name="connsiteY20" fmla="*/ 5129736 h 7089218"/>
              <a:gd name="connsiteX21" fmla="*/ 4288275 w 10668577"/>
              <a:gd name="connsiteY21" fmla="*/ 3843813 h 7089218"/>
              <a:gd name="connsiteX22" fmla="*/ 4292270 w 10668577"/>
              <a:gd name="connsiteY22" fmla="*/ 3869990 h 7089218"/>
              <a:gd name="connsiteX23" fmla="*/ 5646885 w 10668577"/>
              <a:gd name="connsiteY23" fmla="*/ 5891670 h 7089218"/>
              <a:gd name="connsiteX24" fmla="*/ 5813053 w 10668577"/>
              <a:gd name="connsiteY24" fmla="*/ 5992619 h 7089218"/>
              <a:gd name="connsiteX25" fmla="*/ 5764531 w 10668577"/>
              <a:gd name="connsiteY25" fmla="*/ 6046008 h 7089218"/>
              <a:gd name="connsiteX26" fmla="*/ 4809138 w 10668577"/>
              <a:gd name="connsiteY26" fmla="*/ 6441744 h 7089218"/>
              <a:gd name="connsiteX27" fmla="*/ 3458009 w 10668577"/>
              <a:gd name="connsiteY27" fmla="*/ 5090615 h 7089218"/>
              <a:gd name="connsiteX28" fmla="*/ 4283218 w 10668577"/>
              <a:gd name="connsiteY28" fmla="*/ 3845664 h 7089218"/>
              <a:gd name="connsiteX29" fmla="*/ 1741913 w 10668577"/>
              <a:gd name="connsiteY29" fmla="*/ 1889419 h 7089218"/>
              <a:gd name="connsiteX30" fmla="*/ 2553956 w 10668577"/>
              <a:gd name="connsiteY30" fmla="*/ 2701462 h 7089218"/>
              <a:gd name="connsiteX31" fmla="*/ 1741913 w 10668577"/>
              <a:gd name="connsiteY31" fmla="*/ 3513505 h 7089218"/>
              <a:gd name="connsiteX32" fmla="*/ 929870 w 10668577"/>
              <a:gd name="connsiteY32" fmla="*/ 2701462 h 7089218"/>
              <a:gd name="connsiteX33" fmla="*/ 1741913 w 10668577"/>
              <a:gd name="connsiteY33" fmla="*/ 1889419 h 7089218"/>
              <a:gd name="connsiteX34" fmla="*/ 7447705 w 10668577"/>
              <a:gd name="connsiteY34" fmla="*/ 0 h 7089218"/>
              <a:gd name="connsiteX35" fmla="*/ 10668577 w 10668577"/>
              <a:gd name="connsiteY35" fmla="*/ 3220872 h 7089218"/>
              <a:gd name="connsiteX36" fmla="*/ 7447705 w 10668577"/>
              <a:gd name="connsiteY36" fmla="*/ 6441744 h 7089218"/>
              <a:gd name="connsiteX37" fmla="*/ 5912447 w 10668577"/>
              <a:gd name="connsiteY37" fmla="*/ 6053002 h 7089218"/>
              <a:gd name="connsiteX38" fmla="*/ 5813053 w 10668577"/>
              <a:gd name="connsiteY38" fmla="*/ 5992619 h 7089218"/>
              <a:gd name="connsiteX39" fmla="*/ 5851735 w 10668577"/>
              <a:gd name="connsiteY39" fmla="*/ 5950059 h 7089218"/>
              <a:gd name="connsiteX40" fmla="*/ 6160267 w 10668577"/>
              <a:gd name="connsiteY40" fmla="*/ 5090615 h 7089218"/>
              <a:gd name="connsiteX41" fmla="*/ 4809138 w 10668577"/>
              <a:gd name="connsiteY41" fmla="*/ 3739486 h 7089218"/>
              <a:gd name="connsiteX42" fmla="*/ 4407354 w 10668577"/>
              <a:gd name="connsiteY42" fmla="*/ 3800230 h 7089218"/>
              <a:gd name="connsiteX43" fmla="*/ 4288275 w 10668577"/>
              <a:gd name="connsiteY43" fmla="*/ 3843813 h 7089218"/>
              <a:gd name="connsiteX44" fmla="*/ 4243462 w 10668577"/>
              <a:gd name="connsiteY44" fmla="*/ 3550187 h 7089218"/>
              <a:gd name="connsiteX45" fmla="*/ 4226833 w 10668577"/>
              <a:gd name="connsiteY45" fmla="*/ 3220872 h 7089218"/>
              <a:gd name="connsiteX46" fmla="*/ 7447705 w 10668577"/>
              <a:gd name="connsiteY46" fmla="*/ 0 h 7089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68577" h="7089218">
                <a:moveTo>
                  <a:pt x="1130662" y="5361746"/>
                </a:moveTo>
                <a:cubicBezTo>
                  <a:pt x="1607690" y="5361746"/>
                  <a:pt x="1994398" y="5748454"/>
                  <a:pt x="1994398" y="6225482"/>
                </a:cubicBezTo>
                <a:cubicBezTo>
                  <a:pt x="1994398" y="6702510"/>
                  <a:pt x="1607690" y="7089218"/>
                  <a:pt x="1130662" y="7089218"/>
                </a:cubicBezTo>
                <a:cubicBezTo>
                  <a:pt x="653634" y="7089218"/>
                  <a:pt x="266926" y="6702510"/>
                  <a:pt x="266926" y="6225482"/>
                </a:cubicBezTo>
                <a:lnTo>
                  <a:pt x="268797" y="6188430"/>
                </a:lnTo>
                <a:lnTo>
                  <a:pt x="350646" y="6232855"/>
                </a:lnTo>
                <a:cubicBezTo>
                  <a:pt x="419332" y="6261907"/>
                  <a:pt x="494849" y="6277972"/>
                  <a:pt x="574118" y="6277972"/>
                </a:cubicBezTo>
                <a:cubicBezTo>
                  <a:pt x="891196" y="6277972"/>
                  <a:pt x="1148236" y="6020931"/>
                  <a:pt x="1148236" y="5703854"/>
                </a:cubicBezTo>
                <a:cubicBezTo>
                  <a:pt x="1148236" y="5584950"/>
                  <a:pt x="1112090" y="5474489"/>
                  <a:pt x="1050186" y="5382859"/>
                </a:cubicBezTo>
                <a:lnTo>
                  <a:pt x="1037106" y="5367006"/>
                </a:lnTo>
                <a:lnTo>
                  <a:pt x="1042351" y="5366206"/>
                </a:lnTo>
                <a:cubicBezTo>
                  <a:pt x="1071387" y="5363257"/>
                  <a:pt x="1100848" y="5361746"/>
                  <a:pt x="1130662" y="5361746"/>
                </a:cubicBezTo>
                <a:close/>
                <a:moveTo>
                  <a:pt x="574118" y="5129736"/>
                </a:moveTo>
                <a:cubicBezTo>
                  <a:pt x="732657" y="5129736"/>
                  <a:pt x="876186" y="5193997"/>
                  <a:pt x="980081" y="5297891"/>
                </a:cubicBezTo>
                <a:lnTo>
                  <a:pt x="1037106" y="5367006"/>
                </a:lnTo>
                <a:lnTo>
                  <a:pt x="956590" y="5379294"/>
                </a:lnTo>
                <a:cubicBezTo>
                  <a:pt x="591113" y="5454082"/>
                  <a:pt x="309720" y="5759699"/>
                  <a:pt x="271386" y="6137170"/>
                </a:cubicBezTo>
                <a:lnTo>
                  <a:pt x="268797" y="6188430"/>
                </a:lnTo>
                <a:lnTo>
                  <a:pt x="253123" y="6179922"/>
                </a:lnTo>
                <a:cubicBezTo>
                  <a:pt x="100407" y="6076749"/>
                  <a:pt x="0" y="5902027"/>
                  <a:pt x="0" y="5703854"/>
                </a:cubicBezTo>
                <a:cubicBezTo>
                  <a:pt x="0" y="5386777"/>
                  <a:pt x="257041" y="5129736"/>
                  <a:pt x="574118" y="5129736"/>
                </a:cubicBezTo>
                <a:close/>
                <a:moveTo>
                  <a:pt x="4288275" y="3843813"/>
                </a:moveTo>
                <a:lnTo>
                  <a:pt x="4292270" y="3869990"/>
                </a:lnTo>
                <a:cubicBezTo>
                  <a:pt x="4463890" y="4708674"/>
                  <a:pt x="4961479" y="5428619"/>
                  <a:pt x="5646885" y="5891670"/>
                </a:cubicBezTo>
                <a:lnTo>
                  <a:pt x="5813053" y="5992619"/>
                </a:lnTo>
                <a:lnTo>
                  <a:pt x="5764531" y="6046008"/>
                </a:lnTo>
                <a:cubicBezTo>
                  <a:pt x="5520025" y="6290514"/>
                  <a:pt x="5182242" y="6441744"/>
                  <a:pt x="4809138" y="6441744"/>
                </a:cubicBezTo>
                <a:cubicBezTo>
                  <a:pt x="4062930" y="6441744"/>
                  <a:pt x="3458009" y="5836823"/>
                  <a:pt x="3458009" y="5090615"/>
                </a:cubicBezTo>
                <a:cubicBezTo>
                  <a:pt x="3458009" y="4530959"/>
                  <a:pt x="3798278" y="4050777"/>
                  <a:pt x="4283218" y="3845664"/>
                </a:cubicBezTo>
                <a:close/>
                <a:moveTo>
                  <a:pt x="1741913" y="1889419"/>
                </a:moveTo>
                <a:cubicBezTo>
                  <a:pt x="2190393" y="1889419"/>
                  <a:pt x="2553956" y="2252983"/>
                  <a:pt x="2553956" y="2701462"/>
                </a:cubicBezTo>
                <a:cubicBezTo>
                  <a:pt x="2553956" y="3149941"/>
                  <a:pt x="2190393" y="3513505"/>
                  <a:pt x="1741913" y="3513505"/>
                </a:cubicBezTo>
                <a:cubicBezTo>
                  <a:pt x="1293435" y="3513505"/>
                  <a:pt x="929870" y="3149941"/>
                  <a:pt x="929870" y="2701462"/>
                </a:cubicBezTo>
                <a:cubicBezTo>
                  <a:pt x="929870" y="2252983"/>
                  <a:pt x="1293435" y="1889419"/>
                  <a:pt x="1741913" y="1889419"/>
                </a:cubicBezTo>
                <a:close/>
                <a:moveTo>
                  <a:pt x="7447705" y="0"/>
                </a:moveTo>
                <a:cubicBezTo>
                  <a:pt x="9226543" y="0"/>
                  <a:pt x="10668577" y="1442034"/>
                  <a:pt x="10668577" y="3220872"/>
                </a:cubicBezTo>
                <a:cubicBezTo>
                  <a:pt x="10668577" y="4999710"/>
                  <a:pt x="9226543" y="6441744"/>
                  <a:pt x="7447705" y="6441744"/>
                </a:cubicBezTo>
                <a:cubicBezTo>
                  <a:pt x="6891818" y="6441744"/>
                  <a:pt x="6368823" y="6300921"/>
                  <a:pt x="5912447" y="6053002"/>
                </a:cubicBezTo>
                <a:lnTo>
                  <a:pt x="5813053" y="5992619"/>
                </a:lnTo>
                <a:lnTo>
                  <a:pt x="5851735" y="5950059"/>
                </a:lnTo>
                <a:cubicBezTo>
                  <a:pt x="6044482" y="5716504"/>
                  <a:pt x="6160267" y="5417081"/>
                  <a:pt x="6160267" y="5090615"/>
                </a:cubicBezTo>
                <a:cubicBezTo>
                  <a:pt x="6160267" y="4344407"/>
                  <a:pt x="5555346" y="3739486"/>
                  <a:pt x="4809138" y="3739486"/>
                </a:cubicBezTo>
                <a:cubicBezTo>
                  <a:pt x="4669224" y="3739486"/>
                  <a:pt x="4534278" y="3760753"/>
                  <a:pt x="4407354" y="3800230"/>
                </a:cubicBezTo>
                <a:lnTo>
                  <a:pt x="4288275" y="3843813"/>
                </a:lnTo>
                <a:lnTo>
                  <a:pt x="4243462" y="3550187"/>
                </a:lnTo>
                <a:cubicBezTo>
                  <a:pt x="4232466" y="3441911"/>
                  <a:pt x="4226833" y="3332049"/>
                  <a:pt x="4226833" y="3220872"/>
                </a:cubicBezTo>
                <a:cubicBezTo>
                  <a:pt x="4226833" y="1442034"/>
                  <a:pt x="5668867" y="0"/>
                  <a:pt x="7447705" y="0"/>
                </a:cubicBezTo>
                <a:close/>
              </a:path>
            </a:pathLst>
          </a:custGeom>
          <a:solidFill>
            <a:schemeClr val="tx2">
              <a:lumMod val="20000"/>
              <a:lumOff val="80000"/>
              <a:alpha val="1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3046729588"/>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Lys_aqua_blank">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3169933-4694-4A4A-97A4-5DBFD01BCC1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Tree>
    <p:extLst>
      <p:ext uri="{BB962C8B-B14F-4D97-AF65-F5344CB8AC3E}">
        <p14:creationId xmlns:p14="http://schemas.microsoft.com/office/powerpoint/2010/main" val="4180316521"/>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Lys_rød_blank">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3169933-4694-4A4A-97A4-5DBFD01BCC1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Tree>
    <p:extLst>
      <p:ext uri="{BB962C8B-B14F-4D97-AF65-F5344CB8AC3E}">
        <p14:creationId xmlns:p14="http://schemas.microsoft.com/office/powerpoint/2010/main" val="122830801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Lys_gul_blank">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3169933-4694-4A4A-97A4-5DBFD01BCC1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Tree>
    <p:extLst>
      <p:ext uri="{BB962C8B-B14F-4D97-AF65-F5344CB8AC3E}">
        <p14:creationId xmlns:p14="http://schemas.microsoft.com/office/powerpoint/2010/main" val="193545041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Lys_blå_blank">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3169933-4694-4A4A-97A4-5DBFD01BCC1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Tree>
    <p:extLst>
      <p:ext uri="{BB962C8B-B14F-4D97-AF65-F5344CB8AC3E}">
        <p14:creationId xmlns:p14="http://schemas.microsoft.com/office/powerpoint/2010/main" val="1277541341"/>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kst og graf sidestilt_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7B93B5E2-A061-91B7-E08A-E2ADE34C593F}"/>
              </a:ext>
            </a:extLst>
          </p:cNvPr>
          <p:cNvSpPr/>
          <p:nvPr userDrawn="1"/>
        </p:nvSpPr>
        <p:spPr>
          <a:xfrm>
            <a:off x="0" y="0"/>
            <a:ext cx="12192000" cy="685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Plassholder for tekst 21">
            <a:extLst>
              <a:ext uri="{FF2B5EF4-FFF2-40B4-BE49-F238E27FC236}">
                <a16:creationId xmlns:a16="http://schemas.microsoft.com/office/drawing/2014/main" id="{F30642B5-C0AE-4240-B764-C9161BE6BDF0}"/>
              </a:ext>
            </a:extLst>
          </p:cNvPr>
          <p:cNvSpPr>
            <a:spLocks noGrp="1"/>
          </p:cNvSpPr>
          <p:nvPr userDrawn="1">
            <p:ph type="body" sz="quarter" idx="12" hasCustomPrompt="1"/>
          </p:nvPr>
        </p:nvSpPr>
        <p:spPr>
          <a:xfrm>
            <a:off x="4855463" y="6101395"/>
            <a:ext cx="6533261" cy="646236"/>
          </a:xfrm>
          <a:prstGeom prst="rect">
            <a:avLst/>
          </a:prstGeom>
        </p:spPr>
        <p:txBody>
          <a:bodyPr anchor="ctr">
            <a:normAutofit/>
          </a:bodyPr>
          <a:lstStyle>
            <a:lvl1pPr marL="0" indent="0">
              <a:buNone/>
              <a:defRPr sz="1600">
                <a:solidFill>
                  <a:schemeClr val="accent6"/>
                </a:solidFill>
                <a:latin typeface="+mn-lt"/>
              </a:defRPr>
            </a:lvl1pPr>
          </a:lstStyle>
          <a:p>
            <a:pPr lvl="0"/>
            <a:r>
              <a:rPr lang="nb-NO" dirty="0"/>
              <a:t>Skriv inn spørsmålet, N og eventuelt filter </a:t>
            </a:r>
          </a:p>
        </p:txBody>
      </p:sp>
      <p:sp>
        <p:nvSpPr>
          <p:cNvPr id="8" name="Friform 7">
            <a:extLst>
              <a:ext uri="{FF2B5EF4-FFF2-40B4-BE49-F238E27FC236}">
                <a16:creationId xmlns:a16="http://schemas.microsoft.com/office/drawing/2014/main" id="{4CB0B616-FD9B-D53B-E5C6-4E63D03A2137}"/>
              </a:ext>
            </a:extLst>
          </p:cNvPr>
          <p:cNvSpPr/>
          <p:nvPr userDrawn="1"/>
        </p:nvSpPr>
        <p:spPr>
          <a:xfrm rot="17034128">
            <a:off x="-1409836" y="256251"/>
            <a:ext cx="6152956" cy="6584393"/>
          </a:xfrm>
          <a:custGeom>
            <a:avLst/>
            <a:gdLst>
              <a:gd name="connsiteX0" fmla="*/ 3225497 w 4312807"/>
              <a:gd name="connsiteY0" fmla="*/ 1138375 h 4615215"/>
              <a:gd name="connsiteX1" fmla="*/ 4312807 w 4312807"/>
              <a:gd name="connsiteY1" fmla="*/ 2225685 h 4615215"/>
              <a:gd name="connsiteX2" fmla="*/ 3444628 w 4312807"/>
              <a:gd name="connsiteY2" fmla="*/ 3290905 h 4615215"/>
              <a:gd name="connsiteX3" fmla="*/ 3424331 w 4312807"/>
              <a:gd name="connsiteY3" fmla="*/ 3294003 h 4615215"/>
              <a:gd name="connsiteX4" fmla="*/ 3441522 w 4312807"/>
              <a:gd name="connsiteY4" fmla="*/ 3227148 h 4615215"/>
              <a:gd name="connsiteX5" fmla="*/ 3476840 w 4312807"/>
              <a:gd name="connsiteY5" fmla="*/ 2876795 h 4615215"/>
              <a:gd name="connsiteX6" fmla="*/ 2710387 w 4312807"/>
              <a:gd name="connsiteY6" fmla="*/ 1435270 h 4615215"/>
              <a:gd name="connsiteX7" fmla="*/ 2577129 w 4312807"/>
              <a:gd name="connsiteY7" fmla="*/ 1354313 h 4615215"/>
              <a:gd name="connsiteX8" fmla="*/ 2617572 w 4312807"/>
              <a:gd name="connsiteY8" fmla="*/ 1324071 h 4615215"/>
              <a:gd name="connsiteX9" fmla="*/ 3225497 w 4312807"/>
              <a:gd name="connsiteY9" fmla="*/ 1138375 h 4615215"/>
              <a:gd name="connsiteX10" fmla="*/ 1738420 w 4312807"/>
              <a:gd name="connsiteY10" fmla="*/ 1138375 h 4615215"/>
              <a:gd name="connsiteX11" fmla="*/ 2567054 w 4312807"/>
              <a:gd name="connsiteY11" fmla="*/ 1348193 h 4615215"/>
              <a:gd name="connsiteX12" fmla="*/ 2577129 w 4312807"/>
              <a:gd name="connsiteY12" fmla="*/ 1354313 h 4615215"/>
              <a:gd name="connsiteX13" fmla="*/ 2533867 w 4312807"/>
              <a:gd name="connsiteY13" fmla="*/ 1386664 h 4615215"/>
              <a:gd name="connsiteX14" fmla="*/ 2138187 w 4312807"/>
              <a:gd name="connsiteY14" fmla="*/ 2225685 h 4615215"/>
              <a:gd name="connsiteX15" fmla="*/ 3225497 w 4312807"/>
              <a:gd name="connsiteY15" fmla="*/ 3312995 h 4615215"/>
              <a:gd name="connsiteX16" fmla="*/ 3336668 w 4312807"/>
              <a:gd name="connsiteY16" fmla="*/ 3307382 h 4615215"/>
              <a:gd name="connsiteX17" fmla="*/ 3424331 w 4312807"/>
              <a:gd name="connsiteY17" fmla="*/ 3294003 h 4615215"/>
              <a:gd name="connsiteX18" fmla="*/ 3398684 w 4312807"/>
              <a:gd name="connsiteY18" fmla="*/ 3393748 h 4615215"/>
              <a:gd name="connsiteX19" fmla="*/ 1738420 w 4312807"/>
              <a:gd name="connsiteY19" fmla="*/ 4615215 h 4615215"/>
              <a:gd name="connsiteX20" fmla="*/ 0 w 4312807"/>
              <a:gd name="connsiteY20" fmla="*/ 2876795 h 4615215"/>
              <a:gd name="connsiteX21" fmla="*/ 1738420 w 4312807"/>
              <a:gd name="connsiteY21" fmla="*/ 1138375 h 4615215"/>
              <a:gd name="connsiteX22" fmla="*/ 1989932 w 4312807"/>
              <a:gd name="connsiteY22" fmla="*/ 0 h 4615215"/>
              <a:gd name="connsiteX23" fmla="*/ 2417236 w 4312807"/>
              <a:gd name="connsiteY23" fmla="*/ 427304 h 4615215"/>
              <a:gd name="connsiteX24" fmla="*/ 1989932 w 4312807"/>
              <a:gd name="connsiteY24" fmla="*/ 854608 h 4615215"/>
              <a:gd name="connsiteX25" fmla="*/ 1562628 w 4312807"/>
              <a:gd name="connsiteY25" fmla="*/ 427304 h 4615215"/>
              <a:gd name="connsiteX26" fmla="*/ 1989932 w 4312807"/>
              <a:gd name="connsiteY26" fmla="*/ 0 h 461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12807" h="4615215">
                <a:moveTo>
                  <a:pt x="3225497" y="1138375"/>
                </a:moveTo>
                <a:cubicBezTo>
                  <a:pt x="3826002" y="1138375"/>
                  <a:pt x="4312807" y="1625180"/>
                  <a:pt x="4312807" y="2225685"/>
                </a:cubicBezTo>
                <a:cubicBezTo>
                  <a:pt x="4312807" y="2751127"/>
                  <a:pt x="3940097" y="3189517"/>
                  <a:pt x="3444628" y="3290905"/>
                </a:cubicBezTo>
                <a:lnTo>
                  <a:pt x="3424331" y="3294003"/>
                </a:lnTo>
                <a:lnTo>
                  <a:pt x="3441522" y="3227148"/>
                </a:lnTo>
                <a:cubicBezTo>
                  <a:pt x="3464679" y="3113981"/>
                  <a:pt x="3476840" y="2996808"/>
                  <a:pt x="3476840" y="2876795"/>
                </a:cubicBezTo>
                <a:cubicBezTo>
                  <a:pt x="3476840" y="2276731"/>
                  <a:pt x="3172810" y="1747677"/>
                  <a:pt x="2710387" y="1435270"/>
                </a:cubicBezTo>
                <a:lnTo>
                  <a:pt x="2577129" y="1354313"/>
                </a:lnTo>
                <a:lnTo>
                  <a:pt x="2617572" y="1324071"/>
                </a:lnTo>
                <a:cubicBezTo>
                  <a:pt x="2791107" y="1206832"/>
                  <a:pt x="3000308" y="1138375"/>
                  <a:pt x="3225497" y="1138375"/>
                </a:cubicBezTo>
                <a:close/>
                <a:moveTo>
                  <a:pt x="1738420" y="1138375"/>
                </a:moveTo>
                <a:cubicBezTo>
                  <a:pt x="2038452" y="1138375"/>
                  <a:pt x="2320732" y="1214383"/>
                  <a:pt x="2567054" y="1348193"/>
                </a:cubicBezTo>
                <a:lnTo>
                  <a:pt x="2577129" y="1354313"/>
                </a:lnTo>
                <a:lnTo>
                  <a:pt x="2533867" y="1386664"/>
                </a:lnTo>
                <a:cubicBezTo>
                  <a:pt x="2292215" y="1586093"/>
                  <a:pt x="2138187" y="1887901"/>
                  <a:pt x="2138187" y="2225685"/>
                </a:cubicBezTo>
                <a:cubicBezTo>
                  <a:pt x="2138187" y="2826190"/>
                  <a:pt x="2624992" y="3312995"/>
                  <a:pt x="3225497" y="3312995"/>
                </a:cubicBezTo>
                <a:cubicBezTo>
                  <a:pt x="3263029" y="3312995"/>
                  <a:pt x="3300116" y="3311094"/>
                  <a:pt x="3336668" y="3307382"/>
                </a:cubicBezTo>
                <a:lnTo>
                  <a:pt x="3424331" y="3294003"/>
                </a:lnTo>
                <a:lnTo>
                  <a:pt x="3398684" y="3393748"/>
                </a:lnTo>
                <a:cubicBezTo>
                  <a:pt x="3178580" y="4101404"/>
                  <a:pt x="2518504" y="4615215"/>
                  <a:pt x="1738420" y="4615215"/>
                </a:cubicBezTo>
                <a:cubicBezTo>
                  <a:pt x="778317" y="4615215"/>
                  <a:pt x="0" y="3836898"/>
                  <a:pt x="0" y="2876795"/>
                </a:cubicBezTo>
                <a:cubicBezTo>
                  <a:pt x="0" y="1916692"/>
                  <a:pt x="778317" y="1138375"/>
                  <a:pt x="1738420" y="1138375"/>
                </a:cubicBezTo>
                <a:close/>
                <a:moveTo>
                  <a:pt x="1989932" y="0"/>
                </a:moveTo>
                <a:cubicBezTo>
                  <a:pt x="2225925" y="0"/>
                  <a:pt x="2417236" y="191311"/>
                  <a:pt x="2417236" y="427304"/>
                </a:cubicBezTo>
                <a:cubicBezTo>
                  <a:pt x="2417236" y="663297"/>
                  <a:pt x="2225925" y="854608"/>
                  <a:pt x="1989932" y="854608"/>
                </a:cubicBezTo>
                <a:cubicBezTo>
                  <a:pt x="1753939" y="854608"/>
                  <a:pt x="1562628" y="663297"/>
                  <a:pt x="1562628" y="427304"/>
                </a:cubicBezTo>
                <a:cubicBezTo>
                  <a:pt x="1562628" y="191311"/>
                  <a:pt x="1753939" y="0"/>
                  <a:pt x="1989932" y="0"/>
                </a:cubicBezTo>
                <a:close/>
              </a:path>
            </a:pathLst>
          </a:custGeom>
          <a:solidFill>
            <a:schemeClr val="accent1">
              <a:alpha val="863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9" name="Plassholder for tekst 5">
            <a:extLst>
              <a:ext uri="{FF2B5EF4-FFF2-40B4-BE49-F238E27FC236}">
                <a16:creationId xmlns:a16="http://schemas.microsoft.com/office/drawing/2014/main" id="{BBD01EDA-034B-0C42-C471-3338191F9C85}"/>
              </a:ext>
            </a:extLst>
          </p:cNvPr>
          <p:cNvSpPr>
            <a:spLocks noGrp="1"/>
          </p:cNvSpPr>
          <p:nvPr>
            <p:ph type="body" sz="quarter" idx="15" hasCustomPrompt="1"/>
          </p:nvPr>
        </p:nvSpPr>
        <p:spPr>
          <a:xfrm>
            <a:off x="839788" y="836614"/>
            <a:ext cx="3240087" cy="5074404"/>
          </a:xfrm>
          <a:prstGeom prst="rect">
            <a:avLst/>
          </a:prstGeom>
        </p:spPr>
        <p:txBody>
          <a:bodyPr anchor="ctr"/>
          <a:lstStyle>
            <a:lvl1pPr marL="0" indent="0" algn="r">
              <a:buNone/>
              <a:defRPr sz="2800" b="1">
                <a:solidFill>
                  <a:schemeClr val="accent6"/>
                </a:solidFill>
                <a:latin typeface="Century Gothic" panose="020B0502020202020204" pitchFamily="34" charset="0"/>
              </a:defRPr>
            </a:lvl1pPr>
          </a:lstStyle>
          <a:p>
            <a:pPr lvl="0"/>
            <a:r>
              <a:rPr lang="nb-NO" dirty="0"/>
              <a:t>Skriv inn</a:t>
            </a:r>
          </a:p>
        </p:txBody>
      </p:sp>
      <p:pic>
        <p:nvPicPr>
          <p:cNvPr id="2" name="Bilde 1">
            <a:extLst>
              <a:ext uri="{FF2B5EF4-FFF2-40B4-BE49-F238E27FC236}">
                <a16:creationId xmlns:a16="http://schemas.microsoft.com/office/drawing/2014/main" id="{001B7256-A99B-AC6F-706F-A07E2C57909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
        <p:nvSpPr>
          <p:cNvPr id="3" name="Plassholder for diagram 4">
            <a:extLst>
              <a:ext uri="{FF2B5EF4-FFF2-40B4-BE49-F238E27FC236}">
                <a16:creationId xmlns:a16="http://schemas.microsoft.com/office/drawing/2014/main" id="{65AA3205-BFAC-3620-439C-33744758F15D}"/>
              </a:ext>
            </a:extLst>
          </p:cNvPr>
          <p:cNvSpPr>
            <a:spLocks noGrp="1"/>
          </p:cNvSpPr>
          <p:nvPr>
            <p:ph type="chart" sz="quarter" idx="11"/>
          </p:nvPr>
        </p:nvSpPr>
        <p:spPr>
          <a:xfrm>
            <a:off x="4855464" y="836613"/>
            <a:ext cx="6533261" cy="5074405"/>
          </a:xfrm>
          <a:prstGeom prst="rect">
            <a:avLst/>
          </a:prstGeom>
        </p:spPr>
        <p:txBody>
          <a:bodyPr>
            <a:normAutofit/>
          </a:bodyPr>
          <a:lstStyle>
            <a:lvl1pPr marL="11113" indent="0">
              <a:buFontTx/>
              <a:buNone/>
              <a:tabLst/>
              <a:defRPr sz="1400">
                <a:solidFill>
                  <a:schemeClr val="accent6"/>
                </a:solidFill>
              </a:defRPr>
            </a:lvl1pPr>
            <a:lvl2pPr marL="457200" indent="0">
              <a:buNone/>
              <a:defRPr/>
            </a:lvl2pPr>
          </a:lstStyle>
          <a:p>
            <a:r>
              <a:rPr lang="nb-NO" dirty="0"/>
              <a:t>Klikk ikonet for å legge til et diagram</a:t>
            </a:r>
          </a:p>
        </p:txBody>
      </p:sp>
    </p:spTree>
    <p:extLst>
      <p:ext uri="{BB962C8B-B14F-4D97-AF65-F5344CB8AC3E}">
        <p14:creationId xmlns:p14="http://schemas.microsoft.com/office/powerpoint/2010/main" val="915531165"/>
      </p:ext>
    </p:extLst>
  </p:cSld>
  <p:clrMapOvr>
    <a:masterClrMapping/>
  </p:clrMapOvr>
  <p:transition>
    <p:fade/>
  </p:transition>
  <p:extLst>
    <p:ext uri="{DCECCB84-F9BA-43D5-87BE-67443E8EF086}">
      <p15:sldGuideLst xmlns:p15="http://schemas.microsoft.com/office/powerpoint/2012/main">
        <p15:guide id="4" pos="2570">
          <p15:clr>
            <a:srgbClr val="FBAE40"/>
          </p15:clr>
        </p15:guide>
        <p15:guide id="5" pos="3046">
          <p15:clr>
            <a:srgbClr val="FBAE40"/>
          </p15:clr>
        </p15:guide>
        <p15:guide id="6" orient="horz" pos="52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kst og graf sidestilt_blå">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22DD1A40-8C0B-6853-8962-964725EE189B}"/>
              </a:ext>
            </a:extLst>
          </p:cNvPr>
          <p:cNvSpPr/>
          <p:nvPr userDrawn="1"/>
        </p:nvSpPr>
        <p:spPr>
          <a:xfrm>
            <a:off x="-1" y="0"/>
            <a:ext cx="12351658" cy="685800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5">
            <a:extLst>
              <a:ext uri="{FF2B5EF4-FFF2-40B4-BE49-F238E27FC236}">
                <a16:creationId xmlns:a16="http://schemas.microsoft.com/office/drawing/2014/main" id="{BBD01EDA-034B-0C42-C471-3338191F9C85}"/>
              </a:ext>
            </a:extLst>
          </p:cNvPr>
          <p:cNvSpPr>
            <a:spLocks noGrp="1"/>
          </p:cNvSpPr>
          <p:nvPr>
            <p:ph type="body" sz="quarter" idx="15" hasCustomPrompt="1"/>
          </p:nvPr>
        </p:nvSpPr>
        <p:spPr>
          <a:xfrm>
            <a:off x="839788" y="836614"/>
            <a:ext cx="3240087" cy="5074404"/>
          </a:xfrm>
          <a:prstGeom prst="rect">
            <a:avLst/>
          </a:prstGeom>
        </p:spPr>
        <p:txBody>
          <a:bodyPr anchor="ctr"/>
          <a:lstStyle>
            <a:lvl1pPr marL="0" indent="0" algn="r">
              <a:buNone/>
              <a:defRPr sz="2800" b="1">
                <a:solidFill>
                  <a:schemeClr val="accent6"/>
                </a:solidFill>
                <a:latin typeface="Century Gothic" panose="020B0502020202020204" pitchFamily="34" charset="0"/>
              </a:defRPr>
            </a:lvl1pPr>
          </a:lstStyle>
          <a:p>
            <a:pPr lvl="0"/>
            <a:r>
              <a:rPr lang="nb-NO" dirty="0"/>
              <a:t>Skriv inn</a:t>
            </a:r>
          </a:p>
        </p:txBody>
      </p:sp>
      <p:pic>
        <p:nvPicPr>
          <p:cNvPr id="2" name="Bilde 1">
            <a:extLst>
              <a:ext uri="{FF2B5EF4-FFF2-40B4-BE49-F238E27FC236}">
                <a16:creationId xmlns:a16="http://schemas.microsoft.com/office/drawing/2014/main" id="{001B7256-A99B-AC6F-706F-A07E2C57909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
        <p:nvSpPr>
          <p:cNvPr id="6" name="Friform 5">
            <a:extLst>
              <a:ext uri="{FF2B5EF4-FFF2-40B4-BE49-F238E27FC236}">
                <a16:creationId xmlns:a16="http://schemas.microsoft.com/office/drawing/2014/main" id="{2FED36D3-E397-9B78-30AF-F7EDB3F57AF4}"/>
              </a:ext>
            </a:extLst>
          </p:cNvPr>
          <p:cNvSpPr/>
          <p:nvPr userDrawn="1"/>
        </p:nvSpPr>
        <p:spPr>
          <a:xfrm rot="15420982">
            <a:off x="-2895833" y="81618"/>
            <a:ext cx="6152956" cy="6584393"/>
          </a:xfrm>
          <a:custGeom>
            <a:avLst/>
            <a:gdLst>
              <a:gd name="connsiteX0" fmla="*/ 3225497 w 4312807"/>
              <a:gd name="connsiteY0" fmla="*/ 1138375 h 4615215"/>
              <a:gd name="connsiteX1" fmla="*/ 4312807 w 4312807"/>
              <a:gd name="connsiteY1" fmla="*/ 2225685 h 4615215"/>
              <a:gd name="connsiteX2" fmla="*/ 3444628 w 4312807"/>
              <a:gd name="connsiteY2" fmla="*/ 3290905 h 4615215"/>
              <a:gd name="connsiteX3" fmla="*/ 3424331 w 4312807"/>
              <a:gd name="connsiteY3" fmla="*/ 3294003 h 4615215"/>
              <a:gd name="connsiteX4" fmla="*/ 3441522 w 4312807"/>
              <a:gd name="connsiteY4" fmla="*/ 3227148 h 4615215"/>
              <a:gd name="connsiteX5" fmla="*/ 3476840 w 4312807"/>
              <a:gd name="connsiteY5" fmla="*/ 2876795 h 4615215"/>
              <a:gd name="connsiteX6" fmla="*/ 2710387 w 4312807"/>
              <a:gd name="connsiteY6" fmla="*/ 1435270 h 4615215"/>
              <a:gd name="connsiteX7" fmla="*/ 2577129 w 4312807"/>
              <a:gd name="connsiteY7" fmla="*/ 1354313 h 4615215"/>
              <a:gd name="connsiteX8" fmla="*/ 2617572 w 4312807"/>
              <a:gd name="connsiteY8" fmla="*/ 1324071 h 4615215"/>
              <a:gd name="connsiteX9" fmla="*/ 3225497 w 4312807"/>
              <a:gd name="connsiteY9" fmla="*/ 1138375 h 4615215"/>
              <a:gd name="connsiteX10" fmla="*/ 1738420 w 4312807"/>
              <a:gd name="connsiteY10" fmla="*/ 1138375 h 4615215"/>
              <a:gd name="connsiteX11" fmla="*/ 2567054 w 4312807"/>
              <a:gd name="connsiteY11" fmla="*/ 1348193 h 4615215"/>
              <a:gd name="connsiteX12" fmla="*/ 2577129 w 4312807"/>
              <a:gd name="connsiteY12" fmla="*/ 1354313 h 4615215"/>
              <a:gd name="connsiteX13" fmla="*/ 2533867 w 4312807"/>
              <a:gd name="connsiteY13" fmla="*/ 1386664 h 4615215"/>
              <a:gd name="connsiteX14" fmla="*/ 2138187 w 4312807"/>
              <a:gd name="connsiteY14" fmla="*/ 2225685 h 4615215"/>
              <a:gd name="connsiteX15" fmla="*/ 3225497 w 4312807"/>
              <a:gd name="connsiteY15" fmla="*/ 3312995 h 4615215"/>
              <a:gd name="connsiteX16" fmla="*/ 3336668 w 4312807"/>
              <a:gd name="connsiteY16" fmla="*/ 3307382 h 4615215"/>
              <a:gd name="connsiteX17" fmla="*/ 3424331 w 4312807"/>
              <a:gd name="connsiteY17" fmla="*/ 3294003 h 4615215"/>
              <a:gd name="connsiteX18" fmla="*/ 3398684 w 4312807"/>
              <a:gd name="connsiteY18" fmla="*/ 3393748 h 4615215"/>
              <a:gd name="connsiteX19" fmla="*/ 1738420 w 4312807"/>
              <a:gd name="connsiteY19" fmla="*/ 4615215 h 4615215"/>
              <a:gd name="connsiteX20" fmla="*/ 0 w 4312807"/>
              <a:gd name="connsiteY20" fmla="*/ 2876795 h 4615215"/>
              <a:gd name="connsiteX21" fmla="*/ 1738420 w 4312807"/>
              <a:gd name="connsiteY21" fmla="*/ 1138375 h 4615215"/>
              <a:gd name="connsiteX22" fmla="*/ 1989932 w 4312807"/>
              <a:gd name="connsiteY22" fmla="*/ 0 h 4615215"/>
              <a:gd name="connsiteX23" fmla="*/ 2417236 w 4312807"/>
              <a:gd name="connsiteY23" fmla="*/ 427304 h 4615215"/>
              <a:gd name="connsiteX24" fmla="*/ 1989932 w 4312807"/>
              <a:gd name="connsiteY24" fmla="*/ 854608 h 4615215"/>
              <a:gd name="connsiteX25" fmla="*/ 1562628 w 4312807"/>
              <a:gd name="connsiteY25" fmla="*/ 427304 h 4615215"/>
              <a:gd name="connsiteX26" fmla="*/ 1989932 w 4312807"/>
              <a:gd name="connsiteY26" fmla="*/ 0 h 461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12807" h="4615215">
                <a:moveTo>
                  <a:pt x="3225497" y="1138375"/>
                </a:moveTo>
                <a:cubicBezTo>
                  <a:pt x="3826002" y="1138375"/>
                  <a:pt x="4312807" y="1625180"/>
                  <a:pt x="4312807" y="2225685"/>
                </a:cubicBezTo>
                <a:cubicBezTo>
                  <a:pt x="4312807" y="2751127"/>
                  <a:pt x="3940097" y="3189517"/>
                  <a:pt x="3444628" y="3290905"/>
                </a:cubicBezTo>
                <a:lnTo>
                  <a:pt x="3424331" y="3294003"/>
                </a:lnTo>
                <a:lnTo>
                  <a:pt x="3441522" y="3227148"/>
                </a:lnTo>
                <a:cubicBezTo>
                  <a:pt x="3464679" y="3113981"/>
                  <a:pt x="3476840" y="2996808"/>
                  <a:pt x="3476840" y="2876795"/>
                </a:cubicBezTo>
                <a:cubicBezTo>
                  <a:pt x="3476840" y="2276731"/>
                  <a:pt x="3172810" y="1747677"/>
                  <a:pt x="2710387" y="1435270"/>
                </a:cubicBezTo>
                <a:lnTo>
                  <a:pt x="2577129" y="1354313"/>
                </a:lnTo>
                <a:lnTo>
                  <a:pt x="2617572" y="1324071"/>
                </a:lnTo>
                <a:cubicBezTo>
                  <a:pt x="2791107" y="1206832"/>
                  <a:pt x="3000308" y="1138375"/>
                  <a:pt x="3225497" y="1138375"/>
                </a:cubicBezTo>
                <a:close/>
                <a:moveTo>
                  <a:pt x="1738420" y="1138375"/>
                </a:moveTo>
                <a:cubicBezTo>
                  <a:pt x="2038452" y="1138375"/>
                  <a:pt x="2320732" y="1214383"/>
                  <a:pt x="2567054" y="1348193"/>
                </a:cubicBezTo>
                <a:lnTo>
                  <a:pt x="2577129" y="1354313"/>
                </a:lnTo>
                <a:lnTo>
                  <a:pt x="2533867" y="1386664"/>
                </a:lnTo>
                <a:cubicBezTo>
                  <a:pt x="2292215" y="1586093"/>
                  <a:pt x="2138187" y="1887901"/>
                  <a:pt x="2138187" y="2225685"/>
                </a:cubicBezTo>
                <a:cubicBezTo>
                  <a:pt x="2138187" y="2826190"/>
                  <a:pt x="2624992" y="3312995"/>
                  <a:pt x="3225497" y="3312995"/>
                </a:cubicBezTo>
                <a:cubicBezTo>
                  <a:pt x="3263029" y="3312995"/>
                  <a:pt x="3300116" y="3311094"/>
                  <a:pt x="3336668" y="3307382"/>
                </a:cubicBezTo>
                <a:lnTo>
                  <a:pt x="3424331" y="3294003"/>
                </a:lnTo>
                <a:lnTo>
                  <a:pt x="3398684" y="3393748"/>
                </a:lnTo>
                <a:cubicBezTo>
                  <a:pt x="3178580" y="4101404"/>
                  <a:pt x="2518504" y="4615215"/>
                  <a:pt x="1738420" y="4615215"/>
                </a:cubicBezTo>
                <a:cubicBezTo>
                  <a:pt x="778317" y="4615215"/>
                  <a:pt x="0" y="3836898"/>
                  <a:pt x="0" y="2876795"/>
                </a:cubicBezTo>
                <a:cubicBezTo>
                  <a:pt x="0" y="1916692"/>
                  <a:pt x="778317" y="1138375"/>
                  <a:pt x="1738420" y="1138375"/>
                </a:cubicBezTo>
                <a:close/>
                <a:moveTo>
                  <a:pt x="1989932" y="0"/>
                </a:moveTo>
                <a:cubicBezTo>
                  <a:pt x="2225925" y="0"/>
                  <a:pt x="2417236" y="191311"/>
                  <a:pt x="2417236" y="427304"/>
                </a:cubicBezTo>
                <a:cubicBezTo>
                  <a:pt x="2417236" y="663297"/>
                  <a:pt x="2225925" y="854608"/>
                  <a:pt x="1989932" y="854608"/>
                </a:cubicBezTo>
                <a:cubicBezTo>
                  <a:pt x="1753939" y="854608"/>
                  <a:pt x="1562628" y="663297"/>
                  <a:pt x="1562628" y="427304"/>
                </a:cubicBezTo>
                <a:cubicBezTo>
                  <a:pt x="1562628" y="191311"/>
                  <a:pt x="1753939" y="0"/>
                  <a:pt x="1989932" y="0"/>
                </a:cubicBezTo>
                <a:close/>
              </a:path>
            </a:pathLst>
          </a:custGeom>
          <a:solidFill>
            <a:schemeClr val="accent2">
              <a:alpha val="863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dirty="0"/>
          </a:p>
        </p:txBody>
      </p:sp>
      <p:sp>
        <p:nvSpPr>
          <p:cNvPr id="7" name="Plassholder for tekst 21">
            <a:extLst>
              <a:ext uri="{FF2B5EF4-FFF2-40B4-BE49-F238E27FC236}">
                <a16:creationId xmlns:a16="http://schemas.microsoft.com/office/drawing/2014/main" id="{6BE2AC2A-4EC7-F760-B158-2ED36582F326}"/>
              </a:ext>
            </a:extLst>
          </p:cNvPr>
          <p:cNvSpPr>
            <a:spLocks noGrp="1"/>
          </p:cNvSpPr>
          <p:nvPr>
            <p:ph type="body" sz="quarter" idx="12" hasCustomPrompt="1"/>
          </p:nvPr>
        </p:nvSpPr>
        <p:spPr>
          <a:xfrm>
            <a:off x="4855463" y="6101395"/>
            <a:ext cx="6533261" cy="646236"/>
          </a:xfrm>
          <a:prstGeom prst="rect">
            <a:avLst/>
          </a:prstGeom>
        </p:spPr>
        <p:txBody>
          <a:bodyPr anchor="ctr">
            <a:normAutofit/>
          </a:bodyPr>
          <a:lstStyle>
            <a:lvl1pPr marL="0" indent="0">
              <a:buNone/>
              <a:defRPr sz="1600">
                <a:solidFill>
                  <a:schemeClr val="accent6"/>
                </a:solidFill>
                <a:latin typeface="+mn-lt"/>
              </a:defRPr>
            </a:lvl1pPr>
          </a:lstStyle>
          <a:p>
            <a:pPr lvl="0"/>
            <a:r>
              <a:rPr lang="nb-NO" dirty="0"/>
              <a:t>Skriv inn spørsmålet, N og eventuelt filter </a:t>
            </a:r>
          </a:p>
        </p:txBody>
      </p:sp>
      <p:sp>
        <p:nvSpPr>
          <p:cNvPr id="5" name="Plassholder for diagram 4">
            <a:extLst>
              <a:ext uri="{FF2B5EF4-FFF2-40B4-BE49-F238E27FC236}">
                <a16:creationId xmlns:a16="http://schemas.microsoft.com/office/drawing/2014/main" id="{A317F52D-95A4-59D5-22CA-44DA7E7A659E}"/>
              </a:ext>
            </a:extLst>
          </p:cNvPr>
          <p:cNvSpPr>
            <a:spLocks noGrp="1"/>
          </p:cNvSpPr>
          <p:nvPr>
            <p:ph type="chart" sz="quarter" idx="11"/>
          </p:nvPr>
        </p:nvSpPr>
        <p:spPr>
          <a:xfrm>
            <a:off x="4855464" y="836613"/>
            <a:ext cx="6533261" cy="5074405"/>
          </a:xfrm>
          <a:prstGeom prst="rect">
            <a:avLst/>
          </a:prstGeom>
        </p:spPr>
        <p:txBody>
          <a:bodyPr>
            <a:normAutofit/>
          </a:bodyPr>
          <a:lstStyle>
            <a:lvl1pPr marL="11113" indent="0">
              <a:buFontTx/>
              <a:buNone/>
              <a:tabLst/>
              <a:defRPr sz="1400">
                <a:solidFill>
                  <a:schemeClr val="accent6"/>
                </a:solidFill>
              </a:defRPr>
            </a:lvl1pPr>
            <a:lvl2pPr marL="457200" indent="0">
              <a:buNone/>
              <a:defRPr/>
            </a:lvl2pPr>
          </a:lstStyle>
          <a:p>
            <a:r>
              <a:rPr lang="nb-NO" dirty="0"/>
              <a:t>Klikk ikonet for å legge til et diagram</a:t>
            </a:r>
          </a:p>
        </p:txBody>
      </p:sp>
    </p:spTree>
    <p:extLst>
      <p:ext uri="{BB962C8B-B14F-4D97-AF65-F5344CB8AC3E}">
        <p14:creationId xmlns:p14="http://schemas.microsoft.com/office/powerpoint/2010/main" val="3891485108"/>
      </p:ext>
    </p:extLst>
  </p:cSld>
  <p:clrMapOvr>
    <a:masterClrMapping/>
  </p:clrMapOvr>
  <p:transition>
    <p:fade/>
  </p:transition>
  <p:extLst>
    <p:ext uri="{DCECCB84-F9BA-43D5-87BE-67443E8EF086}">
      <p15:sldGuideLst xmlns:p15="http://schemas.microsoft.com/office/powerpoint/2012/main">
        <p15:guide id="4" pos="2570">
          <p15:clr>
            <a:srgbClr val="FBAE40"/>
          </p15:clr>
        </p15:guide>
        <p15:guide id="5" pos="3046">
          <p15:clr>
            <a:srgbClr val="FBAE40"/>
          </p15:clr>
        </p15:guide>
        <p15:guide id="6" orient="horz" pos="52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kst og graf sidestilt_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7B93B5E2-A061-91B7-E08A-E2ADE34C593F}"/>
              </a:ext>
            </a:extLst>
          </p:cNvPr>
          <p:cNvSpPr/>
          <p:nvPr userDrawn="1"/>
        </p:nvSpPr>
        <p:spPr>
          <a:xfrm>
            <a:off x="0" y="0"/>
            <a:ext cx="121920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Friform 7">
            <a:extLst>
              <a:ext uri="{FF2B5EF4-FFF2-40B4-BE49-F238E27FC236}">
                <a16:creationId xmlns:a16="http://schemas.microsoft.com/office/drawing/2014/main" id="{4CB0B616-FD9B-D53B-E5C6-4E63D03A2137}"/>
              </a:ext>
            </a:extLst>
          </p:cNvPr>
          <p:cNvSpPr/>
          <p:nvPr userDrawn="1"/>
        </p:nvSpPr>
        <p:spPr>
          <a:xfrm rot="17034128">
            <a:off x="-1409836" y="256251"/>
            <a:ext cx="6152956" cy="6584393"/>
          </a:xfrm>
          <a:custGeom>
            <a:avLst/>
            <a:gdLst>
              <a:gd name="connsiteX0" fmla="*/ 3225497 w 4312807"/>
              <a:gd name="connsiteY0" fmla="*/ 1138375 h 4615215"/>
              <a:gd name="connsiteX1" fmla="*/ 4312807 w 4312807"/>
              <a:gd name="connsiteY1" fmla="*/ 2225685 h 4615215"/>
              <a:gd name="connsiteX2" fmla="*/ 3444628 w 4312807"/>
              <a:gd name="connsiteY2" fmla="*/ 3290905 h 4615215"/>
              <a:gd name="connsiteX3" fmla="*/ 3424331 w 4312807"/>
              <a:gd name="connsiteY3" fmla="*/ 3294003 h 4615215"/>
              <a:gd name="connsiteX4" fmla="*/ 3441522 w 4312807"/>
              <a:gd name="connsiteY4" fmla="*/ 3227148 h 4615215"/>
              <a:gd name="connsiteX5" fmla="*/ 3476840 w 4312807"/>
              <a:gd name="connsiteY5" fmla="*/ 2876795 h 4615215"/>
              <a:gd name="connsiteX6" fmla="*/ 2710387 w 4312807"/>
              <a:gd name="connsiteY6" fmla="*/ 1435270 h 4615215"/>
              <a:gd name="connsiteX7" fmla="*/ 2577129 w 4312807"/>
              <a:gd name="connsiteY7" fmla="*/ 1354313 h 4615215"/>
              <a:gd name="connsiteX8" fmla="*/ 2617572 w 4312807"/>
              <a:gd name="connsiteY8" fmla="*/ 1324071 h 4615215"/>
              <a:gd name="connsiteX9" fmla="*/ 3225497 w 4312807"/>
              <a:gd name="connsiteY9" fmla="*/ 1138375 h 4615215"/>
              <a:gd name="connsiteX10" fmla="*/ 1738420 w 4312807"/>
              <a:gd name="connsiteY10" fmla="*/ 1138375 h 4615215"/>
              <a:gd name="connsiteX11" fmla="*/ 2567054 w 4312807"/>
              <a:gd name="connsiteY11" fmla="*/ 1348193 h 4615215"/>
              <a:gd name="connsiteX12" fmla="*/ 2577129 w 4312807"/>
              <a:gd name="connsiteY12" fmla="*/ 1354313 h 4615215"/>
              <a:gd name="connsiteX13" fmla="*/ 2533867 w 4312807"/>
              <a:gd name="connsiteY13" fmla="*/ 1386664 h 4615215"/>
              <a:gd name="connsiteX14" fmla="*/ 2138187 w 4312807"/>
              <a:gd name="connsiteY14" fmla="*/ 2225685 h 4615215"/>
              <a:gd name="connsiteX15" fmla="*/ 3225497 w 4312807"/>
              <a:gd name="connsiteY15" fmla="*/ 3312995 h 4615215"/>
              <a:gd name="connsiteX16" fmla="*/ 3336668 w 4312807"/>
              <a:gd name="connsiteY16" fmla="*/ 3307382 h 4615215"/>
              <a:gd name="connsiteX17" fmla="*/ 3424331 w 4312807"/>
              <a:gd name="connsiteY17" fmla="*/ 3294003 h 4615215"/>
              <a:gd name="connsiteX18" fmla="*/ 3398684 w 4312807"/>
              <a:gd name="connsiteY18" fmla="*/ 3393748 h 4615215"/>
              <a:gd name="connsiteX19" fmla="*/ 1738420 w 4312807"/>
              <a:gd name="connsiteY19" fmla="*/ 4615215 h 4615215"/>
              <a:gd name="connsiteX20" fmla="*/ 0 w 4312807"/>
              <a:gd name="connsiteY20" fmla="*/ 2876795 h 4615215"/>
              <a:gd name="connsiteX21" fmla="*/ 1738420 w 4312807"/>
              <a:gd name="connsiteY21" fmla="*/ 1138375 h 4615215"/>
              <a:gd name="connsiteX22" fmla="*/ 1989932 w 4312807"/>
              <a:gd name="connsiteY22" fmla="*/ 0 h 4615215"/>
              <a:gd name="connsiteX23" fmla="*/ 2417236 w 4312807"/>
              <a:gd name="connsiteY23" fmla="*/ 427304 h 4615215"/>
              <a:gd name="connsiteX24" fmla="*/ 1989932 w 4312807"/>
              <a:gd name="connsiteY24" fmla="*/ 854608 h 4615215"/>
              <a:gd name="connsiteX25" fmla="*/ 1562628 w 4312807"/>
              <a:gd name="connsiteY25" fmla="*/ 427304 h 4615215"/>
              <a:gd name="connsiteX26" fmla="*/ 1989932 w 4312807"/>
              <a:gd name="connsiteY26" fmla="*/ 0 h 461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12807" h="4615215">
                <a:moveTo>
                  <a:pt x="3225497" y="1138375"/>
                </a:moveTo>
                <a:cubicBezTo>
                  <a:pt x="3826002" y="1138375"/>
                  <a:pt x="4312807" y="1625180"/>
                  <a:pt x="4312807" y="2225685"/>
                </a:cubicBezTo>
                <a:cubicBezTo>
                  <a:pt x="4312807" y="2751127"/>
                  <a:pt x="3940097" y="3189517"/>
                  <a:pt x="3444628" y="3290905"/>
                </a:cubicBezTo>
                <a:lnTo>
                  <a:pt x="3424331" y="3294003"/>
                </a:lnTo>
                <a:lnTo>
                  <a:pt x="3441522" y="3227148"/>
                </a:lnTo>
                <a:cubicBezTo>
                  <a:pt x="3464679" y="3113981"/>
                  <a:pt x="3476840" y="2996808"/>
                  <a:pt x="3476840" y="2876795"/>
                </a:cubicBezTo>
                <a:cubicBezTo>
                  <a:pt x="3476840" y="2276731"/>
                  <a:pt x="3172810" y="1747677"/>
                  <a:pt x="2710387" y="1435270"/>
                </a:cubicBezTo>
                <a:lnTo>
                  <a:pt x="2577129" y="1354313"/>
                </a:lnTo>
                <a:lnTo>
                  <a:pt x="2617572" y="1324071"/>
                </a:lnTo>
                <a:cubicBezTo>
                  <a:pt x="2791107" y="1206832"/>
                  <a:pt x="3000308" y="1138375"/>
                  <a:pt x="3225497" y="1138375"/>
                </a:cubicBezTo>
                <a:close/>
                <a:moveTo>
                  <a:pt x="1738420" y="1138375"/>
                </a:moveTo>
                <a:cubicBezTo>
                  <a:pt x="2038452" y="1138375"/>
                  <a:pt x="2320732" y="1214383"/>
                  <a:pt x="2567054" y="1348193"/>
                </a:cubicBezTo>
                <a:lnTo>
                  <a:pt x="2577129" y="1354313"/>
                </a:lnTo>
                <a:lnTo>
                  <a:pt x="2533867" y="1386664"/>
                </a:lnTo>
                <a:cubicBezTo>
                  <a:pt x="2292215" y="1586093"/>
                  <a:pt x="2138187" y="1887901"/>
                  <a:pt x="2138187" y="2225685"/>
                </a:cubicBezTo>
                <a:cubicBezTo>
                  <a:pt x="2138187" y="2826190"/>
                  <a:pt x="2624992" y="3312995"/>
                  <a:pt x="3225497" y="3312995"/>
                </a:cubicBezTo>
                <a:cubicBezTo>
                  <a:pt x="3263029" y="3312995"/>
                  <a:pt x="3300116" y="3311094"/>
                  <a:pt x="3336668" y="3307382"/>
                </a:cubicBezTo>
                <a:lnTo>
                  <a:pt x="3424331" y="3294003"/>
                </a:lnTo>
                <a:lnTo>
                  <a:pt x="3398684" y="3393748"/>
                </a:lnTo>
                <a:cubicBezTo>
                  <a:pt x="3178580" y="4101404"/>
                  <a:pt x="2518504" y="4615215"/>
                  <a:pt x="1738420" y="4615215"/>
                </a:cubicBezTo>
                <a:cubicBezTo>
                  <a:pt x="778317" y="4615215"/>
                  <a:pt x="0" y="3836898"/>
                  <a:pt x="0" y="2876795"/>
                </a:cubicBezTo>
                <a:cubicBezTo>
                  <a:pt x="0" y="1916692"/>
                  <a:pt x="778317" y="1138375"/>
                  <a:pt x="1738420" y="1138375"/>
                </a:cubicBezTo>
                <a:close/>
                <a:moveTo>
                  <a:pt x="1989932" y="0"/>
                </a:moveTo>
                <a:cubicBezTo>
                  <a:pt x="2225925" y="0"/>
                  <a:pt x="2417236" y="191311"/>
                  <a:pt x="2417236" y="427304"/>
                </a:cubicBezTo>
                <a:cubicBezTo>
                  <a:pt x="2417236" y="663297"/>
                  <a:pt x="2225925" y="854608"/>
                  <a:pt x="1989932" y="854608"/>
                </a:cubicBezTo>
                <a:cubicBezTo>
                  <a:pt x="1753939" y="854608"/>
                  <a:pt x="1562628" y="663297"/>
                  <a:pt x="1562628" y="427304"/>
                </a:cubicBezTo>
                <a:cubicBezTo>
                  <a:pt x="1562628" y="191311"/>
                  <a:pt x="1753939" y="0"/>
                  <a:pt x="1989932" y="0"/>
                </a:cubicBezTo>
                <a:close/>
              </a:path>
            </a:pathLst>
          </a:custGeom>
          <a:solidFill>
            <a:schemeClr val="accent4">
              <a:alpha val="863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9" name="Plassholder for tekst 5">
            <a:extLst>
              <a:ext uri="{FF2B5EF4-FFF2-40B4-BE49-F238E27FC236}">
                <a16:creationId xmlns:a16="http://schemas.microsoft.com/office/drawing/2014/main" id="{BBD01EDA-034B-0C42-C471-3338191F9C85}"/>
              </a:ext>
            </a:extLst>
          </p:cNvPr>
          <p:cNvSpPr>
            <a:spLocks noGrp="1"/>
          </p:cNvSpPr>
          <p:nvPr>
            <p:ph type="body" sz="quarter" idx="15" hasCustomPrompt="1"/>
          </p:nvPr>
        </p:nvSpPr>
        <p:spPr>
          <a:xfrm>
            <a:off x="839788" y="836614"/>
            <a:ext cx="3240087" cy="5074404"/>
          </a:xfrm>
          <a:prstGeom prst="rect">
            <a:avLst/>
          </a:prstGeom>
        </p:spPr>
        <p:txBody>
          <a:bodyPr anchor="ctr"/>
          <a:lstStyle>
            <a:lvl1pPr marL="0" indent="0" algn="r">
              <a:buNone/>
              <a:defRPr sz="2800" b="1">
                <a:solidFill>
                  <a:schemeClr val="accent6"/>
                </a:solidFill>
                <a:latin typeface="Century Gothic" panose="020B0502020202020204" pitchFamily="34" charset="0"/>
              </a:defRPr>
            </a:lvl1pPr>
          </a:lstStyle>
          <a:p>
            <a:pPr lvl="0"/>
            <a:r>
              <a:rPr lang="nb-NO" dirty="0"/>
              <a:t>Skriv inn</a:t>
            </a:r>
          </a:p>
        </p:txBody>
      </p:sp>
      <p:pic>
        <p:nvPicPr>
          <p:cNvPr id="2" name="Bilde 1">
            <a:extLst>
              <a:ext uri="{FF2B5EF4-FFF2-40B4-BE49-F238E27FC236}">
                <a16:creationId xmlns:a16="http://schemas.microsoft.com/office/drawing/2014/main" id="{001B7256-A99B-AC6F-706F-A07E2C57909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
        <p:nvSpPr>
          <p:cNvPr id="3" name="Plassholder for diagram 4">
            <a:extLst>
              <a:ext uri="{FF2B5EF4-FFF2-40B4-BE49-F238E27FC236}">
                <a16:creationId xmlns:a16="http://schemas.microsoft.com/office/drawing/2014/main" id="{0C50244F-ADF7-DF68-F48E-C8013A326987}"/>
              </a:ext>
            </a:extLst>
          </p:cNvPr>
          <p:cNvSpPr>
            <a:spLocks noGrp="1"/>
          </p:cNvSpPr>
          <p:nvPr>
            <p:ph type="chart" sz="quarter" idx="11"/>
          </p:nvPr>
        </p:nvSpPr>
        <p:spPr>
          <a:xfrm>
            <a:off x="4855464" y="836613"/>
            <a:ext cx="6533261" cy="5074405"/>
          </a:xfrm>
          <a:prstGeom prst="rect">
            <a:avLst/>
          </a:prstGeom>
        </p:spPr>
        <p:txBody>
          <a:bodyPr>
            <a:normAutofit/>
          </a:bodyPr>
          <a:lstStyle>
            <a:lvl1pPr marL="11113" indent="0">
              <a:buFontTx/>
              <a:buNone/>
              <a:tabLst/>
              <a:defRPr sz="1400">
                <a:solidFill>
                  <a:schemeClr val="accent6"/>
                </a:solidFill>
              </a:defRPr>
            </a:lvl1pPr>
            <a:lvl2pPr marL="457200" indent="0">
              <a:buNone/>
              <a:defRPr/>
            </a:lvl2pPr>
          </a:lstStyle>
          <a:p>
            <a:r>
              <a:rPr lang="nb-NO" dirty="0"/>
              <a:t>Klikk ikonet for å legge til et diagram</a:t>
            </a:r>
          </a:p>
        </p:txBody>
      </p:sp>
      <p:sp>
        <p:nvSpPr>
          <p:cNvPr id="4" name="Plassholder for tekst 21">
            <a:extLst>
              <a:ext uri="{FF2B5EF4-FFF2-40B4-BE49-F238E27FC236}">
                <a16:creationId xmlns:a16="http://schemas.microsoft.com/office/drawing/2014/main" id="{2F3DA323-05D1-6A92-989C-30A0BE4CB076}"/>
              </a:ext>
            </a:extLst>
          </p:cNvPr>
          <p:cNvSpPr>
            <a:spLocks noGrp="1"/>
          </p:cNvSpPr>
          <p:nvPr>
            <p:ph type="body" sz="quarter" idx="12" hasCustomPrompt="1"/>
          </p:nvPr>
        </p:nvSpPr>
        <p:spPr>
          <a:xfrm>
            <a:off x="4855463" y="6101395"/>
            <a:ext cx="6533261" cy="646236"/>
          </a:xfrm>
          <a:prstGeom prst="rect">
            <a:avLst/>
          </a:prstGeom>
        </p:spPr>
        <p:txBody>
          <a:bodyPr anchor="ctr">
            <a:normAutofit/>
          </a:bodyPr>
          <a:lstStyle>
            <a:lvl1pPr marL="0" indent="0">
              <a:buNone/>
              <a:defRPr sz="1600">
                <a:solidFill>
                  <a:schemeClr val="accent6"/>
                </a:solidFill>
                <a:latin typeface="+mn-lt"/>
              </a:defRPr>
            </a:lvl1pPr>
          </a:lstStyle>
          <a:p>
            <a:pPr lvl="0"/>
            <a:r>
              <a:rPr lang="nb-NO" dirty="0"/>
              <a:t>Skriv inn spørsmålet, N og eventuelt filter </a:t>
            </a:r>
          </a:p>
        </p:txBody>
      </p:sp>
    </p:spTree>
    <p:extLst>
      <p:ext uri="{BB962C8B-B14F-4D97-AF65-F5344CB8AC3E}">
        <p14:creationId xmlns:p14="http://schemas.microsoft.com/office/powerpoint/2010/main" val="3847435574"/>
      </p:ext>
    </p:extLst>
  </p:cSld>
  <p:clrMapOvr>
    <a:masterClrMapping/>
  </p:clrMapOvr>
  <p:transition>
    <p:fade/>
  </p:transition>
  <p:extLst>
    <p:ext uri="{DCECCB84-F9BA-43D5-87BE-67443E8EF086}">
      <p15:sldGuideLst xmlns:p15="http://schemas.microsoft.com/office/powerpoint/2012/main">
        <p15:guide id="4" pos="2570">
          <p15:clr>
            <a:srgbClr val="FBAE40"/>
          </p15:clr>
        </p15:guide>
        <p15:guide id="5" pos="3046">
          <p15:clr>
            <a:srgbClr val="FBAE40"/>
          </p15:clr>
        </p15:guide>
        <p15:guide id="6" orient="horz" pos="52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kst og graf_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7B93B5E2-A061-91B7-E08A-E2ADE34C593F}"/>
              </a:ext>
            </a:extLst>
          </p:cNvPr>
          <p:cNvSpPr/>
          <p:nvPr userDrawn="1"/>
        </p:nvSpPr>
        <p:spPr>
          <a:xfrm>
            <a:off x="0" y="0"/>
            <a:ext cx="12192000" cy="685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Plassholder for diagram 4"/>
          <p:cNvSpPr>
            <a:spLocks noGrp="1"/>
          </p:cNvSpPr>
          <p:nvPr>
            <p:ph type="chart" sz="quarter" idx="11"/>
          </p:nvPr>
        </p:nvSpPr>
        <p:spPr>
          <a:xfrm>
            <a:off x="839788" y="1557338"/>
            <a:ext cx="10548937" cy="4353680"/>
          </a:xfrm>
          <a:prstGeom prst="rect">
            <a:avLst/>
          </a:prstGeom>
        </p:spPr>
        <p:txBody>
          <a:bodyPr>
            <a:normAutofit/>
          </a:bodyPr>
          <a:lstStyle>
            <a:lvl1pPr marL="11113" indent="0">
              <a:buFontTx/>
              <a:buNone/>
              <a:tabLst/>
              <a:defRPr sz="1400">
                <a:solidFill>
                  <a:schemeClr val="accent6"/>
                </a:solidFill>
              </a:defRPr>
            </a:lvl1pPr>
            <a:lvl2pPr marL="457200" indent="0">
              <a:buNone/>
              <a:defRPr/>
            </a:lvl2pPr>
          </a:lstStyle>
          <a:p>
            <a:r>
              <a:rPr lang="nb-NO" dirty="0"/>
              <a:t>Klikk ikonet for å legge til et diagram</a:t>
            </a:r>
          </a:p>
        </p:txBody>
      </p:sp>
      <p:sp>
        <p:nvSpPr>
          <p:cNvPr id="22" name="Plassholder for tekst 21">
            <a:extLst>
              <a:ext uri="{FF2B5EF4-FFF2-40B4-BE49-F238E27FC236}">
                <a16:creationId xmlns:a16="http://schemas.microsoft.com/office/drawing/2014/main" id="{F30642B5-C0AE-4240-B764-C9161BE6BDF0}"/>
              </a:ext>
            </a:extLst>
          </p:cNvPr>
          <p:cNvSpPr>
            <a:spLocks noGrp="1"/>
          </p:cNvSpPr>
          <p:nvPr userDrawn="1">
            <p:ph type="body" sz="quarter" idx="12" hasCustomPrompt="1"/>
          </p:nvPr>
        </p:nvSpPr>
        <p:spPr>
          <a:xfrm>
            <a:off x="839789" y="6101395"/>
            <a:ext cx="10548936" cy="646236"/>
          </a:xfrm>
          <a:prstGeom prst="rect">
            <a:avLst/>
          </a:prstGeom>
        </p:spPr>
        <p:txBody>
          <a:bodyPr anchor="ctr">
            <a:normAutofit/>
          </a:bodyPr>
          <a:lstStyle>
            <a:lvl1pPr marL="0" indent="0" algn="ctr">
              <a:buNone/>
              <a:defRPr sz="1600">
                <a:solidFill>
                  <a:schemeClr val="accent6"/>
                </a:solidFill>
                <a:latin typeface="+mn-lt"/>
              </a:defRPr>
            </a:lvl1pPr>
          </a:lstStyle>
          <a:p>
            <a:pPr lvl="0"/>
            <a:r>
              <a:rPr lang="nb-NO" dirty="0"/>
              <a:t>Skriv inn spørsmålet, N og eventuelt filter </a:t>
            </a:r>
          </a:p>
        </p:txBody>
      </p:sp>
      <p:sp>
        <p:nvSpPr>
          <p:cNvPr id="9" name="Plassholder for tekst 5">
            <a:extLst>
              <a:ext uri="{FF2B5EF4-FFF2-40B4-BE49-F238E27FC236}">
                <a16:creationId xmlns:a16="http://schemas.microsoft.com/office/drawing/2014/main" id="{BBD01EDA-034B-0C42-C471-3338191F9C85}"/>
              </a:ext>
            </a:extLst>
          </p:cNvPr>
          <p:cNvSpPr>
            <a:spLocks noGrp="1"/>
          </p:cNvSpPr>
          <p:nvPr>
            <p:ph type="body" sz="quarter" idx="15" hasCustomPrompt="1"/>
          </p:nvPr>
        </p:nvSpPr>
        <p:spPr>
          <a:xfrm>
            <a:off x="839788" y="406400"/>
            <a:ext cx="10548937" cy="790575"/>
          </a:xfrm>
          <a:prstGeom prst="rect">
            <a:avLst/>
          </a:prstGeom>
        </p:spPr>
        <p:txBody>
          <a:bodyPr anchor="ctr"/>
          <a:lstStyle>
            <a:lvl1pPr marL="0" indent="0" algn="ctr">
              <a:buNone/>
              <a:defRPr sz="2800" b="1">
                <a:solidFill>
                  <a:schemeClr val="accent6"/>
                </a:solidFill>
                <a:latin typeface="Century Gothic" panose="020B0502020202020204" pitchFamily="34" charset="0"/>
              </a:defRPr>
            </a:lvl1pPr>
          </a:lstStyle>
          <a:p>
            <a:pPr lvl="0"/>
            <a:r>
              <a:rPr lang="nb-NO" dirty="0"/>
              <a:t>Skriv inn</a:t>
            </a:r>
          </a:p>
        </p:txBody>
      </p:sp>
      <p:pic>
        <p:nvPicPr>
          <p:cNvPr id="2" name="Bilde 1">
            <a:extLst>
              <a:ext uri="{FF2B5EF4-FFF2-40B4-BE49-F238E27FC236}">
                <a16:creationId xmlns:a16="http://schemas.microsoft.com/office/drawing/2014/main" id="{001B7256-A99B-AC6F-706F-A07E2C57909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Tree>
    <p:extLst>
      <p:ext uri="{BB962C8B-B14F-4D97-AF65-F5344CB8AC3E}">
        <p14:creationId xmlns:p14="http://schemas.microsoft.com/office/powerpoint/2010/main" val="2830118243"/>
      </p:ext>
    </p:extLst>
  </p:cSld>
  <p:clrMapOvr>
    <a:masterClrMapping/>
  </p:clrMapOvr>
  <p:transition>
    <p:fade/>
  </p:transition>
  <p:extLst>
    <p:ext uri="{DCECCB84-F9BA-43D5-87BE-67443E8EF086}">
      <p15:sldGuideLst xmlns:p15="http://schemas.microsoft.com/office/powerpoint/2012/main">
        <p15:guide id="4" pos="2570">
          <p15:clr>
            <a:srgbClr val="FBAE40"/>
          </p15:clr>
        </p15:guide>
        <p15:guide id="5" pos="3046">
          <p15:clr>
            <a:srgbClr val="FBAE40"/>
          </p15:clr>
        </p15:guide>
        <p15:guide id="6" orient="horz" pos="52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kst og graf_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7B93B5E2-A061-91B7-E08A-E2ADE34C593F}"/>
              </a:ext>
            </a:extLst>
          </p:cNvPr>
          <p:cNvSpPr/>
          <p:nvPr userDrawn="1"/>
        </p:nvSpPr>
        <p:spPr>
          <a:xfrm>
            <a:off x="0" y="0"/>
            <a:ext cx="12192000" cy="685800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Plassholder for tekst 21">
            <a:extLst>
              <a:ext uri="{FF2B5EF4-FFF2-40B4-BE49-F238E27FC236}">
                <a16:creationId xmlns:a16="http://schemas.microsoft.com/office/drawing/2014/main" id="{F30642B5-C0AE-4240-B764-C9161BE6BDF0}"/>
              </a:ext>
            </a:extLst>
          </p:cNvPr>
          <p:cNvSpPr>
            <a:spLocks noGrp="1"/>
          </p:cNvSpPr>
          <p:nvPr userDrawn="1">
            <p:ph type="body" sz="quarter" idx="12" hasCustomPrompt="1"/>
          </p:nvPr>
        </p:nvSpPr>
        <p:spPr>
          <a:xfrm>
            <a:off x="839789" y="6101395"/>
            <a:ext cx="10548936" cy="646236"/>
          </a:xfrm>
          <a:prstGeom prst="rect">
            <a:avLst/>
          </a:prstGeom>
        </p:spPr>
        <p:txBody>
          <a:bodyPr anchor="ctr">
            <a:normAutofit/>
          </a:bodyPr>
          <a:lstStyle>
            <a:lvl1pPr marL="0" indent="0" algn="ctr">
              <a:buNone/>
              <a:defRPr sz="1600">
                <a:solidFill>
                  <a:schemeClr val="accent6"/>
                </a:solidFill>
                <a:latin typeface="+mn-lt"/>
              </a:defRPr>
            </a:lvl1pPr>
          </a:lstStyle>
          <a:p>
            <a:pPr lvl="0"/>
            <a:r>
              <a:rPr lang="nb-NO" dirty="0"/>
              <a:t>Skriv inn spørsmålet, N og eventuelt filter </a:t>
            </a:r>
          </a:p>
        </p:txBody>
      </p:sp>
      <p:sp>
        <p:nvSpPr>
          <p:cNvPr id="9" name="Plassholder for tekst 5">
            <a:extLst>
              <a:ext uri="{FF2B5EF4-FFF2-40B4-BE49-F238E27FC236}">
                <a16:creationId xmlns:a16="http://schemas.microsoft.com/office/drawing/2014/main" id="{BBD01EDA-034B-0C42-C471-3338191F9C85}"/>
              </a:ext>
            </a:extLst>
          </p:cNvPr>
          <p:cNvSpPr>
            <a:spLocks noGrp="1"/>
          </p:cNvSpPr>
          <p:nvPr>
            <p:ph type="body" sz="quarter" idx="15" hasCustomPrompt="1"/>
          </p:nvPr>
        </p:nvSpPr>
        <p:spPr>
          <a:xfrm>
            <a:off x="839788" y="406400"/>
            <a:ext cx="10548937" cy="790575"/>
          </a:xfrm>
          <a:prstGeom prst="rect">
            <a:avLst/>
          </a:prstGeom>
        </p:spPr>
        <p:txBody>
          <a:bodyPr anchor="ctr"/>
          <a:lstStyle>
            <a:lvl1pPr marL="0" indent="0" algn="ctr">
              <a:buNone/>
              <a:defRPr sz="2800" b="1">
                <a:solidFill>
                  <a:schemeClr val="accent6"/>
                </a:solidFill>
                <a:latin typeface="Century Gothic" panose="020B0502020202020204" pitchFamily="34" charset="0"/>
              </a:defRPr>
            </a:lvl1pPr>
          </a:lstStyle>
          <a:p>
            <a:pPr lvl="0"/>
            <a:r>
              <a:rPr lang="nb-NO" dirty="0"/>
              <a:t>Skriv inn</a:t>
            </a:r>
          </a:p>
        </p:txBody>
      </p:sp>
      <p:pic>
        <p:nvPicPr>
          <p:cNvPr id="2" name="Bilde 1">
            <a:extLst>
              <a:ext uri="{FF2B5EF4-FFF2-40B4-BE49-F238E27FC236}">
                <a16:creationId xmlns:a16="http://schemas.microsoft.com/office/drawing/2014/main" id="{001B7256-A99B-AC6F-706F-A07E2C57909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
        <p:nvSpPr>
          <p:cNvPr id="3" name="Plassholder for diagram 4">
            <a:extLst>
              <a:ext uri="{FF2B5EF4-FFF2-40B4-BE49-F238E27FC236}">
                <a16:creationId xmlns:a16="http://schemas.microsoft.com/office/drawing/2014/main" id="{D06E5998-FEB2-9F87-7AB2-645433B71F85}"/>
              </a:ext>
            </a:extLst>
          </p:cNvPr>
          <p:cNvSpPr>
            <a:spLocks noGrp="1"/>
          </p:cNvSpPr>
          <p:nvPr>
            <p:ph type="chart" sz="quarter" idx="11"/>
          </p:nvPr>
        </p:nvSpPr>
        <p:spPr>
          <a:xfrm>
            <a:off x="839788" y="1557338"/>
            <a:ext cx="10548937" cy="4353680"/>
          </a:xfrm>
          <a:prstGeom prst="rect">
            <a:avLst/>
          </a:prstGeom>
        </p:spPr>
        <p:txBody>
          <a:bodyPr>
            <a:normAutofit/>
          </a:bodyPr>
          <a:lstStyle>
            <a:lvl1pPr marL="11113" indent="0">
              <a:buFontTx/>
              <a:buNone/>
              <a:tabLst/>
              <a:defRPr sz="1400">
                <a:solidFill>
                  <a:schemeClr val="accent6"/>
                </a:solidFill>
              </a:defRPr>
            </a:lvl1pPr>
            <a:lvl2pPr marL="457200" indent="0">
              <a:buNone/>
              <a:defRPr/>
            </a:lvl2pPr>
          </a:lstStyle>
          <a:p>
            <a:r>
              <a:rPr lang="nb-NO" dirty="0"/>
              <a:t>Klikk ikonet for å legge til et diagram</a:t>
            </a:r>
          </a:p>
        </p:txBody>
      </p:sp>
    </p:spTree>
    <p:extLst>
      <p:ext uri="{BB962C8B-B14F-4D97-AF65-F5344CB8AC3E}">
        <p14:creationId xmlns:p14="http://schemas.microsoft.com/office/powerpoint/2010/main" val="2606952078"/>
      </p:ext>
    </p:extLst>
  </p:cSld>
  <p:clrMapOvr>
    <a:masterClrMapping/>
  </p:clrMapOvr>
  <p:transition>
    <p:fade/>
  </p:transition>
  <p:extLst>
    <p:ext uri="{DCECCB84-F9BA-43D5-87BE-67443E8EF086}">
      <p15:sldGuideLst xmlns:p15="http://schemas.microsoft.com/office/powerpoint/2012/main">
        <p15:guide id="4" pos="2570">
          <p15:clr>
            <a:srgbClr val="FBAE40"/>
          </p15:clr>
        </p15:guide>
        <p15:guide id="5" pos="3046">
          <p15:clr>
            <a:srgbClr val="FBAE40"/>
          </p15:clr>
        </p15:guide>
        <p15:guide id="6" orient="horz" pos="52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kst og graf_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7B93B5E2-A061-91B7-E08A-E2ADE34C593F}"/>
              </a:ext>
            </a:extLst>
          </p:cNvPr>
          <p:cNvSpPr/>
          <p:nvPr userDrawn="1"/>
        </p:nvSpPr>
        <p:spPr>
          <a:xfrm>
            <a:off x="0" y="0"/>
            <a:ext cx="121920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Plassholder for tekst 21">
            <a:extLst>
              <a:ext uri="{FF2B5EF4-FFF2-40B4-BE49-F238E27FC236}">
                <a16:creationId xmlns:a16="http://schemas.microsoft.com/office/drawing/2014/main" id="{F30642B5-C0AE-4240-B764-C9161BE6BDF0}"/>
              </a:ext>
            </a:extLst>
          </p:cNvPr>
          <p:cNvSpPr>
            <a:spLocks noGrp="1"/>
          </p:cNvSpPr>
          <p:nvPr userDrawn="1">
            <p:ph type="body" sz="quarter" idx="12" hasCustomPrompt="1"/>
          </p:nvPr>
        </p:nvSpPr>
        <p:spPr>
          <a:xfrm>
            <a:off x="839789" y="6101395"/>
            <a:ext cx="10548936" cy="646236"/>
          </a:xfrm>
          <a:prstGeom prst="rect">
            <a:avLst/>
          </a:prstGeom>
        </p:spPr>
        <p:txBody>
          <a:bodyPr anchor="ctr">
            <a:normAutofit/>
          </a:bodyPr>
          <a:lstStyle>
            <a:lvl1pPr marL="0" indent="0" algn="ctr">
              <a:buNone/>
              <a:defRPr sz="1600">
                <a:solidFill>
                  <a:schemeClr val="accent6"/>
                </a:solidFill>
                <a:latin typeface="+mn-lt"/>
              </a:defRPr>
            </a:lvl1pPr>
          </a:lstStyle>
          <a:p>
            <a:pPr lvl="0"/>
            <a:r>
              <a:rPr lang="nb-NO" dirty="0"/>
              <a:t>Skriv inn spørsmålet, N og eventuelt filter </a:t>
            </a:r>
          </a:p>
        </p:txBody>
      </p:sp>
      <p:sp>
        <p:nvSpPr>
          <p:cNvPr id="9" name="Plassholder for tekst 5">
            <a:extLst>
              <a:ext uri="{FF2B5EF4-FFF2-40B4-BE49-F238E27FC236}">
                <a16:creationId xmlns:a16="http://schemas.microsoft.com/office/drawing/2014/main" id="{BBD01EDA-034B-0C42-C471-3338191F9C85}"/>
              </a:ext>
            </a:extLst>
          </p:cNvPr>
          <p:cNvSpPr>
            <a:spLocks noGrp="1"/>
          </p:cNvSpPr>
          <p:nvPr>
            <p:ph type="body" sz="quarter" idx="15" hasCustomPrompt="1"/>
          </p:nvPr>
        </p:nvSpPr>
        <p:spPr>
          <a:xfrm>
            <a:off x="839788" y="406400"/>
            <a:ext cx="10548937" cy="790575"/>
          </a:xfrm>
          <a:prstGeom prst="rect">
            <a:avLst/>
          </a:prstGeom>
        </p:spPr>
        <p:txBody>
          <a:bodyPr anchor="ctr"/>
          <a:lstStyle>
            <a:lvl1pPr marL="0" indent="0" algn="ctr">
              <a:buNone/>
              <a:defRPr sz="2800" b="1">
                <a:solidFill>
                  <a:schemeClr val="accent6"/>
                </a:solidFill>
                <a:latin typeface="Century Gothic" panose="020B0502020202020204" pitchFamily="34" charset="0"/>
              </a:defRPr>
            </a:lvl1pPr>
          </a:lstStyle>
          <a:p>
            <a:pPr lvl="0"/>
            <a:r>
              <a:rPr lang="nb-NO" dirty="0"/>
              <a:t>Skriv inn</a:t>
            </a:r>
          </a:p>
        </p:txBody>
      </p:sp>
      <p:pic>
        <p:nvPicPr>
          <p:cNvPr id="2" name="Bilde 1">
            <a:extLst>
              <a:ext uri="{FF2B5EF4-FFF2-40B4-BE49-F238E27FC236}">
                <a16:creationId xmlns:a16="http://schemas.microsoft.com/office/drawing/2014/main" id="{001B7256-A99B-AC6F-706F-A07E2C57909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
        <p:nvSpPr>
          <p:cNvPr id="3" name="Plassholder for diagram 4">
            <a:extLst>
              <a:ext uri="{FF2B5EF4-FFF2-40B4-BE49-F238E27FC236}">
                <a16:creationId xmlns:a16="http://schemas.microsoft.com/office/drawing/2014/main" id="{F76DD019-0F0C-9A2D-149D-D4100FC6D801}"/>
              </a:ext>
            </a:extLst>
          </p:cNvPr>
          <p:cNvSpPr>
            <a:spLocks noGrp="1"/>
          </p:cNvSpPr>
          <p:nvPr>
            <p:ph type="chart" sz="quarter" idx="11"/>
          </p:nvPr>
        </p:nvSpPr>
        <p:spPr>
          <a:xfrm>
            <a:off x="839788" y="1557338"/>
            <a:ext cx="10548937" cy="4353680"/>
          </a:xfrm>
          <a:prstGeom prst="rect">
            <a:avLst/>
          </a:prstGeom>
        </p:spPr>
        <p:txBody>
          <a:bodyPr>
            <a:normAutofit/>
          </a:bodyPr>
          <a:lstStyle>
            <a:lvl1pPr marL="11113" indent="0">
              <a:buFontTx/>
              <a:buNone/>
              <a:tabLst/>
              <a:defRPr sz="1400">
                <a:solidFill>
                  <a:schemeClr val="accent6"/>
                </a:solidFill>
              </a:defRPr>
            </a:lvl1pPr>
            <a:lvl2pPr marL="457200" indent="0">
              <a:buNone/>
              <a:defRPr/>
            </a:lvl2pPr>
          </a:lstStyle>
          <a:p>
            <a:r>
              <a:rPr lang="nb-NO" dirty="0"/>
              <a:t>Klikk ikonet for å legge til et diagram</a:t>
            </a:r>
          </a:p>
        </p:txBody>
      </p:sp>
    </p:spTree>
    <p:extLst>
      <p:ext uri="{BB962C8B-B14F-4D97-AF65-F5344CB8AC3E}">
        <p14:creationId xmlns:p14="http://schemas.microsoft.com/office/powerpoint/2010/main" val="3349648499"/>
      </p:ext>
    </p:extLst>
  </p:cSld>
  <p:clrMapOvr>
    <a:masterClrMapping/>
  </p:clrMapOvr>
  <p:transition>
    <p:fade/>
  </p:transition>
  <p:extLst>
    <p:ext uri="{DCECCB84-F9BA-43D5-87BE-67443E8EF086}">
      <p15:sldGuideLst xmlns:p15="http://schemas.microsoft.com/office/powerpoint/2012/main">
        <p15:guide id="4" pos="2570">
          <p15:clr>
            <a:srgbClr val="FBAE40"/>
          </p15:clr>
        </p15:guide>
        <p15:guide id="5" pos="3046">
          <p15:clr>
            <a:srgbClr val="FBAE40"/>
          </p15:clr>
        </p15:guide>
        <p15:guide id="6" orient="horz" pos="527">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qua_plain_tekst">
    <p:bg>
      <p:bgPr>
        <a:solidFill>
          <a:schemeClr val="accent1"/>
        </a:solidFill>
        <a:effectLst/>
      </p:bgPr>
    </p:bg>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06062864-6ED9-EE4A-8FD2-6AB2D8D1A0BC}"/>
              </a:ext>
            </a:extLst>
          </p:cNvPr>
          <p:cNvSpPr>
            <a:spLocks noGrp="1"/>
          </p:cNvSpPr>
          <p:nvPr>
            <p:ph type="body" sz="quarter" idx="10" hasCustomPrompt="1"/>
          </p:nvPr>
        </p:nvSpPr>
        <p:spPr>
          <a:xfrm>
            <a:off x="839788" y="2771775"/>
            <a:ext cx="10548937" cy="1195388"/>
          </a:xfrm>
          <a:prstGeom prst="rect">
            <a:avLst/>
          </a:prstGeom>
        </p:spPr>
        <p:txBody>
          <a:bodyPr anchor="b"/>
          <a:lstStyle>
            <a:lvl1pPr marL="0" indent="0" algn="ctr">
              <a:buNone/>
              <a:defRPr sz="5400" b="1">
                <a:latin typeface="Century Gothic" panose="020B0502020202020204" pitchFamily="34" charset="0"/>
              </a:defRPr>
            </a:lvl1pPr>
          </a:lstStyle>
          <a:p>
            <a:pPr lvl="0"/>
            <a:r>
              <a:rPr lang="nb-NO" dirty="0"/>
              <a:t>KLIKK OG SKRIV INN DIN TEKST</a:t>
            </a:r>
          </a:p>
        </p:txBody>
      </p:sp>
    </p:spTree>
    <p:extLst>
      <p:ext uri="{BB962C8B-B14F-4D97-AF65-F5344CB8AC3E}">
        <p14:creationId xmlns:p14="http://schemas.microsoft.com/office/powerpoint/2010/main" val="957817753"/>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å_plain_tekst">
    <p:bg>
      <p:bgPr>
        <a:solidFill>
          <a:schemeClr val="accent2"/>
        </a:solidFill>
        <a:effectLst/>
      </p:bgPr>
    </p:bg>
    <p:spTree>
      <p:nvGrpSpPr>
        <p:cNvPr id="1" name=""/>
        <p:cNvGrpSpPr/>
        <p:nvPr/>
      </p:nvGrpSpPr>
      <p:grpSpPr>
        <a:xfrm>
          <a:off x="0" y="0"/>
          <a:ext cx="0" cy="0"/>
          <a:chOff x="0" y="0"/>
          <a:chExt cx="0" cy="0"/>
        </a:xfrm>
      </p:grpSpPr>
      <p:sp>
        <p:nvSpPr>
          <p:cNvPr id="2" name="Plassholder for tekst 3">
            <a:extLst>
              <a:ext uri="{FF2B5EF4-FFF2-40B4-BE49-F238E27FC236}">
                <a16:creationId xmlns:a16="http://schemas.microsoft.com/office/drawing/2014/main" id="{66702FB1-0EF0-5E40-BCBB-C1C42E008AE7}"/>
              </a:ext>
            </a:extLst>
          </p:cNvPr>
          <p:cNvSpPr>
            <a:spLocks noGrp="1"/>
          </p:cNvSpPr>
          <p:nvPr>
            <p:ph type="body" sz="quarter" idx="10" hasCustomPrompt="1"/>
          </p:nvPr>
        </p:nvSpPr>
        <p:spPr>
          <a:xfrm>
            <a:off x="839788" y="2771775"/>
            <a:ext cx="10548937" cy="1195388"/>
          </a:xfrm>
          <a:prstGeom prst="rect">
            <a:avLst/>
          </a:prstGeom>
        </p:spPr>
        <p:txBody>
          <a:bodyPr anchor="b"/>
          <a:lstStyle>
            <a:lvl1pPr marL="0" indent="0" algn="ctr">
              <a:buNone/>
              <a:defRPr sz="5400" b="1">
                <a:solidFill>
                  <a:schemeClr val="accent2">
                    <a:lumMod val="20000"/>
                    <a:lumOff val="80000"/>
                  </a:schemeClr>
                </a:solidFill>
                <a:latin typeface="Century Gothic" panose="020B0502020202020204" pitchFamily="34" charset="0"/>
              </a:defRPr>
            </a:lvl1pPr>
          </a:lstStyle>
          <a:p>
            <a:pPr lvl="0"/>
            <a:r>
              <a:rPr lang="nb-NO" dirty="0"/>
              <a:t>HVA HAR DU LYST TIL Å SKRIVE?</a:t>
            </a:r>
          </a:p>
        </p:txBody>
      </p:sp>
    </p:spTree>
    <p:extLst>
      <p:ext uri="{BB962C8B-B14F-4D97-AF65-F5344CB8AC3E}">
        <p14:creationId xmlns:p14="http://schemas.microsoft.com/office/powerpoint/2010/main" val="306217738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ransje_plain_tekst">
    <p:bg>
      <p:bgPr>
        <a:solidFill>
          <a:schemeClr val="tx2"/>
        </a:solidFill>
        <a:effectLst/>
      </p:bgPr>
    </p:bg>
    <p:spTree>
      <p:nvGrpSpPr>
        <p:cNvPr id="1" name=""/>
        <p:cNvGrpSpPr/>
        <p:nvPr/>
      </p:nvGrpSpPr>
      <p:grpSpPr>
        <a:xfrm>
          <a:off x="0" y="0"/>
          <a:ext cx="0" cy="0"/>
          <a:chOff x="0" y="0"/>
          <a:chExt cx="0" cy="0"/>
        </a:xfrm>
      </p:grpSpPr>
      <p:sp>
        <p:nvSpPr>
          <p:cNvPr id="2" name="Plassholder for tekst 3">
            <a:extLst>
              <a:ext uri="{FF2B5EF4-FFF2-40B4-BE49-F238E27FC236}">
                <a16:creationId xmlns:a16="http://schemas.microsoft.com/office/drawing/2014/main" id="{42C5537B-589A-9041-B444-479305C35629}"/>
              </a:ext>
            </a:extLst>
          </p:cNvPr>
          <p:cNvSpPr>
            <a:spLocks noGrp="1"/>
          </p:cNvSpPr>
          <p:nvPr>
            <p:ph type="body" sz="quarter" idx="10" hasCustomPrompt="1"/>
          </p:nvPr>
        </p:nvSpPr>
        <p:spPr>
          <a:xfrm>
            <a:off x="839788" y="2771775"/>
            <a:ext cx="10548937" cy="1195388"/>
          </a:xfrm>
          <a:prstGeom prst="rect">
            <a:avLst/>
          </a:prstGeom>
        </p:spPr>
        <p:txBody>
          <a:bodyPr anchor="b"/>
          <a:lstStyle>
            <a:lvl1pPr marL="0" indent="0" algn="ctr">
              <a:buNone/>
              <a:defRPr sz="5400" b="1">
                <a:solidFill>
                  <a:schemeClr val="accent3"/>
                </a:solidFill>
                <a:latin typeface="Century Gothic" panose="020B0502020202020204" pitchFamily="34" charset="0"/>
              </a:defRPr>
            </a:lvl1pPr>
          </a:lstStyle>
          <a:p>
            <a:pPr lvl="0"/>
            <a:r>
              <a:rPr lang="nb-NO" dirty="0"/>
              <a:t>KLIKK OG SKRIV!</a:t>
            </a:r>
          </a:p>
        </p:txBody>
      </p:sp>
    </p:spTree>
    <p:extLst>
      <p:ext uri="{BB962C8B-B14F-4D97-AF65-F5344CB8AC3E}">
        <p14:creationId xmlns:p14="http://schemas.microsoft.com/office/powerpoint/2010/main" val="840874222"/>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ød_plain_tekst">
    <p:bg>
      <p:bgPr>
        <a:solidFill>
          <a:schemeClr val="accent5"/>
        </a:solidFill>
        <a:effectLst/>
      </p:bgPr>
    </p:bg>
    <p:spTree>
      <p:nvGrpSpPr>
        <p:cNvPr id="1" name=""/>
        <p:cNvGrpSpPr/>
        <p:nvPr/>
      </p:nvGrpSpPr>
      <p:grpSpPr>
        <a:xfrm>
          <a:off x="0" y="0"/>
          <a:ext cx="0" cy="0"/>
          <a:chOff x="0" y="0"/>
          <a:chExt cx="0" cy="0"/>
        </a:xfrm>
      </p:grpSpPr>
      <p:sp>
        <p:nvSpPr>
          <p:cNvPr id="2" name="Plassholder for tekst 3">
            <a:extLst>
              <a:ext uri="{FF2B5EF4-FFF2-40B4-BE49-F238E27FC236}">
                <a16:creationId xmlns:a16="http://schemas.microsoft.com/office/drawing/2014/main" id="{754DCC17-403F-9149-9ACF-8557AAF6362E}"/>
              </a:ext>
            </a:extLst>
          </p:cNvPr>
          <p:cNvSpPr>
            <a:spLocks noGrp="1"/>
          </p:cNvSpPr>
          <p:nvPr>
            <p:ph type="body" sz="quarter" idx="10" hasCustomPrompt="1"/>
          </p:nvPr>
        </p:nvSpPr>
        <p:spPr>
          <a:xfrm>
            <a:off x="839788" y="2771775"/>
            <a:ext cx="10548937" cy="1195388"/>
          </a:xfrm>
          <a:prstGeom prst="rect">
            <a:avLst/>
          </a:prstGeom>
        </p:spPr>
        <p:txBody>
          <a:bodyPr anchor="b"/>
          <a:lstStyle>
            <a:lvl1pPr marL="0" indent="0" algn="ctr">
              <a:buNone/>
              <a:defRPr sz="5400" b="1">
                <a:solidFill>
                  <a:schemeClr val="accent3"/>
                </a:solidFill>
                <a:latin typeface="Century Gothic" panose="020B0502020202020204" pitchFamily="34" charset="0"/>
              </a:defRPr>
            </a:lvl1pPr>
          </a:lstStyle>
          <a:p>
            <a:pPr lvl="0"/>
            <a:r>
              <a:rPr lang="nb-NO" dirty="0"/>
              <a:t>KLIKK OG SKRIV INN DIN TEKST</a:t>
            </a:r>
          </a:p>
        </p:txBody>
      </p:sp>
    </p:spTree>
    <p:extLst>
      <p:ext uri="{BB962C8B-B14F-4D97-AF65-F5344CB8AC3E}">
        <p14:creationId xmlns:p14="http://schemas.microsoft.com/office/powerpoint/2010/main" val="110709685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Grå_plain_tekst">
    <p:bg>
      <p:bgPr>
        <a:solidFill>
          <a:schemeClr val="accent6"/>
        </a:solidFill>
        <a:effectLst/>
      </p:bgPr>
    </p:bg>
    <p:spTree>
      <p:nvGrpSpPr>
        <p:cNvPr id="1" name=""/>
        <p:cNvGrpSpPr/>
        <p:nvPr/>
      </p:nvGrpSpPr>
      <p:grpSpPr>
        <a:xfrm>
          <a:off x="0" y="0"/>
          <a:ext cx="0" cy="0"/>
          <a:chOff x="0" y="0"/>
          <a:chExt cx="0" cy="0"/>
        </a:xfrm>
      </p:grpSpPr>
      <p:sp>
        <p:nvSpPr>
          <p:cNvPr id="2" name="Plassholder for tekst 3">
            <a:extLst>
              <a:ext uri="{FF2B5EF4-FFF2-40B4-BE49-F238E27FC236}">
                <a16:creationId xmlns:a16="http://schemas.microsoft.com/office/drawing/2014/main" id="{81D8AAFB-D77D-314B-B39E-C432A74D8E37}"/>
              </a:ext>
            </a:extLst>
          </p:cNvPr>
          <p:cNvSpPr>
            <a:spLocks noGrp="1"/>
          </p:cNvSpPr>
          <p:nvPr>
            <p:ph type="body" sz="quarter" idx="10" hasCustomPrompt="1"/>
          </p:nvPr>
        </p:nvSpPr>
        <p:spPr>
          <a:xfrm>
            <a:off x="839788" y="2771775"/>
            <a:ext cx="10548937" cy="1195388"/>
          </a:xfrm>
          <a:prstGeom prst="rect">
            <a:avLst/>
          </a:prstGeom>
        </p:spPr>
        <p:txBody>
          <a:bodyPr anchor="b"/>
          <a:lstStyle>
            <a:lvl1pPr marL="0" indent="0" algn="ctr">
              <a:buNone/>
              <a:defRPr sz="5400" b="1">
                <a:solidFill>
                  <a:schemeClr val="accent1">
                    <a:lumMod val="40000"/>
                    <a:lumOff val="60000"/>
                  </a:schemeClr>
                </a:solidFill>
                <a:latin typeface="Century Gothic" panose="020B0502020202020204" pitchFamily="34" charset="0"/>
              </a:defRPr>
            </a:lvl1pPr>
          </a:lstStyle>
          <a:p>
            <a:pPr lvl="0"/>
            <a:r>
              <a:rPr lang="nb-NO" dirty="0"/>
              <a:t>HVA VIL DU SKRIVE?</a:t>
            </a:r>
          </a:p>
        </p:txBody>
      </p:sp>
    </p:spTree>
    <p:extLst>
      <p:ext uri="{BB962C8B-B14F-4D97-AF65-F5344CB8AC3E}">
        <p14:creationId xmlns:p14="http://schemas.microsoft.com/office/powerpoint/2010/main" val="2130615741"/>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Gul_plain_tekst">
    <p:bg>
      <p:bgPr>
        <a:solidFill>
          <a:schemeClr val="accent3"/>
        </a:solidFill>
        <a:effectLst/>
      </p:bgPr>
    </p:bg>
    <p:spTree>
      <p:nvGrpSpPr>
        <p:cNvPr id="1" name=""/>
        <p:cNvGrpSpPr/>
        <p:nvPr/>
      </p:nvGrpSpPr>
      <p:grpSpPr>
        <a:xfrm>
          <a:off x="0" y="0"/>
          <a:ext cx="0" cy="0"/>
          <a:chOff x="0" y="0"/>
          <a:chExt cx="0" cy="0"/>
        </a:xfrm>
      </p:grpSpPr>
      <p:sp>
        <p:nvSpPr>
          <p:cNvPr id="2" name="Plassholder for tekst 3">
            <a:extLst>
              <a:ext uri="{FF2B5EF4-FFF2-40B4-BE49-F238E27FC236}">
                <a16:creationId xmlns:a16="http://schemas.microsoft.com/office/drawing/2014/main" id="{CCA9D76A-0BA9-E040-B3C0-E0BEDF969553}"/>
              </a:ext>
            </a:extLst>
          </p:cNvPr>
          <p:cNvSpPr>
            <a:spLocks noGrp="1"/>
          </p:cNvSpPr>
          <p:nvPr>
            <p:ph type="body" sz="quarter" idx="10" hasCustomPrompt="1"/>
          </p:nvPr>
        </p:nvSpPr>
        <p:spPr>
          <a:xfrm>
            <a:off x="839788" y="2771775"/>
            <a:ext cx="10548937" cy="1195388"/>
          </a:xfrm>
          <a:prstGeom prst="rect">
            <a:avLst/>
          </a:prstGeom>
        </p:spPr>
        <p:txBody>
          <a:bodyPr anchor="b"/>
          <a:lstStyle>
            <a:lvl1pPr marL="0" indent="0" algn="ctr">
              <a:buNone/>
              <a:defRPr sz="5400" b="1">
                <a:solidFill>
                  <a:schemeClr val="accent6"/>
                </a:solidFill>
                <a:latin typeface="Century Gothic" panose="020B0502020202020204" pitchFamily="34" charset="0"/>
              </a:defRPr>
            </a:lvl1pPr>
          </a:lstStyle>
          <a:p>
            <a:pPr lvl="0"/>
            <a:r>
              <a:rPr lang="nb-NO" dirty="0"/>
              <a:t>KLIKK OG SKRIV!</a:t>
            </a:r>
          </a:p>
        </p:txBody>
      </p:sp>
      <p:pic>
        <p:nvPicPr>
          <p:cNvPr id="3" name="Bilde 2">
            <a:extLst>
              <a:ext uri="{FF2B5EF4-FFF2-40B4-BE49-F238E27FC236}">
                <a16:creationId xmlns:a16="http://schemas.microsoft.com/office/drawing/2014/main" id="{282776A0-8695-5341-959B-32A4606C4E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Tree>
    <p:extLst>
      <p:ext uri="{BB962C8B-B14F-4D97-AF65-F5344CB8AC3E}">
        <p14:creationId xmlns:p14="http://schemas.microsoft.com/office/powerpoint/2010/main" val="2717585299"/>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Heldekkende bilde">
    <p:bg>
      <p:bgPr>
        <a:solidFill>
          <a:schemeClr val="tx1"/>
        </a:solidFill>
        <a:effectLst/>
      </p:bgPr>
    </p:bg>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4FEE9574-9622-D047-89BD-520D505556BB}"/>
              </a:ext>
            </a:extLst>
          </p:cNvPr>
          <p:cNvSpPr>
            <a:spLocks noGrp="1"/>
          </p:cNvSpPr>
          <p:nvPr>
            <p:ph type="pic" sz="quarter" idx="11"/>
          </p:nvPr>
        </p:nvSpPr>
        <p:spPr>
          <a:xfrm>
            <a:off x="0" y="0"/>
            <a:ext cx="12192000" cy="6858000"/>
          </a:xfrm>
          <a:prstGeom prst="rect">
            <a:avLst/>
          </a:prstGeom>
          <a:solidFill>
            <a:schemeClr val="bg1">
              <a:alpha val="54000"/>
            </a:schemeClr>
          </a:solidFill>
        </p:spPr>
        <p:txBody>
          <a:bodyPr/>
          <a:lstStyle>
            <a:lvl1pPr marL="0" indent="0">
              <a:buFont typeface="Arial" panose="020B0604020202020204" pitchFamily="34" charset="0"/>
              <a:buNone/>
              <a:defRPr i="1">
                <a:solidFill>
                  <a:schemeClr val="accent6"/>
                </a:solidFill>
              </a:defRPr>
            </a:lvl1pPr>
          </a:lstStyle>
          <a:p>
            <a:endParaRPr lang="nb-NO"/>
          </a:p>
        </p:txBody>
      </p:sp>
    </p:spTree>
    <p:extLst>
      <p:ext uri="{BB962C8B-B14F-4D97-AF65-F5344CB8AC3E}">
        <p14:creationId xmlns:p14="http://schemas.microsoft.com/office/powerpoint/2010/main" val="2988424812"/>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Oransje tom side 1">
    <p:bg>
      <p:bgPr>
        <a:solidFill>
          <a:schemeClr val="tx2"/>
        </a:solidFill>
        <a:effectLst/>
      </p:bgPr>
    </p:bg>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2D3DB899-5BD6-894E-9F85-9BB2F0ACBABC}"/>
              </a:ext>
            </a:extLst>
          </p:cNvPr>
          <p:cNvPicPr>
            <a:picLocks noChangeAspect="1"/>
          </p:cNvPicPr>
          <p:nvPr userDrawn="1"/>
        </p:nvPicPr>
        <p:blipFill rotWithShape="1">
          <a:blip r:embed="rId2" cstate="screen">
            <a:alphaModFix amt="70000"/>
            <a:extLst>
              <a:ext uri="{28A0092B-C50C-407E-A947-70E740481C1C}">
                <a14:useLocalDpi xmlns:a14="http://schemas.microsoft.com/office/drawing/2010/main"/>
              </a:ext>
            </a:extLst>
          </a:blip>
          <a:srcRect/>
          <a:stretch/>
        </p:blipFill>
        <p:spPr>
          <a:xfrm>
            <a:off x="0" y="0"/>
            <a:ext cx="3930244" cy="4192152"/>
          </a:xfrm>
          <a:prstGeom prst="rect">
            <a:avLst/>
          </a:prstGeom>
        </p:spPr>
      </p:pic>
      <p:sp>
        <p:nvSpPr>
          <p:cNvPr id="9" name="Plassholder for tekst 8">
            <a:extLst>
              <a:ext uri="{FF2B5EF4-FFF2-40B4-BE49-F238E27FC236}">
                <a16:creationId xmlns:a16="http://schemas.microsoft.com/office/drawing/2014/main" id="{2F499A3A-C576-4C4D-B221-15D721DF5D66}"/>
              </a:ext>
            </a:extLst>
          </p:cNvPr>
          <p:cNvSpPr>
            <a:spLocks noGrp="1"/>
          </p:cNvSpPr>
          <p:nvPr>
            <p:ph type="body" sz="quarter" idx="10" hasCustomPrompt="1"/>
          </p:nvPr>
        </p:nvSpPr>
        <p:spPr>
          <a:xfrm>
            <a:off x="4511674" y="2914649"/>
            <a:ext cx="6913564" cy="1112838"/>
          </a:xfrm>
          <a:prstGeom prst="rect">
            <a:avLst/>
          </a:prstGeom>
        </p:spPr>
        <p:txBody>
          <a:bodyPr/>
          <a:lstStyle>
            <a:lvl1pPr marL="0" indent="0">
              <a:buNone/>
              <a:defRPr sz="3600" b="1">
                <a:solidFill>
                  <a:schemeClr val="accent3"/>
                </a:solidFill>
                <a:latin typeface="Century Gothic" panose="020B0502020202020204" pitchFamily="34" charset="0"/>
              </a:defRPr>
            </a:lvl1pPr>
          </a:lstStyle>
          <a:p>
            <a:pPr lvl="0"/>
            <a:r>
              <a:rPr lang="nb-NO" dirty="0"/>
              <a:t>Klikk for å redigere tittel</a:t>
            </a:r>
          </a:p>
        </p:txBody>
      </p:sp>
    </p:spTree>
    <p:extLst>
      <p:ext uri="{BB962C8B-B14F-4D97-AF65-F5344CB8AC3E}">
        <p14:creationId xmlns:p14="http://schemas.microsoft.com/office/powerpoint/2010/main" val="2476136599"/>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ransje tom side 2">
    <p:bg>
      <p:bgPr>
        <a:solidFill>
          <a:schemeClr val="tx2"/>
        </a:solidFill>
        <a:effectLst/>
      </p:bgPr>
    </p:b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5370CD3-C0C6-A443-8C26-13EB4DD56F95}"/>
              </a:ext>
            </a:extLst>
          </p:cNvPr>
          <p:cNvPicPr>
            <a:picLocks noChangeAspect="1"/>
          </p:cNvPicPr>
          <p:nvPr userDrawn="1"/>
        </p:nvPicPr>
        <p:blipFill rotWithShape="1">
          <a:blip r:embed="rId2" cstate="screen">
            <a:alphaModFix amt="70000"/>
            <a:extLst>
              <a:ext uri="{28A0092B-C50C-407E-A947-70E740481C1C}">
                <a14:useLocalDpi xmlns:a14="http://schemas.microsoft.com/office/drawing/2010/main"/>
              </a:ext>
            </a:extLst>
          </a:blip>
          <a:srcRect/>
          <a:stretch/>
        </p:blipFill>
        <p:spPr>
          <a:xfrm rot="5400000">
            <a:off x="8253632" y="67578"/>
            <a:ext cx="4005946" cy="3870790"/>
          </a:xfrm>
          <a:prstGeom prst="rect">
            <a:avLst/>
          </a:prstGeom>
        </p:spPr>
      </p:pic>
      <p:sp>
        <p:nvSpPr>
          <p:cNvPr id="9" name="Plassholder for tekst 8">
            <a:extLst>
              <a:ext uri="{FF2B5EF4-FFF2-40B4-BE49-F238E27FC236}">
                <a16:creationId xmlns:a16="http://schemas.microsoft.com/office/drawing/2014/main" id="{9828B5D6-25AA-6144-98F2-EEAE6962CC95}"/>
              </a:ext>
            </a:extLst>
          </p:cNvPr>
          <p:cNvSpPr>
            <a:spLocks noGrp="1"/>
          </p:cNvSpPr>
          <p:nvPr>
            <p:ph type="body" sz="quarter" idx="10" hasCustomPrompt="1"/>
          </p:nvPr>
        </p:nvSpPr>
        <p:spPr>
          <a:xfrm>
            <a:off x="874713" y="3083614"/>
            <a:ext cx="6913564" cy="1112838"/>
          </a:xfrm>
          <a:prstGeom prst="rect">
            <a:avLst/>
          </a:prstGeom>
        </p:spPr>
        <p:txBody>
          <a:bodyPr/>
          <a:lstStyle>
            <a:lvl1pPr marL="0" indent="0">
              <a:buNone/>
              <a:defRPr sz="3600" b="1">
                <a:solidFill>
                  <a:schemeClr val="accent3"/>
                </a:solidFill>
                <a:latin typeface="Century Gothic" panose="020B0502020202020204" pitchFamily="34" charset="0"/>
              </a:defRPr>
            </a:lvl1pPr>
          </a:lstStyle>
          <a:p>
            <a:pPr lvl="0"/>
            <a:r>
              <a:rPr lang="nb-NO" dirty="0"/>
              <a:t>Klikk for å redigere tittel</a:t>
            </a:r>
          </a:p>
        </p:txBody>
      </p:sp>
    </p:spTree>
    <p:extLst>
      <p:ext uri="{BB962C8B-B14F-4D97-AF65-F5344CB8AC3E}">
        <p14:creationId xmlns:p14="http://schemas.microsoft.com/office/powerpoint/2010/main" val="2743506655"/>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tel og bilde oransje">
    <p:bg>
      <p:bgPr>
        <a:solidFill>
          <a:schemeClr val="tx2"/>
        </a:solidFill>
        <a:effectLst/>
      </p:bgPr>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0153920C-DDD7-2B46-8FB6-6A7E6F7EE25E}"/>
              </a:ext>
            </a:extLst>
          </p:cNvPr>
          <p:cNvSpPr>
            <a:spLocks noGrp="1"/>
          </p:cNvSpPr>
          <p:nvPr>
            <p:ph type="pic" sz="quarter" idx="10"/>
          </p:nvPr>
        </p:nvSpPr>
        <p:spPr>
          <a:xfrm>
            <a:off x="839788" y="1557338"/>
            <a:ext cx="10548937" cy="4595106"/>
          </a:xfrm>
          <a:prstGeom prst="rect">
            <a:avLst/>
          </a:prstGeom>
        </p:spPr>
        <p:txBody>
          <a:bodyPr/>
          <a:lstStyle/>
          <a:p>
            <a:endParaRPr lang="nb-NO"/>
          </a:p>
        </p:txBody>
      </p:sp>
      <p:sp>
        <p:nvSpPr>
          <p:cNvPr id="9" name="Plassholder for tekst 8">
            <a:extLst>
              <a:ext uri="{FF2B5EF4-FFF2-40B4-BE49-F238E27FC236}">
                <a16:creationId xmlns:a16="http://schemas.microsoft.com/office/drawing/2014/main" id="{60098FEE-4B28-9242-938B-0366A230CAB5}"/>
              </a:ext>
            </a:extLst>
          </p:cNvPr>
          <p:cNvSpPr>
            <a:spLocks noGrp="1"/>
          </p:cNvSpPr>
          <p:nvPr>
            <p:ph type="body" sz="quarter" idx="11" hasCustomPrompt="1"/>
          </p:nvPr>
        </p:nvSpPr>
        <p:spPr>
          <a:xfrm>
            <a:off x="874713" y="270933"/>
            <a:ext cx="10514012" cy="926042"/>
          </a:xfrm>
          <a:prstGeom prst="rect">
            <a:avLst/>
          </a:prstGeom>
        </p:spPr>
        <p:txBody>
          <a:bodyPr anchor="b"/>
          <a:lstStyle>
            <a:lvl1pPr marL="0" indent="0">
              <a:buNone/>
              <a:defRPr sz="3600" b="1">
                <a:solidFill>
                  <a:schemeClr val="accent3"/>
                </a:solidFill>
                <a:latin typeface="Century Gothic" panose="020B0502020202020204" pitchFamily="34" charset="0"/>
              </a:defRPr>
            </a:lvl1pPr>
          </a:lstStyle>
          <a:p>
            <a:pPr lvl="0"/>
            <a:r>
              <a:rPr lang="nb-NO" dirty="0"/>
              <a:t>Klikk for å redigere tittel</a:t>
            </a:r>
          </a:p>
        </p:txBody>
      </p:sp>
    </p:spTree>
    <p:extLst>
      <p:ext uri="{BB962C8B-B14F-4D97-AF65-F5344CB8AC3E}">
        <p14:creationId xmlns:p14="http://schemas.microsoft.com/office/powerpoint/2010/main" val="1348383252"/>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Oransje tom side 3">
    <p:bg>
      <p:bgPr>
        <a:solidFill>
          <a:schemeClr val="tx2"/>
        </a:solidFill>
        <a:effectLst/>
      </p:bgPr>
    </p:bg>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6D14DC52-C22F-4F43-9F7C-2A76D1B76925}"/>
              </a:ext>
            </a:extLst>
          </p:cNvPr>
          <p:cNvPicPr>
            <a:picLocks noChangeAspect="1"/>
          </p:cNvPicPr>
          <p:nvPr userDrawn="1"/>
        </p:nvPicPr>
        <p:blipFill rotWithShape="1">
          <a:blip r:embed="rId2" cstate="screen">
            <a:alphaModFix amt="70000"/>
            <a:extLst>
              <a:ext uri="{28A0092B-C50C-407E-A947-70E740481C1C}">
                <a14:useLocalDpi xmlns:a14="http://schemas.microsoft.com/office/drawing/2010/main"/>
              </a:ext>
            </a:extLst>
          </a:blip>
          <a:srcRect/>
          <a:stretch/>
        </p:blipFill>
        <p:spPr>
          <a:xfrm>
            <a:off x="0" y="2648859"/>
            <a:ext cx="3201990" cy="4209141"/>
          </a:xfrm>
          <a:prstGeom prst="rect">
            <a:avLst/>
          </a:prstGeom>
        </p:spPr>
      </p:pic>
      <p:sp>
        <p:nvSpPr>
          <p:cNvPr id="9" name="Plassholder for tekst 8">
            <a:extLst>
              <a:ext uri="{FF2B5EF4-FFF2-40B4-BE49-F238E27FC236}">
                <a16:creationId xmlns:a16="http://schemas.microsoft.com/office/drawing/2014/main" id="{39576B96-535F-6F4D-9CC6-A5AFCB469660}"/>
              </a:ext>
            </a:extLst>
          </p:cNvPr>
          <p:cNvSpPr>
            <a:spLocks noGrp="1"/>
          </p:cNvSpPr>
          <p:nvPr>
            <p:ph type="body" sz="quarter" idx="10" hasCustomPrompt="1"/>
          </p:nvPr>
        </p:nvSpPr>
        <p:spPr>
          <a:xfrm>
            <a:off x="4511674" y="1562101"/>
            <a:ext cx="6913564" cy="1112838"/>
          </a:xfrm>
          <a:prstGeom prst="rect">
            <a:avLst/>
          </a:prstGeom>
        </p:spPr>
        <p:txBody>
          <a:bodyPr/>
          <a:lstStyle>
            <a:lvl1pPr marL="0" indent="0">
              <a:buNone/>
              <a:defRPr sz="3600" b="1">
                <a:solidFill>
                  <a:schemeClr val="accent3"/>
                </a:solidFill>
                <a:latin typeface="Century Gothic" panose="020B0502020202020204" pitchFamily="34" charset="0"/>
              </a:defRPr>
            </a:lvl1pPr>
          </a:lstStyle>
          <a:p>
            <a:pPr lvl="0"/>
            <a:r>
              <a:rPr lang="nb-NO" dirty="0"/>
              <a:t>Klikk for å redigere tittel</a:t>
            </a:r>
          </a:p>
        </p:txBody>
      </p:sp>
    </p:spTree>
    <p:extLst>
      <p:ext uri="{BB962C8B-B14F-4D97-AF65-F5344CB8AC3E}">
        <p14:creationId xmlns:p14="http://schemas.microsoft.com/office/powerpoint/2010/main" val="1882671458"/>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tel grå">
    <p:bg>
      <p:bgPr>
        <a:solidFill>
          <a:schemeClr val="accent6"/>
        </a:solidFill>
        <a:effectLst/>
      </p:bgPr>
    </p:b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6CE9B7D-EDDF-3E4F-8F38-D4FC84497950}"/>
              </a:ext>
            </a:extLst>
          </p:cNvPr>
          <p:cNvPicPr>
            <a:picLocks noChangeAspect="1"/>
          </p:cNvPicPr>
          <p:nvPr userDrawn="1"/>
        </p:nvPicPr>
        <p:blipFill>
          <a:blip r:embed="rId2" cstate="screen">
            <a:alphaModFix amt="69000"/>
            <a:extLst>
              <a:ext uri="{28A0092B-C50C-407E-A947-70E740481C1C}">
                <a14:useLocalDpi xmlns:a14="http://schemas.microsoft.com/office/drawing/2010/main"/>
              </a:ext>
            </a:extLst>
          </a:blip>
          <a:stretch>
            <a:fillRect/>
          </a:stretch>
        </p:blipFill>
        <p:spPr>
          <a:xfrm rot="19073573">
            <a:off x="8341061" y="-707877"/>
            <a:ext cx="4866796" cy="4101059"/>
          </a:xfrm>
          <a:prstGeom prst="rect">
            <a:avLst/>
          </a:prstGeom>
        </p:spPr>
      </p:pic>
      <p:sp>
        <p:nvSpPr>
          <p:cNvPr id="4" name="Plassholder for tekst 8">
            <a:extLst>
              <a:ext uri="{FF2B5EF4-FFF2-40B4-BE49-F238E27FC236}">
                <a16:creationId xmlns:a16="http://schemas.microsoft.com/office/drawing/2014/main" id="{46D5F1EE-CEF3-A84C-A74C-9DA507832941}"/>
              </a:ext>
            </a:extLst>
          </p:cNvPr>
          <p:cNvSpPr>
            <a:spLocks noGrp="1"/>
          </p:cNvSpPr>
          <p:nvPr>
            <p:ph type="body" sz="quarter" idx="10" hasCustomPrompt="1"/>
          </p:nvPr>
        </p:nvSpPr>
        <p:spPr>
          <a:xfrm>
            <a:off x="874713" y="3083614"/>
            <a:ext cx="6842125" cy="1112838"/>
          </a:xfrm>
          <a:prstGeom prst="rect">
            <a:avLst/>
          </a:prstGeom>
        </p:spPr>
        <p:txBody>
          <a:bodyPr/>
          <a:lstStyle>
            <a:lvl1pPr marL="0" indent="0">
              <a:buNone/>
              <a:defRPr sz="3600" b="1">
                <a:solidFill>
                  <a:schemeClr val="accent3"/>
                </a:solidFill>
                <a:latin typeface="Century Gothic" panose="020B0502020202020204" pitchFamily="34" charset="0"/>
              </a:defRPr>
            </a:lvl1pPr>
          </a:lstStyle>
          <a:p>
            <a:pPr lvl="0"/>
            <a:r>
              <a:rPr lang="nb-NO" dirty="0"/>
              <a:t>Klikk for å redigere tittel</a:t>
            </a:r>
          </a:p>
        </p:txBody>
      </p:sp>
    </p:spTree>
    <p:extLst>
      <p:ext uri="{BB962C8B-B14F-4D97-AF65-F5344CB8AC3E}">
        <p14:creationId xmlns:p14="http://schemas.microsoft.com/office/powerpoint/2010/main" val="2895305497"/>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tel og bilde grå">
    <p:bg>
      <p:bgPr>
        <a:solidFill>
          <a:schemeClr val="accent6"/>
        </a:solidFill>
        <a:effectLst/>
      </p:bgPr>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0153920C-DDD7-2B46-8FB6-6A7E6F7EE25E}"/>
              </a:ext>
            </a:extLst>
          </p:cNvPr>
          <p:cNvSpPr>
            <a:spLocks noGrp="1"/>
          </p:cNvSpPr>
          <p:nvPr>
            <p:ph type="pic" sz="quarter" idx="10"/>
          </p:nvPr>
        </p:nvSpPr>
        <p:spPr>
          <a:xfrm>
            <a:off x="839788" y="1557338"/>
            <a:ext cx="10548937" cy="4595106"/>
          </a:xfrm>
          <a:prstGeom prst="rect">
            <a:avLst/>
          </a:prstGeom>
        </p:spPr>
        <p:txBody>
          <a:bodyPr/>
          <a:lstStyle/>
          <a:p>
            <a:endParaRPr lang="nb-NO"/>
          </a:p>
        </p:txBody>
      </p:sp>
      <p:sp>
        <p:nvSpPr>
          <p:cNvPr id="9" name="Plassholder for tekst 8">
            <a:extLst>
              <a:ext uri="{FF2B5EF4-FFF2-40B4-BE49-F238E27FC236}">
                <a16:creationId xmlns:a16="http://schemas.microsoft.com/office/drawing/2014/main" id="{60098FEE-4B28-9242-938B-0366A230CAB5}"/>
              </a:ext>
            </a:extLst>
          </p:cNvPr>
          <p:cNvSpPr>
            <a:spLocks noGrp="1"/>
          </p:cNvSpPr>
          <p:nvPr>
            <p:ph type="body" sz="quarter" idx="11" hasCustomPrompt="1"/>
          </p:nvPr>
        </p:nvSpPr>
        <p:spPr>
          <a:xfrm>
            <a:off x="874713" y="270933"/>
            <a:ext cx="10514012" cy="926042"/>
          </a:xfrm>
          <a:prstGeom prst="rect">
            <a:avLst/>
          </a:prstGeom>
        </p:spPr>
        <p:txBody>
          <a:bodyPr anchor="b"/>
          <a:lstStyle>
            <a:lvl1pPr marL="0" indent="0">
              <a:buNone/>
              <a:defRPr sz="3600" b="1">
                <a:solidFill>
                  <a:schemeClr val="accent3"/>
                </a:solidFill>
                <a:latin typeface="Century Gothic" panose="020B0502020202020204" pitchFamily="34" charset="0"/>
              </a:defRPr>
            </a:lvl1pPr>
          </a:lstStyle>
          <a:p>
            <a:pPr lvl="0"/>
            <a:r>
              <a:rPr lang="nb-NO" dirty="0"/>
              <a:t>Klikk for å redigere tittel</a:t>
            </a:r>
          </a:p>
        </p:txBody>
      </p:sp>
    </p:spTree>
    <p:extLst>
      <p:ext uri="{BB962C8B-B14F-4D97-AF65-F5344CB8AC3E}">
        <p14:creationId xmlns:p14="http://schemas.microsoft.com/office/powerpoint/2010/main" val="601190788"/>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om side med tittel grå">
    <p:bg>
      <p:bgPr>
        <a:solidFill>
          <a:schemeClr val="accent6"/>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9A25E90-A795-F241-A08D-EF562CF76559}"/>
              </a:ext>
            </a:extLst>
          </p:cNvPr>
          <p:cNvPicPr>
            <a:picLocks noChangeAspect="1"/>
          </p:cNvPicPr>
          <p:nvPr userDrawn="1"/>
        </p:nvPicPr>
        <p:blipFill rotWithShape="1">
          <a:blip r:embed="rId2" cstate="screen">
            <a:alphaModFix amt="70000"/>
            <a:extLst>
              <a:ext uri="{28A0092B-C50C-407E-A947-70E740481C1C}">
                <a14:useLocalDpi xmlns:a14="http://schemas.microsoft.com/office/drawing/2010/main"/>
              </a:ext>
            </a:extLst>
          </a:blip>
          <a:srcRect/>
          <a:stretch/>
        </p:blipFill>
        <p:spPr>
          <a:xfrm>
            <a:off x="0" y="0"/>
            <a:ext cx="3724374" cy="3846285"/>
          </a:xfrm>
          <a:prstGeom prst="rect">
            <a:avLst/>
          </a:prstGeom>
        </p:spPr>
      </p:pic>
      <p:sp>
        <p:nvSpPr>
          <p:cNvPr id="4" name="Plassholder for tekst 8">
            <a:extLst>
              <a:ext uri="{FF2B5EF4-FFF2-40B4-BE49-F238E27FC236}">
                <a16:creationId xmlns:a16="http://schemas.microsoft.com/office/drawing/2014/main" id="{AB4704D6-74CE-014F-8273-C1002C861FE4}"/>
              </a:ext>
            </a:extLst>
          </p:cNvPr>
          <p:cNvSpPr>
            <a:spLocks noGrp="1"/>
          </p:cNvSpPr>
          <p:nvPr>
            <p:ph type="body" sz="quarter" idx="10" hasCustomPrompt="1"/>
          </p:nvPr>
        </p:nvSpPr>
        <p:spPr>
          <a:xfrm>
            <a:off x="4475163" y="3083614"/>
            <a:ext cx="6913564" cy="1112838"/>
          </a:xfrm>
          <a:prstGeom prst="rect">
            <a:avLst/>
          </a:prstGeom>
        </p:spPr>
        <p:txBody>
          <a:bodyPr/>
          <a:lstStyle>
            <a:lvl1pPr marL="0" indent="0">
              <a:buNone/>
              <a:defRPr sz="3600" b="1">
                <a:solidFill>
                  <a:schemeClr val="accent3"/>
                </a:solidFill>
                <a:latin typeface="Century Gothic" panose="020B0502020202020204" pitchFamily="34" charset="0"/>
              </a:defRPr>
            </a:lvl1pPr>
          </a:lstStyle>
          <a:p>
            <a:pPr lvl="0"/>
            <a:r>
              <a:rPr lang="nb-NO" dirty="0"/>
              <a:t>Klikk for å redigere tittel</a:t>
            </a:r>
          </a:p>
        </p:txBody>
      </p:sp>
    </p:spTree>
    <p:extLst>
      <p:ext uri="{BB962C8B-B14F-4D97-AF65-F5344CB8AC3E}">
        <p14:creationId xmlns:p14="http://schemas.microsoft.com/office/powerpoint/2010/main" val="996523643"/>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Grå tom side 3">
    <p:bg>
      <p:bgPr>
        <a:solidFill>
          <a:schemeClr val="accent6"/>
        </a:solidFill>
        <a:effectLst/>
      </p:bgPr>
    </p:bg>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6D14DC52-C22F-4F43-9F7C-2A76D1B76925}"/>
              </a:ext>
            </a:extLst>
          </p:cNvPr>
          <p:cNvPicPr>
            <a:picLocks noChangeAspect="1"/>
          </p:cNvPicPr>
          <p:nvPr userDrawn="1"/>
        </p:nvPicPr>
        <p:blipFill rotWithShape="1">
          <a:blip r:embed="rId2" cstate="screen">
            <a:alphaModFix amt="70000"/>
            <a:extLst>
              <a:ext uri="{28A0092B-C50C-407E-A947-70E740481C1C}">
                <a14:useLocalDpi xmlns:a14="http://schemas.microsoft.com/office/drawing/2010/main"/>
              </a:ext>
            </a:extLst>
          </a:blip>
          <a:srcRect/>
          <a:stretch/>
        </p:blipFill>
        <p:spPr>
          <a:xfrm>
            <a:off x="0" y="2648859"/>
            <a:ext cx="3201990" cy="4209141"/>
          </a:xfrm>
          <a:prstGeom prst="rect">
            <a:avLst/>
          </a:prstGeom>
        </p:spPr>
      </p:pic>
      <p:sp>
        <p:nvSpPr>
          <p:cNvPr id="9" name="Plassholder for tekst 8">
            <a:extLst>
              <a:ext uri="{FF2B5EF4-FFF2-40B4-BE49-F238E27FC236}">
                <a16:creationId xmlns:a16="http://schemas.microsoft.com/office/drawing/2014/main" id="{39576B96-535F-6F4D-9CC6-A5AFCB469660}"/>
              </a:ext>
            </a:extLst>
          </p:cNvPr>
          <p:cNvSpPr>
            <a:spLocks noGrp="1"/>
          </p:cNvSpPr>
          <p:nvPr>
            <p:ph type="body" sz="quarter" idx="10" hasCustomPrompt="1"/>
          </p:nvPr>
        </p:nvSpPr>
        <p:spPr>
          <a:xfrm>
            <a:off x="4511674" y="1562101"/>
            <a:ext cx="6913564" cy="1112838"/>
          </a:xfrm>
          <a:prstGeom prst="rect">
            <a:avLst/>
          </a:prstGeom>
        </p:spPr>
        <p:txBody>
          <a:bodyPr/>
          <a:lstStyle>
            <a:lvl1pPr marL="0" indent="0">
              <a:buNone/>
              <a:defRPr sz="3600" b="1">
                <a:solidFill>
                  <a:schemeClr val="accent3"/>
                </a:solidFill>
                <a:latin typeface="Century Gothic" panose="020B0502020202020204" pitchFamily="34" charset="0"/>
              </a:defRPr>
            </a:lvl1pPr>
          </a:lstStyle>
          <a:p>
            <a:pPr lvl="0"/>
            <a:r>
              <a:rPr lang="nb-NO" dirty="0"/>
              <a:t>Klikk for å redigere tittel</a:t>
            </a:r>
          </a:p>
        </p:txBody>
      </p:sp>
    </p:spTree>
    <p:extLst>
      <p:ext uri="{BB962C8B-B14F-4D97-AF65-F5344CB8AC3E}">
        <p14:creationId xmlns:p14="http://schemas.microsoft.com/office/powerpoint/2010/main" val="1857401161"/>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ilde med ramme grønn">
    <p:bg>
      <p:bgPr>
        <a:solidFill>
          <a:schemeClr val="accent1"/>
        </a:solidFill>
        <a:effectLst/>
      </p:bgPr>
    </p:bg>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4FEE9574-9622-D047-89BD-520D505556BB}"/>
              </a:ext>
            </a:extLst>
          </p:cNvPr>
          <p:cNvSpPr>
            <a:spLocks noGrp="1"/>
          </p:cNvSpPr>
          <p:nvPr>
            <p:ph type="pic" sz="quarter" idx="11"/>
          </p:nvPr>
        </p:nvSpPr>
        <p:spPr>
          <a:xfrm>
            <a:off x="839788" y="364468"/>
            <a:ext cx="10548937" cy="6130925"/>
          </a:xfrm>
          <a:prstGeom prst="rect">
            <a:avLst/>
          </a:prstGeom>
          <a:solidFill>
            <a:schemeClr val="bg1">
              <a:alpha val="54000"/>
            </a:schemeClr>
          </a:solidFill>
        </p:spPr>
        <p:txBody>
          <a:bodyPr/>
          <a:lstStyle>
            <a:lvl1pPr marL="0" indent="0">
              <a:buFont typeface="Arial" panose="020B0604020202020204" pitchFamily="34" charset="0"/>
              <a:buNone/>
              <a:defRPr i="1">
                <a:solidFill>
                  <a:schemeClr val="accent6"/>
                </a:solidFill>
              </a:defRPr>
            </a:lvl1pPr>
          </a:lstStyle>
          <a:p>
            <a:endParaRPr lang="nb-NO"/>
          </a:p>
        </p:txBody>
      </p:sp>
    </p:spTree>
    <p:extLst>
      <p:ext uri="{BB962C8B-B14F-4D97-AF65-F5344CB8AC3E}">
        <p14:creationId xmlns:p14="http://schemas.microsoft.com/office/powerpoint/2010/main" val="3765495580"/>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ilde med ramme rød">
    <p:bg>
      <p:bgPr>
        <a:solidFill>
          <a:schemeClr val="accent5"/>
        </a:solidFill>
        <a:effectLst/>
      </p:bgPr>
    </p:bg>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4FEE9574-9622-D047-89BD-520D505556BB}"/>
              </a:ext>
            </a:extLst>
          </p:cNvPr>
          <p:cNvSpPr>
            <a:spLocks noGrp="1"/>
          </p:cNvSpPr>
          <p:nvPr>
            <p:ph type="pic" sz="quarter" idx="11"/>
          </p:nvPr>
        </p:nvSpPr>
        <p:spPr>
          <a:xfrm>
            <a:off x="839788" y="364468"/>
            <a:ext cx="10548937" cy="6130925"/>
          </a:xfrm>
          <a:prstGeom prst="rect">
            <a:avLst/>
          </a:prstGeom>
          <a:solidFill>
            <a:schemeClr val="bg1">
              <a:alpha val="54000"/>
            </a:schemeClr>
          </a:solidFill>
        </p:spPr>
        <p:txBody>
          <a:bodyPr/>
          <a:lstStyle>
            <a:lvl1pPr marL="0" indent="0">
              <a:buFont typeface="Arial" panose="020B0604020202020204" pitchFamily="34" charset="0"/>
              <a:buNone/>
              <a:defRPr i="1">
                <a:solidFill>
                  <a:schemeClr val="accent6"/>
                </a:solidFill>
              </a:defRPr>
            </a:lvl1pPr>
          </a:lstStyle>
          <a:p>
            <a:endParaRPr lang="nb-NO" dirty="0"/>
          </a:p>
        </p:txBody>
      </p:sp>
    </p:spTree>
    <p:extLst>
      <p:ext uri="{BB962C8B-B14F-4D97-AF65-F5344CB8AC3E}">
        <p14:creationId xmlns:p14="http://schemas.microsoft.com/office/powerpoint/2010/main" val="502159552"/>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ilde med ramme blå">
    <p:bg>
      <p:bgPr>
        <a:solidFill>
          <a:schemeClr val="accent2"/>
        </a:solidFill>
        <a:effectLst/>
      </p:bgPr>
    </p:bg>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4FEE9574-9622-D047-89BD-520D505556BB}"/>
              </a:ext>
            </a:extLst>
          </p:cNvPr>
          <p:cNvSpPr>
            <a:spLocks noGrp="1"/>
          </p:cNvSpPr>
          <p:nvPr>
            <p:ph type="pic" sz="quarter" idx="11"/>
          </p:nvPr>
        </p:nvSpPr>
        <p:spPr>
          <a:xfrm>
            <a:off x="839788" y="364468"/>
            <a:ext cx="10548937" cy="6130925"/>
          </a:xfrm>
          <a:prstGeom prst="rect">
            <a:avLst/>
          </a:prstGeom>
          <a:solidFill>
            <a:schemeClr val="bg1">
              <a:alpha val="54000"/>
            </a:schemeClr>
          </a:solidFill>
        </p:spPr>
        <p:txBody>
          <a:bodyPr/>
          <a:lstStyle>
            <a:lvl1pPr marL="0" indent="0">
              <a:buFont typeface="Arial" panose="020B0604020202020204" pitchFamily="34" charset="0"/>
              <a:buNone/>
              <a:defRPr i="1">
                <a:solidFill>
                  <a:schemeClr val="accent6"/>
                </a:solidFill>
              </a:defRPr>
            </a:lvl1pPr>
          </a:lstStyle>
          <a:p>
            <a:endParaRPr lang="nb-NO"/>
          </a:p>
        </p:txBody>
      </p:sp>
    </p:spTree>
    <p:extLst>
      <p:ext uri="{BB962C8B-B14F-4D97-AF65-F5344CB8AC3E}">
        <p14:creationId xmlns:p14="http://schemas.microsoft.com/office/powerpoint/2010/main" val="2450442546"/>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ilde med ramme mørk gul">
    <p:bg>
      <p:bgPr>
        <a:solidFill>
          <a:schemeClr val="accent4"/>
        </a:solidFill>
        <a:effectLst/>
      </p:bgPr>
    </p:bg>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4FEE9574-9622-D047-89BD-520D505556BB}"/>
              </a:ext>
            </a:extLst>
          </p:cNvPr>
          <p:cNvSpPr>
            <a:spLocks noGrp="1"/>
          </p:cNvSpPr>
          <p:nvPr>
            <p:ph type="pic" sz="quarter" idx="11"/>
          </p:nvPr>
        </p:nvSpPr>
        <p:spPr>
          <a:xfrm>
            <a:off x="839788" y="364468"/>
            <a:ext cx="10548937" cy="6130925"/>
          </a:xfrm>
          <a:prstGeom prst="rect">
            <a:avLst/>
          </a:prstGeom>
          <a:solidFill>
            <a:schemeClr val="bg1">
              <a:alpha val="54000"/>
            </a:schemeClr>
          </a:solidFill>
        </p:spPr>
        <p:txBody>
          <a:bodyPr/>
          <a:lstStyle>
            <a:lvl1pPr marL="0" indent="0">
              <a:buFont typeface="Arial" panose="020B0604020202020204" pitchFamily="34" charset="0"/>
              <a:buNone/>
              <a:defRPr i="1">
                <a:solidFill>
                  <a:schemeClr val="accent6"/>
                </a:solidFill>
              </a:defRPr>
            </a:lvl1pPr>
          </a:lstStyle>
          <a:p>
            <a:endParaRPr lang="nb-NO"/>
          </a:p>
        </p:txBody>
      </p:sp>
    </p:spTree>
    <p:extLst>
      <p:ext uri="{BB962C8B-B14F-4D97-AF65-F5344CB8AC3E}">
        <p14:creationId xmlns:p14="http://schemas.microsoft.com/office/powerpoint/2010/main" val="2218339759"/>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ilde med ramme gul">
    <p:bg>
      <p:bgPr>
        <a:solidFill>
          <a:schemeClr val="accent3"/>
        </a:solidFill>
        <a:effectLst/>
      </p:bgPr>
    </p:bg>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4FEE9574-9622-D047-89BD-520D505556BB}"/>
              </a:ext>
            </a:extLst>
          </p:cNvPr>
          <p:cNvSpPr>
            <a:spLocks noGrp="1"/>
          </p:cNvSpPr>
          <p:nvPr>
            <p:ph type="pic" sz="quarter" idx="11"/>
          </p:nvPr>
        </p:nvSpPr>
        <p:spPr>
          <a:xfrm>
            <a:off x="839788" y="364468"/>
            <a:ext cx="10548937" cy="6130925"/>
          </a:xfrm>
          <a:prstGeom prst="rect">
            <a:avLst/>
          </a:prstGeom>
          <a:solidFill>
            <a:schemeClr val="bg1">
              <a:alpha val="54000"/>
            </a:schemeClr>
          </a:solidFill>
        </p:spPr>
        <p:txBody>
          <a:bodyPr/>
          <a:lstStyle>
            <a:lvl1pPr marL="0" indent="0">
              <a:buFont typeface="Arial" panose="020B0604020202020204" pitchFamily="34" charset="0"/>
              <a:buNone/>
              <a:defRPr i="1">
                <a:solidFill>
                  <a:schemeClr val="accent6"/>
                </a:solidFill>
              </a:defRPr>
            </a:lvl1pPr>
          </a:lstStyle>
          <a:p>
            <a:endParaRPr lang="nb-NO"/>
          </a:p>
        </p:txBody>
      </p:sp>
    </p:spTree>
    <p:extLst>
      <p:ext uri="{BB962C8B-B14F-4D97-AF65-F5344CB8AC3E}">
        <p14:creationId xmlns:p14="http://schemas.microsoft.com/office/powerpoint/2010/main" val="1905686559"/>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ilde med ramme oransje">
    <p:bg>
      <p:bgPr>
        <a:solidFill>
          <a:schemeClr val="tx2"/>
        </a:solidFill>
        <a:effectLst/>
      </p:bgPr>
    </p:bg>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4FEE9574-9622-D047-89BD-520D505556BB}"/>
              </a:ext>
            </a:extLst>
          </p:cNvPr>
          <p:cNvSpPr>
            <a:spLocks noGrp="1"/>
          </p:cNvSpPr>
          <p:nvPr>
            <p:ph type="pic" sz="quarter" idx="11"/>
          </p:nvPr>
        </p:nvSpPr>
        <p:spPr>
          <a:xfrm>
            <a:off x="839788" y="364468"/>
            <a:ext cx="10548937" cy="6130925"/>
          </a:xfrm>
          <a:prstGeom prst="rect">
            <a:avLst/>
          </a:prstGeom>
          <a:solidFill>
            <a:schemeClr val="bg1">
              <a:alpha val="54000"/>
            </a:schemeClr>
          </a:solidFill>
        </p:spPr>
        <p:txBody>
          <a:bodyPr/>
          <a:lstStyle>
            <a:lvl1pPr marL="0" indent="0">
              <a:buFont typeface="Arial" panose="020B0604020202020204" pitchFamily="34" charset="0"/>
              <a:buNone/>
              <a:defRPr i="1">
                <a:solidFill>
                  <a:schemeClr val="accent6"/>
                </a:solidFill>
              </a:defRPr>
            </a:lvl1pPr>
          </a:lstStyle>
          <a:p>
            <a:endParaRPr lang="nb-NO"/>
          </a:p>
        </p:txBody>
      </p:sp>
    </p:spTree>
    <p:extLst>
      <p:ext uri="{BB962C8B-B14F-4D97-AF65-F5344CB8AC3E}">
        <p14:creationId xmlns:p14="http://schemas.microsoft.com/office/powerpoint/2010/main" val="1478098113"/>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ilde med ramme grå">
    <p:bg>
      <p:bgPr>
        <a:solidFill>
          <a:schemeClr val="accent6"/>
        </a:solidFill>
        <a:effectLst/>
      </p:bgPr>
    </p:bg>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4FEE9574-9622-D047-89BD-520D505556BB}"/>
              </a:ext>
            </a:extLst>
          </p:cNvPr>
          <p:cNvSpPr>
            <a:spLocks noGrp="1"/>
          </p:cNvSpPr>
          <p:nvPr>
            <p:ph type="pic" sz="quarter" idx="11"/>
          </p:nvPr>
        </p:nvSpPr>
        <p:spPr>
          <a:xfrm>
            <a:off x="839788" y="364468"/>
            <a:ext cx="10548937" cy="6130925"/>
          </a:xfrm>
          <a:prstGeom prst="rect">
            <a:avLst/>
          </a:prstGeom>
          <a:solidFill>
            <a:schemeClr val="bg1">
              <a:alpha val="54000"/>
            </a:schemeClr>
          </a:solidFill>
        </p:spPr>
        <p:txBody>
          <a:bodyPr/>
          <a:lstStyle>
            <a:lvl1pPr marL="0" indent="0">
              <a:buFont typeface="Arial" panose="020B0604020202020204" pitchFamily="34" charset="0"/>
              <a:buNone/>
              <a:defRPr i="1">
                <a:solidFill>
                  <a:schemeClr val="accent6"/>
                </a:solidFill>
              </a:defRPr>
            </a:lvl1pPr>
          </a:lstStyle>
          <a:p>
            <a:endParaRPr lang="nb-NO"/>
          </a:p>
        </p:txBody>
      </p:sp>
    </p:spTree>
    <p:extLst>
      <p:ext uri="{BB962C8B-B14F-4D97-AF65-F5344CB8AC3E}">
        <p14:creationId xmlns:p14="http://schemas.microsoft.com/office/powerpoint/2010/main" val="2562242376"/>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Avslutningsside presentasjon_nyhetsbrev_lys">
    <p:bg>
      <p:bgPr>
        <a:solidFill>
          <a:schemeClr val="tx2">
            <a:lumMod val="20000"/>
            <a:lumOff val="80000"/>
          </a:schemeClr>
        </a:solidFill>
        <a:effectLst/>
      </p:bgPr>
    </p:bg>
    <p:spTree>
      <p:nvGrpSpPr>
        <p:cNvPr id="1" name=""/>
        <p:cNvGrpSpPr/>
        <p:nvPr/>
      </p:nvGrpSpPr>
      <p:grpSpPr>
        <a:xfrm>
          <a:off x="0" y="0"/>
          <a:ext cx="0" cy="0"/>
          <a:chOff x="0" y="0"/>
          <a:chExt cx="0" cy="0"/>
        </a:xfrm>
      </p:grpSpPr>
      <p:grpSp>
        <p:nvGrpSpPr>
          <p:cNvPr id="2" name="Gruppe 1">
            <a:extLst>
              <a:ext uri="{FF2B5EF4-FFF2-40B4-BE49-F238E27FC236}">
                <a16:creationId xmlns:a16="http://schemas.microsoft.com/office/drawing/2014/main" id="{9293BD9E-B601-44CB-0403-8ED5AE151E9C}"/>
              </a:ext>
            </a:extLst>
          </p:cNvPr>
          <p:cNvGrpSpPr/>
          <p:nvPr userDrawn="1"/>
        </p:nvGrpSpPr>
        <p:grpSpPr>
          <a:xfrm>
            <a:off x="8397730" y="1103273"/>
            <a:ext cx="2855427" cy="2855427"/>
            <a:chOff x="4941093" y="671512"/>
            <a:chExt cx="6015037" cy="6015037"/>
          </a:xfrm>
        </p:grpSpPr>
        <p:sp>
          <p:nvSpPr>
            <p:cNvPr id="5" name="Ellipse 4">
              <a:extLst>
                <a:ext uri="{FF2B5EF4-FFF2-40B4-BE49-F238E27FC236}">
                  <a16:creationId xmlns:a16="http://schemas.microsoft.com/office/drawing/2014/main" id="{45B14490-561F-13F8-50F0-E7D55A7CF523}"/>
                </a:ext>
              </a:extLst>
            </p:cNvPr>
            <p:cNvSpPr/>
            <p:nvPr/>
          </p:nvSpPr>
          <p:spPr>
            <a:xfrm>
              <a:off x="4941093" y="671512"/>
              <a:ext cx="6015037" cy="601503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Picture 4">
              <a:extLst>
                <a:ext uri="{FF2B5EF4-FFF2-40B4-BE49-F238E27FC236}">
                  <a16:creationId xmlns:a16="http://schemas.microsoft.com/office/drawing/2014/main" id="{2992D1BE-89AE-8C9F-3AF9-F79E451A9EB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877236" y="1607655"/>
              <a:ext cx="4142750" cy="4142750"/>
            </a:xfrm>
            <a:prstGeom prst="rect">
              <a:avLst/>
            </a:prstGeom>
            <a:solidFill>
              <a:srgbClr val="FFFFFF"/>
            </a:solidFill>
          </p:spPr>
        </p:pic>
      </p:grpSp>
      <p:pic>
        <p:nvPicPr>
          <p:cNvPr id="8" name="Grafikk 7">
            <a:extLst>
              <a:ext uri="{FF2B5EF4-FFF2-40B4-BE49-F238E27FC236}">
                <a16:creationId xmlns:a16="http://schemas.microsoft.com/office/drawing/2014/main" id="{4AE81501-CDD7-8303-A635-62C0636C69BD}"/>
              </a:ext>
            </a:extLst>
          </p:cNvPr>
          <p:cNvPicPr>
            <a:picLocks/>
          </p:cNvPicPr>
          <p:nvPr userDrawn="1"/>
        </p:nvPicPr>
        <p:blipFill>
          <a:blip>
            <a:extLst>
              <a:ext uri="{96DAC541-7B7A-43D3-8B79-37D633B846F1}">
                <asvg:svgBlip xmlns:asvg="http://schemas.microsoft.com/office/drawing/2016/SVG/main" r:embed="rId3"/>
              </a:ext>
            </a:extLst>
          </a:blip>
          <a:stretch>
            <a:fillRect/>
          </a:stretch>
        </p:blipFill>
        <p:spPr>
          <a:xfrm rot="15964456">
            <a:off x="7348229" y="3485577"/>
            <a:ext cx="1527794" cy="2381924"/>
          </a:xfrm>
          <a:prstGeom prst="rect">
            <a:avLst/>
          </a:prstGeom>
        </p:spPr>
      </p:pic>
      <p:sp>
        <p:nvSpPr>
          <p:cNvPr id="12" name="Plassholder for tekst 11">
            <a:extLst>
              <a:ext uri="{FF2B5EF4-FFF2-40B4-BE49-F238E27FC236}">
                <a16:creationId xmlns:a16="http://schemas.microsoft.com/office/drawing/2014/main" id="{D5FFB6A2-FA32-3BC2-5466-37E6867764C2}"/>
              </a:ext>
            </a:extLst>
          </p:cNvPr>
          <p:cNvSpPr>
            <a:spLocks noGrp="1"/>
          </p:cNvSpPr>
          <p:nvPr>
            <p:ph type="body" sz="quarter" idx="10" hasCustomPrompt="1"/>
          </p:nvPr>
        </p:nvSpPr>
        <p:spPr>
          <a:xfrm>
            <a:off x="839788" y="884490"/>
            <a:ext cx="5256212" cy="1479887"/>
          </a:xfrm>
          <a:prstGeom prst="rect">
            <a:avLst/>
          </a:prstGeom>
        </p:spPr>
        <p:txBody>
          <a:bodyPr anchor="ctr"/>
          <a:lstStyle>
            <a:lvl1pPr marL="0" indent="0" algn="ctr">
              <a:buFontTx/>
              <a:buNone/>
              <a:defRPr sz="4400" b="1">
                <a:solidFill>
                  <a:schemeClr val="accent1"/>
                </a:solidFill>
                <a:latin typeface="+mn-lt"/>
              </a:defRPr>
            </a:lvl1pPr>
            <a:lvl2pPr marL="457200" indent="0">
              <a:buNone/>
              <a:defRPr/>
            </a:lvl2pPr>
          </a:lstStyle>
          <a:p>
            <a:pPr lvl="0"/>
            <a:r>
              <a:rPr lang="nb-NO" dirty="0"/>
              <a:t>VELVALGTE AVSLUTNINGSORD</a:t>
            </a:r>
          </a:p>
        </p:txBody>
      </p:sp>
      <p:sp>
        <p:nvSpPr>
          <p:cNvPr id="14" name="Plassholder for tekst 13">
            <a:extLst>
              <a:ext uri="{FF2B5EF4-FFF2-40B4-BE49-F238E27FC236}">
                <a16:creationId xmlns:a16="http://schemas.microsoft.com/office/drawing/2014/main" id="{7425D424-1291-2B0C-C661-E0EA3E3B7404}"/>
              </a:ext>
            </a:extLst>
          </p:cNvPr>
          <p:cNvSpPr>
            <a:spLocks noGrp="1"/>
          </p:cNvSpPr>
          <p:nvPr>
            <p:ph type="body" sz="quarter" idx="11" hasCustomPrompt="1"/>
          </p:nvPr>
        </p:nvSpPr>
        <p:spPr>
          <a:xfrm>
            <a:off x="839788" y="2779239"/>
            <a:ext cx="5256212" cy="496285"/>
          </a:xfrm>
          <a:prstGeom prst="rect">
            <a:avLst/>
          </a:prstGeom>
        </p:spPr>
        <p:txBody>
          <a:bodyPr/>
          <a:lstStyle>
            <a:lvl1pPr marL="0" indent="0" algn="ctr">
              <a:buFontTx/>
              <a:buNone/>
              <a:defRPr b="1">
                <a:solidFill>
                  <a:schemeClr val="accent6"/>
                </a:solidFill>
                <a:latin typeface="+mn-lt"/>
              </a:defRPr>
            </a:lvl1pPr>
          </a:lstStyle>
          <a:p>
            <a:pPr lvl="0"/>
            <a:r>
              <a:rPr lang="nb-NO" dirty="0" err="1"/>
              <a:t>dinmail@adresse.no</a:t>
            </a:r>
            <a:endParaRPr lang="nb-NO" dirty="0"/>
          </a:p>
        </p:txBody>
      </p:sp>
      <p:cxnSp>
        <p:nvCxnSpPr>
          <p:cNvPr id="16" name="Rett linje 15">
            <a:extLst>
              <a:ext uri="{FF2B5EF4-FFF2-40B4-BE49-F238E27FC236}">
                <a16:creationId xmlns:a16="http://schemas.microsoft.com/office/drawing/2014/main" id="{7CA6EE8D-B38E-986C-EF8D-1F2E16CC29D6}"/>
              </a:ext>
            </a:extLst>
          </p:cNvPr>
          <p:cNvCxnSpPr>
            <a:cxnSpLocks/>
          </p:cNvCxnSpPr>
          <p:nvPr userDrawn="1"/>
        </p:nvCxnSpPr>
        <p:spPr>
          <a:xfrm>
            <a:off x="7162800" y="884490"/>
            <a:ext cx="0" cy="5464059"/>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7" name="Bilde 16">
            <a:extLst>
              <a:ext uri="{FF2B5EF4-FFF2-40B4-BE49-F238E27FC236}">
                <a16:creationId xmlns:a16="http://schemas.microsoft.com/office/drawing/2014/main" id="{906CFAC1-4323-AF12-B84C-400BE4B79A2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817919" y="3901543"/>
            <a:ext cx="1299951" cy="1618638"/>
          </a:xfrm>
          <a:prstGeom prst="rect">
            <a:avLst/>
          </a:prstGeom>
        </p:spPr>
      </p:pic>
      <p:sp>
        <p:nvSpPr>
          <p:cNvPr id="3" name="TekstSylinder 2">
            <a:extLst>
              <a:ext uri="{FF2B5EF4-FFF2-40B4-BE49-F238E27FC236}">
                <a16:creationId xmlns:a16="http://schemas.microsoft.com/office/drawing/2014/main" id="{C5168F97-60AE-5BA3-FFA9-527E28284765}"/>
              </a:ext>
            </a:extLst>
          </p:cNvPr>
          <p:cNvSpPr txBox="1"/>
          <p:nvPr userDrawn="1"/>
        </p:nvSpPr>
        <p:spPr>
          <a:xfrm>
            <a:off x="8205399" y="4263529"/>
            <a:ext cx="3240087" cy="1261884"/>
          </a:xfrm>
          <a:prstGeom prst="rect">
            <a:avLst/>
          </a:prstGeom>
          <a:noFill/>
        </p:spPr>
        <p:txBody>
          <a:bodyPr wrap="square" rtlCol="0">
            <a:spAutoFit/>
          </a:bodyPr>
          <a:lstStyle/>
          <a:p>
            <a:pPr algn="ctr">
              <a:spcBef>
                <a:spcPts val="1500"/>
              </a:spcBef>
              <a:spcAft>
                <a:spcPts val="750"/>
              </a:spcAft>
            </a:pPr>
            <a:r>
              <a:rPr lang="nb-NO" sz="2800" b="1" i="0" u="none" strike="noStrike" dirty="0">
                <a:solidFill>
                  <a:schemeClr val="tx2"/>
                </a:solidFill>
                <a:effectLst/>
                <a:latin typeface="Century Gothic" panose="020B0502020202020204" pitchFamily="34" charset="0"/>
              </a:rPr>
              <a:t>LYST PÅ MER?</a:t>
            </a:r>
            <a:br>
              <a:rPr lang="nb-NO" b="0" i="0" u="none" strike="noStrike" dirty="0">
                <a:solidFill>
                  <a:schemeClr val="accent6"/>
                </a:solidFill>
                <a:effectLst/>
                <a:latin typeface="Century Gothic" panose="020B0502020202020204" pitchFamily="34" charset="0"/>
              </a:rPr>
            </a:br>
            <a:r>
              <a:rPr lang="nb-NO" sz="2400" b="0" i="0" u="none" strike="noStrike" dirty="0">
                <a:solidFill>
                  <a:schemeClr val="accent6"/>
                </a:solidFill>
                <a:effectLst/>
                <a:latin typeface="Century Gothic" panose="020B0502020202020204" pitchFamily="34" charset="0"/>
              </a:rPr>
              <a:t>Meld deg på </a:t>
            </a:r>
            <a:br>
              <a:rPr lang="nb-NO" sz="2400" b="0" i="0" u="none" strike="noStrike" dirty="0">
                <a:solidFill>
                  <a:schemeClr val="accent6"/>
                </a:solidFill>
                <a:effectLst/>
                <a:latin typeface="Century Gothic" panose="020B0502020202020204" pitchFamily="34" charset="0"/>
              </a:rPr>
            </a:br>
            <a:r>
              <a:rPr lang="nb-NO" sz="2400" b="0" i="0" u="none" strike="noStrike" dirty="0">
                <a:solidFill>
                  <a:schemeClr val="accent6"/>
                </a:solidFill>
                <a:effectLst/>
                <a:latin typeface="Century Gothic" panose="020B0502020202020204" pitchFamily="34" charset="0"/>
              </a:rPr>
              <a:t>nyhetsbrevet vårt!</a:t>
            </a:r>
            <a:endParaRPr lang="nb-NO" b="0" i="0" u="none" strike="noStrike" dirty="0">
              <a:solidFill>
                <a:schemeClr val="accent6"/>
              </a:solidFill>
              <a:effectLst/>
              <a:latin typeface="Century Gothic" panose="020B0502020202020204" pitchFamily="34" charset="0"/>
            </a:endParaRPr>
          </a:p>
        </p:txBody>
      </p:sp>
      <p:sp>
        <p:nvSpPr>
          <p:cNvPr id="9" name="TekstSylinder 8">
            <a:extLst>
              <a:ext uri="{FF2B5EF4-FFF2-40B4-BE49-F238E27FC236}">
                <a16:creationId xmlns:a16="http://schemas.microsoft.com/office/drawing/2014/main" id="{44DEE764-5E74-5A95-AD2E-D2F3A794F580}"/>
              </a:ext>
            </a:extLst>
          </p:cNvPr>
          <p:cNvSpPr txBox="1"/>
          <p:nvPr userDrawn="1"/>
        </p:nvSpPr>
        <p:spPr>
          <a:xfrm>
            <a:off x="839789" y="5706546"/>
            <a:ext cx="5256210" cy="400110"/>
          </a:xfrm>
          <a:prstGeom prst="rect">
            <a:avLst/>
          </a:prstGeom>
          <a:noFill/>
        </p:spPr>
        <p:txBody>
          <a:bodyPr wrap="square" rtlCol="0">
            <a:spAutoFit/>
          </a:bodyPr>
          <a:lstStyle/>
          <a:p>
            <a:pPr algn="ctr"/>
            <a:r>
              <a:rPr lang="nb-NO" sz="2000" b="0" dirty="0">
                <a:solidFill>
                  <a:schemeClr val="accent6"/>
                </a:solidFill>
                <a:latin typeface="Century Gothic" panose="020B0502020202020204" pitchFamily="34" charset="0"/>
              </a:rPr>
              <a:t>INNSIKT SOM BRINGER DEG VIDERE</a:t>
            </a:r>
            <a:endParaRPr lang="nb-NO" sz="2000" b="0" dirty="0">
              <a:solidFill>
                <a:schemeClr val="accent6"/>
              </a:solidFill>
            </a:endParaRPr>
          </a:p>
        </p:txBody>
      </p:sp>
    </p:spTree>
    <p:extLst>
      <p:ext uri="{BB962C8B-B14F-4D97-AF65-F5344CB8AC3E}">
        <p14:creationId xmlns:p14="http://schemas.microsoft.com/office/powerpoint/2010/main" val="2539774275"/>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Avslutningsside presentasjon_nyhetsbrev_mørk">
    <p:bg>
      <p:bgPr>
        <a:solidFill>
          <a:schemeClr val="tx2"/>
        </a:solidFill>
        <a:effectLst/>
      </p:bgPr>
    </p:bg>
    <p:spTree>
      <p:nvGrpSpPr>
        <p:cNvPr id="1" name=""/>
        <p:cNvGrpSpPr/>
        <p:nvPr/>
      </p:nvGrpSpPr>
      <p:grpSpPr>
        <a:xfrm>
          <a:off x="0" y="0"/>
          <a:ext cx="0" cy="0"/>
          <a:chOff x="0" y="0"/>
          <a:chExt cx="0" cy="0"/>
        </a:xfrm>
      </p:grpSpPr>
      <p:sp>
        <p:nvSpPr>
          <p:cNvPr id="3" name="Friform 2">
            <a:extLst>
              <a:ext uri="{FF2B5EF4-FFF2-40B4-BE49-F238E27FC236}">
                <a16:creationId xmlns:a16="http://schemas.microsoft.com/office/drawing/2014/main" id="{C81F44C6-B5A1-05A6-A0DB-7A80F986F4B1}"/>
              </a:ext>
            </a:extLst>
          </p:cNvPr>
          <p:cNvSpPr/>
          <p:nvPr userDrawn="1"/>
        </p:nvSpPr>
        <p:spPr>
          <a:xfrm rot="4966700">
            <a:off x="-3819850" y="-868799"/>
            <a:ext cx="8653550" cy="7388352"/>
          </a:xfrm>
          <a:custGeom>
            <a:avLst/>
            <a:gdLst>
              <a:gd name="connsiteX0" fmla="*/ 6509318 w 8182317"/>
              <a:gd name="connsiteY0" fmla="*/ 165850 h 6986016"/>
              <a:gd name="connsiteX1" fmla="*/ 8182317 w 8182317"/>
              <a:gd name="connsiteY1" fmla="*/ 1838849 h 6986016"/>
              <a:gd name="connsiteX2" fmla="*/ 7006817 w 8182317"/>
              <a:gd name="connsiteY2" fmla="*/ 3436633 h 6986016"/>
              <a:gd name="connsiteX3" fmla="*/ 6984734 w 8182317"/>
              <a:gd name="connsiteY3" fmla="*/ 3442311 h 6986016"/>
              <a:gd name="connsiteX4" fmla="*/ 6981471 w 8182317"/>
              <a:gd name="connsiteY4" fmla="*/ 3313258 h 6986016"/>
              <a:gd name="connsiteX5" fmla="*/ 5445982 w 8182317"/>
              <a:gd name="connsiteY5" fmla="*/ 596551 h 6986016"/>
              <a:gd name="connsiteX6" fmla="*/ 5413379 w 8182317"/>
              <a:gd name="connsiteY6" fmla="*/ 576744 h 6986016"/>
              <a:gd name="connsiteX7" fmla="*/ 5445135 w 8182317"/>
              <a:gd name="connsiteY7" fmla="*/ 547882 h 6986016"/>
              <a:gd name="connsiteX8" fmla="*/ 6509318 w 8182317"/>
              <a:gd name="connsiteY8" fmla="*/ 165850 h 6986016"/>
              <a:gd name="connsiteX9" fmla="*/ 3493008 w 8182317"/>
              <a:gd name="connsiteY9" fmla="*/ 0 h 6986016"/>
              <a:gd name="connsiteX10" fmla="*/ 5157983 w 8182317"/>
              <a:gd name="connsiteY10" fmla="*/ 421587 h 6986016"/>
              <a:gd name="connsiteX11" fmla="*/ 5413379 w 8182317"/>
              <a:gd name="connsiteY11" fmla="*/ 576744 h 6986016"/>
              <a:gd name="connsiteX12" fmla="*/ 5326329 w 8182317"/>
              <a:gd name="connsiteY12" fmla="*/ 655860 h 6986016"/>
              <a:gd name="connsiteX13" fmla="*/ 4836319 w 8182317"/>
              <a:gd name="connsiteY13" fmla="*/ 1838849 h 6986016"/>
              <a:gd name="connsiteX14" fmla="*/ 6509318 w 8182317"/>
              <a:gd name="connsiteY14" fmla="*/ 3511848 h 6986016"/>
              <a:gd name="connsiteX15" fmla="*/ 6846486 w 8182317"/>
              <a:gd name="connsiteY15" fmla="*/ 3477859 h 6986016"/>
              <a:gd name="connsiteX16" fmla="*/ 6984734 w 8182317"/>
              <a:gd name="connsiteY16" fmla="*/ 3442311 h 6986016"/>
              <a:gd name="connsiteX17" fmla="*/ 6986016 w 8182317"/>
              <a:gd name="connsiteY17" fmla="*/ 3493008 h 6986016"/>
              <a:gd name="connsiteX18" fmla="*/ 3493008 w 8182317"/>
              <a:gd name="connsiteY18" fmla="*/ 6986016 h 6986016"/>
              <a:gd name="connsiteX19" fmla="*/ 0 w 8182317"/>
              <a:gd name="connsiteY19" fmla="*/ 3493008 h 6986016"/>
              <a:gd name="connsiteX20" fmla="*/ 3493008 w 8182317"/>
              <a:gd name="connsiteY20" fmla="*/ 0 h 698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317" h="6986016">
                <a:moveTo>
                  <a:pt x="6509318" y="165850"/>
                </a:moveTo>
                <a:cubicBezTo>
                  <a:pt x="7433290" y="165850"/>
                  <a:pt x="8182317" y="914877"/>
                  <a:pt x="8182317" y="1838849"/>
                </a:cubicBezTo>
                <a:cubicBezTo>
                  <a:pt x="8182317" y="2589576"/>
                  <a:pt x="7687842" y="3224813"/>
                  <a:pt x="7006817" y="3436633"/>
                </a:cubicBezTo>
                <a:lnTo>
                  <a:pt x="6984734" y="3442311"/>
                </a:lnTo>
                <a:lnTo>
                  <a:pt x="6981471" y="3313258"/>
                </a:lnTo>
                <a:cubicBezTo>
                  <a:pt x="6924132" y="2182084"/>
                  <a:pt x="6328671" y="1192884"/>
                  <a:pt x="5445982" y="596551"/>
                </a:cubicBezTo>
                <a:lnTo>
                  <a:pt x="5413379" y="576744"/>
                </a:lnTo>
                <a:lnTo>
                  <a:pt x="5445135" y="547882"/>
                </a:lnTo>
                <a:cubicBezTo>
                  <a:pt x="5734328" y="309219"/>
                  <a:pt x="6105080" y="165850"/>
                  <a:pt x="6509318" y="165850"/>
                </a:cubicBezTo>
                <a:close/>
                <a:moveTo>
                  <a:pt x="3493008" y="0"/>
                </a:moveTo>
                <a:cubicBezTo>
                  <a:pt x="4095863" y="0"/>
                  <a:pt x="4663047" y="152722"/>
                  <a:pt x="5157983" y="421587"/>
                </a:cubicBezTo>
                <a:lnTo>
                  <a:pt x="5413379" y="576744"/>
                </a:lnTo>
                <a:lnTo>
                  <a:pt x="5326329" y="655860"/>
                </a:lnTo>
                <a:cubicBezTo>
                  <a:pt x="5023576" y="958613"/>
                  <a:pt x="4836319" y="1376863"/>
                  <a:pt x="4836319" y="1838849"/>
                </a:cubicBezTo>
                <a:cubicBezTo>
                  <a:pt x="4836319" y="2762821"/>
                  <a:pt x="5585346" y="3511848"/>
                  <a:pt x="6509318" y="3511848"/>
                </a:cubicBezTo>
                <a:cubicBezTo>
                  <a:pt x="6624815" y="3511848"/>
                  <a:pt x="6737578" y="3500145"/>
                  <a:pt x="6846486" y="3477859"/>
                </a:cubicBezTo>
                <a:lnTo>
                  <a:pt x="6984734" y="3442311"/>
                </a:lnTo>
                <a:lnTo>
                  <a:pt x="6986016" y="3493008"/>
                </a:lnTo>
                <a:cubicBezTo>
                  <a:pt x="6986016" y="5422143"/>
                  <a:pt x="5422143" y="6986016"/>
                  <a:pt x="3493008" y="6986016"/>
                </a:cubicBezTo>
                <a:cubicBezTo>
                  <a:pt x="1563873" y="6986016"/>
                  <a:pt x="0" y="5422143"/>
                  <a:pt x="0" y="3493008"/>
                </a:cubicBezTo>
                <a:cubicBezTo>
                  <a:pt x="0" y="1563873"/>
                  <a:pt x="1563873" y="0"/>
                  <a:pt x="3493008" y="0"/>
                </a:cubicBezTo>
                <a:close/>
              </a:path>
            </a:pathLst>
          </a:custGeom>
          <a:solidFill>
            <a:schemeClr val="tx2">
              <a:lumMod val="20000"/>
              <a:lumOff val="80000"/>
              <a:alpha val="1929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grpSp>
        <p:nvGrpSpPr>
          <p:cNvPr id="2" name="Gruppe 1">
            <a:extLst>
              <a:ext uri="{FF2B5EF4-FFF2-40B4-BE49-F238E27FC236}">
                <a16:creationId xmlns:a16="http://schemas.microsoft.com/office/drawing/2014/main" id="{9293BD9E-B601-44CB-0403-8ED5AE151E9C}"/>
              </a:ext>
            </a:extLst>
          </p:cNvPr>
          <p:cNvGrpSpPr/>
          <p:nvPr userDrawn="1"/>
        </p:nvGrpSpPr>
        <p:grpSpPr>
          <a:xfrm>
            <a:off x="8397730" y="1103273"/>
            <a:ext cx="2855427" cy="2855427"/>
            <a:chOff x="4941093" y="671512"/>
            <a:chExt cx="6015037" cy="6015037"/>
          </a:xfrm>
        </p:grpSpPr>
        <p:sp>
          <p:nvSpPr>
            <p:cNvPr id="5" name="Ellipse 4">
              <a:extLst>
                <a:ext uri="{FF2B5EF4-FFF2-40B4-BE49-F238E27FC236}">
                  <a16:creationId xmlns:a16="http://schemas.microsoft.com/office/drawing/2014/main" id="{45B14490-561F-13F8-50F0-E7D55A7CF523}"/>
                </a:ext>
              </a:extLst>
            </p:cNvPr>
            <p:cNvSpPr/>
            <p:nvPr/>
          </p:nvSpPr>
          <p:spPr>
            <a:xfrm>
              <a:off x="4941093" y="671512"/>
              <a:ext cx="6015037" cy="601503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Picture 4">
              <a:extLst>
                <a:ext uri="{FF2B5EF4-FFF2-40B4-BE49-F238E27FC236}">
                  <a16:creationId xmlns:a16="http://schemas.microsoft.com/office/drawing/2014/main" id="{2992D1BE-89AE-8C9F-3AF9-F79E451A9EB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877236" y="1607655"/>
              <a:ext cx="4142750" cy="4142750"/>
            </a:xfrm>
            <a:prstGeom prst="rect">
              <a:avLst/>
            </a:prstGeom>
            <a:solidFill>
              <a:srgbClr val="FFFFFF"/>
            </a:solidFill>
          </p:spPr>
        </p:pic>
      </p:grpSp>
      <p:pic>
        <p:nvPicPr>
          <p:cNvPr id="8" name="Grafikk 7">
            <a:extLst>
              <a:ext uri="{FF2B5EF4-FFF2-40B4-BE49-F238E27FC236}">
                <a16:creationId xmlns:a16="http://schemas.microsoft.com/office/drawing/2014/main" id="{4AE81501-CDD7-8303-A635-62C0636C69BD}"/>
              </a:ext>
            </a:extLst>
          </p:cNvPr>
          <p:cNvPicPr>
            <a:picLocks/>
          </p:cNvPicPr>
          <p:nvPr userDrawn="1"/>
        </p:nvPicPr>
        <p:blipFill>
          <a:blip>
            <a:extLst>
              <a:ext uri="{96DAC541-7B7A-43D3-8B79-37D633B846F1}">
                <asvg:svgBlip xmlns:asvg="http://schemas.microsoft.com/office/drawing/2016/SVG/main" r:embed="rId3"/>
              </a:ext>
            </a:extLst>
          </a:blip>
          <a:stretch>
            <a:fillRect/>
          </a:stretch>
        </p:blipFill>
        <p:spPr>
          <a:xfrm rot="15964456">
            <a:off x="7348229" y="3485577"/>
            <a:ext cx="1527794" cy="2381924"/>
          </a:xfrm>
          <a:prstGeom prst="rect">
            <a:avLst/>
          </a:prstGeom>
        </p:spPr>
      </p:pic>
      <p:cxnSp>
        <p:nvCxnSpPr>
          <p:cNvPr id="16" name="Rett linje 15">
            <a:extLst>
              <a:ext uri="{FF2B5EF4-FFF2-40B4-BE49-F238E27FC236}">
                <a16:creationId xmlns:a16="http://schemas.microsoft.com/office/drawing/2014/main" id="{7CA6EE8D-B38E-986C-EF8D-1F2E16CC29D6}"/>
              </a:ext>
            </a:extLst>
          </p:cNvPr>
          <p:cNvCxnSpPr>
            <a:cxnSpLocks/>
          </p:cNvCxnSpPr>
          <p:nvPr userDrawn="1"/>
        </p:nvCxnSpPr>
        <p:spPr>
          <a:xfrm>
            <a:off x="7162800" y="1103273"/>
            <a:ext cx="0" cy="485302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kstSylinder 6">
            <a:extLst>
              <a:ext uri="{FF2B5EF4-FFF2-40B4-BE49-F238E27FC236}">
                <a16:creationId xmlns:a16="http://schemas.microsoft.com/office/drawing/2014/main" id="{21E99CD2-9877-F340-C24D-0F53B39884A9}"/>
              </a:ext>
            </a:extLst>
          </p:cNvPr>
          <p:cNvSpPr txBox="1"/>
          <p:nvPr userDrawn="1"/>
        </p:nvSpPr>
        <p:spPr>
          <a:xfrm>
            <a:off x="8205399" y="4263529"/>
            <a:ext cx="3240087" cy="1261884"/>
          </a:xfrm>
          <a:prstGeom prst="rect">
            <a:avLst/>
          </a:prstGeom>
          <a:noFill/>
        </p:spPr>
        <p:txBody>
          <a:bodyPr wrap="square" rtlCol="0">
            <a:spAutoFit/>
          </a:bodyPr>
          <a:lstStyle/>
          <a:p>
            <a:pPr algn="ctr">
              <a:spcBef>
                <a:spcPts val="1500"/>
              </a:spcBef>
              <a:spcAft>
                <a:spcPts val="750"/>
              </a:spcAft>
            </a:pPr>
            <a:r>
              <a:rPr lang="nb-NO" sz="2800" b="1" i="0" u="none" strike="noStrike" dirty="0">
                <a:solidFill>
                  <a:schemeClr val="bg1"/>
                </a:solidFill>
                <a:effectLst/>
                <a:latin typeface="Century Gothic" panose="020B0502020202020204" pitchFamily="34" charset="0"/>
              </a:rPr>
              <a:t>LYST PÅ MER?</a:t>
            </a:r>
            <a:br>
              <a:rPr lang="nb-NO" b="0" i="0" u="none" strike="noStrike" dirty="0">
                <a:solidFill>
                  <a:schemeClr val="bg1"/>
                </a:solidFill>
                <a:effectLst/>
                <a:latin typeface="Century Gothic" panose="020B0502020202020204" pitchFamily="34" charset="0"/>
              </a:rPr>
            </a:br>
            <a:r>
              <a:rPr lang="nb-NO" sz="2400" b="0" i="0" u="none" strike="noStrike" dirty="0">
                <a:solidFill>
                  <a:schemeClr val="bg1"/>
                </a:solidFill>
                <a:effectLst/>
                <a:latin typeface="Century Gothic" panose="020B0502020202020204" pitchFamily="34" charset="0"/>
              </a:rPr>
              <a:t>Meld deg på </a:t>
            </a:r>
            <a:br>
              <a:rPr lang="nb-NO" sz="2400" b="0" i="0" u="none" strike="noStrike" dirty="0">
                <a:solidFill>
                  <a:schemeClr val="bg1"/>
                </a:solidFill>
                <a:effectLst/>
                <a:latin typeface="Century Gothic" panose="020B0502020202020204" pitchFamily="34" charset="0"/>
              </a:rPr>
            </a:br>
            <a:r>
              <a:rPr lang="nb-NO" sz="2400" b="0" i="0" u="none" strike="noStrike" dirty="0">
                <a:solidFill>
                  <a:schemeClr val="bg1"/>
                </a:solidFill>
                <a:effectLst/>
                <a:latin typeface="Century Gothic" panose="020B0502020202020204" pitchFamily="34" charset="0"/>
              </a:rPr>
              <a:t>nyhetsbrevet vårt!</a:t>
            </a:r>
            <a:endParaRPr lang="nb-NO" b="0" i="0" u="none" strike="noStrike" dirty="0">
              <a:solidFill>
                <a:schemeClr val="bg1"/>
              </a:solidFill>
              <a:effectLst/>
              <a:latin typeface="Century Gothic" panose="020B0502020202020204" pitchFamily="34" charset="0"/>
            </a:endParaRPr>
          </a:p>
        </p:txBody>
      </p:sp>
      <p:sp>
        <p:nvSpPr>
          <p:cNvPr id="4" name="Plassholder for tekst 11">
            <a:extLst>
              <a:ext uri="{FF2B5EF4-FFF2-40B4-BE49-F238E27FC236}">
                <a16:creationId xmlns:a16="http://schemas.microsoft.com/office/drawing/2014/main" id="{479D4272-1323-F332-AD6A-64E38551441F}"/>
              </a:ext>
            </a:extLst>
          </p:cNvPr>
          <p:cNvSpPr>
            <a:spLocks noGrp="1"/>
          </p:cNvSpPr>
          <p:nvPr>
            <p:ph type="body" sz="quarter" idx="10" hasCustomPrompt="1"/>
          </p:nvPr>
        </p:nvSpPr>
        <p:spPr>
          <a:xfrm>
            <a:off x="839788" y="884490"/>
            <a:ext cx="5256212" cy="1479887"/>
          </a:xfrm>
          <a:prstGeom prst="rect">
            <a:avLst/>
          </a:prstGeom>
        </p:spPr>
        <p:txBody>
          <a:bodyPr anchor="ctr"/>
          <a:lstStyle>
            <a:lvl1pPr marL="0" indent="0" algn="ctr">
              <a:buFontTx/>
              <a:buNone/>
              <a:defRPr sz="4400" b="1">
                <a:solidFill>
                  <a:schemeClr val="bg1"/>
                </a:solidFill>
                <a:latin typeface="+mn-lt"/>
              </a:defRPr>
            </a:lvl1pPr>
            <a:lvl2pPr marL="457200" indent="0">
              <a:buNone/>
              <a:defRPr/>
            </a:lvl2pPr>
          </a:lstStyle>
          <a:p>
            <a:pPr lvl="0"/>
            <a:r>
              <a:rPr lang="nb-NO" dirty="0"/>
              <a:t>VELVALGTE AVSLUTNINGSORD</a:t>
            </a:r>
          </a:p>
        </p:txBody>
      </p:sp>
      <p:sp>
        <p:nvSpPr>
          <p:cNvPr id="9" name="Plassholder for tekst 13">
            <a:extLst>
              <a:ext uri="{FF2B5EF4-FFF2-40B4-BE49-F238E27FC236}">
                <a16:creationId xmlns:a16="http://schemas.microsoft.com/office/drawing/2014/main" id="{C4526AF0-B4BB-8AA2-F487-BCE954CE1E47}"/>
              </a:ext>
            </a:extLst>
          </p:cNvPr>
          <p:cNvSpPr>
            <a:spLocks noGrp="1"/>
          </p:cNvSpPr>
          <p:nvPr>
            <p:ph type="body" sz="quarter" idx="11" hasCustomPrompt="1"/>
          </p:nvPr>
        </p:nvSpPr>
        <p:spPr>
          <a:xfrm>
            <a:off x="839788" y="2779239"/>
            <a:ext cx="5256212" cy="496285"/>
          </a:xfrm>
          <a:prstGeom prst="rect">
            <a:avLst/>
          </a:prstGeom>
        </p:spPr>
        <p:txBody>
          <a:bodyPr/>
          <a:lstStyle>
            <a:lvl1pPr marL="0" indent="0" algn="ctr">
              <a:buFontTx/>
              <a:buNone/>
              <a:defRPr b="1">
                <a:solidFill>
                  <a:schemeClr val="bg1"/>
                </a:solidFill>
                <a:latin typeface="+mn-lt"/>
              </a:defRPr>
            </a:lvl1pPr>
          </a:lstStyle>
          <a:p>
            <a:pPr lvl="0"/>
            <a:r>
              <a:rPr lang="nb-NO" dirty="0" err="1"/>
              <a:t>dinmail@adresse.no</a:t>
            </a:r>
            <a:endParaRPr lang="nb-NO" dirty="0"/>
          </a:p>
        </p:txBody>
      </p:sp>
      <p:pic>
        <p:nvPicPr>
          <p:cNvPr id="10" name="Bilde 9">
            <a:extLst>
              <a:ext uri="{FF2B5EF4-FFF2-40B4-BE49-F238E27FC236}">
                <a16:creationId xmlns:a16="http://schemas.microsoft.com/office/drawing/2014/main" id="{4543164F-BA84-FFE2-5021-D5EF969BBE29}"/>
              </a:ext>
            </a:extLst>
          </p:cNvPr>
          <p:cNvPicPr>
            <a:picLocks noChangeAspect="1"/>
          </p:cNvPicPr>
          <p:nvPr userDrawn="1"/>
        </p:nvPicPr>
        <p:blipFill>
          <a:blip r:embed="rId4">
            <a:biLevel thresh="25000"/>
            <a:extLst>
              <a:ext uri="{28A0092B-C50C-407E-A947-70E740481C1C}">
                <a14:useLocalDpi xmlns:a14="http://schemas.microsoft.com/office/drawing/2010/main" val="0"/>
              </a:ext>
            </a:extLst>
          </a:blip>
          <a:stretch>
            <a:fillRect/>
          </a:stretch>
        </p:blipFill>
        <p:spPr>
          <a:xfrm>
            <a:off x="2817919" y="3901543"/>
            <a:ext cx="1299951" cy="1618638"/>
          </a:xfrm>
          <a:prstGeom prst="rect">
            <a:avLst/>
          </a:prstGeom>
        </p:spPr>
      </p:pic>
      <p:sp>
        <p:nvSpPr>
          <p:cNvPr id="11" name="TekstSylinder 10">
            <a:extLst>
              <a:ext uri="{FF2B5EF4-FFF2-40B4-BE49-F238E27FC236}">
                <a16:creationId xmlns:a16="http://schemas.microsoft.com/office/drawing/2014/main" id="{4DD1961C-93E5-78CA-5A80-A8F3220727BD}"/>
              </a:ext>
            </a:extLst>
          </p:cNvPr>
          <p:cNvSpPr txBox="1"/>
          <p:nvPr userDrawn="1"/>
        </p:nvSpPr>
        <p:spPr>
          <a:xfrm>
            <a:off x="839789" y="5706546"/>
            <a:ext cx="5256210" cy="400110"/>
          </a:xfrm>
          <a:prstGeom prst="rect">
            <a:avLst/>
          </a:prstGeom>
          <a:noFill/>
        </p:spPr>
        <p:txBody>
          <a:bodyPr wrap="square" rtlCol="0">
            <a:spAutoFit/>
          </a:bodyPr>
          <a:lstStyle/>
          <a:p>
            <a:pPr algn="ctr"/>
            <a:r>
              <a:rPr lang="nb-NO" sz="2000" b="0" dirty="0">
                <a:solidFill>
                  <a:schemeClr val="bg1"/>
                </a:solidFill>
                <a:latin typeface="Century Gothic" panose="020B0502020202020204" pitchFamily="34" charset="0"/>
              </a:rPr>
              <a:t>INNSIKT SOM BRINGER DEG VIDERE</a:t>
            </a:r>
            <a:endParaRPr lang="nb-NO" sz="2000" b="0" dirty="0">
              <a:solidFill>
                <a:schemeClr val="bg1"/>
              </a:solidFill>
            </a:endParaRPr>
          </a:p>
        </p:txBody>
      </p:sp>
    </p:spTree>
    <p:extLst>
      <p:ext uri="{BB962C8B-B14F-4D97-AF65-F5344CB8AC3E}">
        <p14:creationId xmlns:p14="http://schemas.microsoft.com/office/powerpoint/2010/main" val="756811941"/>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Avslutningsside presentasjon_nyhetsbrev_gul">
    <p:bg>
      <p:bgPr>
        <a:solidFill>
          <a:schemeClr val="accent4">
            <a:lumMod val="20000"/>
            <a:lumOff val="80000"/>
          </a:schemeClr>
        </a:solidFill>
        <a:effectLst/>
      </p:bgPr>
    </p:bg>
    <p:spTree>
      <p:nvGrpSpPr>
        <p:cNvPr id="1" name=""/>
        <p:cNvGrpSpPr/>
        <p:nvPr/>
      </p:nvGrpSpPr>
      <p:grpSpPr>
        <a:xfrm>
          <a:off x="0" y="0"/>
          <a:ext cx="0" cy="0"/>
          <a:chOff x="0" y="0"/>
          <a:chExt cx="0" cy="0"/>
        </a:xfrm>
      </p:grpSpPr>
      <p:grpSp>
        <p:nvGrpSpPr>
          <p:cNvPr id="2" name="Gruppe 1">
            <a:extLst>
              <a:ext uri="{FF2B5EF4-FFF2-40B4-BE49-F238E27FC236}">
                <a16:creationId xmlns:a16="http://schemas.microsoft.com/office/drawing/2014/main" id="{9293BD9E-B601-44CB-0403-8ED5AE151E9C}"/>
              </a:ext>
            </a:extLst>
          </p:cNvPr>
          <p:cNvGrpSpPr/>
          <p:nvPr userDrawn="1"/>
        </p:nvGrpSpPr>
        <p:grpSpPr>
          <a:xfrm>
            <a:off x="8397730" y="1103273"/>
            <a:ext cx="2855427" cy="2855427"/>
            <a:chOff x="4941093" y="671512"/>
            <a:chExt cx="6015037" cy="6015037"/>
          </a:xfrm>
        </p:grpSpPr>
        <p:sp>
          <p:nvSpPr>
            <p:cNvPr id="5" name="Ellipse 4">
              <a:extLst>
                <a:ext uri="{FF2B5EF4-FFF2-40B4-BE49-F238E27FC236}">
                  <a16:creationId xmlns:a16="http://schemas.microsoft.com/office/drawing/2014/main" id="{45B14490-561F-13F8-50F0-E7D55A7CF523}"/>
                </a:ext>
              </a:extLst>
            </p:cNvPr>
            <p:cNvSpPr/>
            <p:nvPr/>
          </p:nvSpPr>
          <p:spPr>
            <a:xfrm>
              <a:off x="4941093" y="671512"/>
              <a:ext cx="6015037" cy="601503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Picture 4">
              <a:extLst>
                <a:ext uri="{FF2B5EF4-FFF2-40B4-BE49-F238E27FC236}">
                  <a16:creationId xmlns:a16="http://schemas.microsoft.com/office/drawing/2014/main" id="{2992D1BE-89AE-8C9F-3AF9-F79E451A9EB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877236" y="1607655"/>
              <a:ext cx="4142750" cy="4142750"/>
            </a:xfrm>
            <a:prstGeom prst="rect">
              <a:avLst/>
            </a:prstGeom>
            <a:solidFill>
              <a:srgbClr val="FFFFFF"/>
            </a:solidFill>
          </p:spPr>
        </p:pic>
      </p:grpSp>
      <p:sp>
        <p:nvSpPr>
          <p:cNvPr id="4" name="TekstSylinder 3">
            <a:extLst>
              <a:ext uri="{FF2B5EF4-FFF2-40B4-BE49-F238E27FC236}">
                <a16:creationId xmlns:a16="http://schemas.microsoft.com/office/drawing/2014/main" id="{3A59DEF5-CC9F-76B4-9E31-4E1CCD3C8D81}"/>
              </a:ext>
            </a:extLst>
          </p:cNvPr>
          <p:cNvSpPr txBox="1"/>
          <p:nvPr userDrawn="1"/>
        </p:nvSpPr>
        <p:spPr>
          <a:xfrm>
            <a:off x="8205399" y="4263529"/>
            <a:ext cx="3240087" cy="1261884"/>
          </a:xfrm>
          <a:prstGeom prst="rect">
            <a:avLst/>
          </a:prstGeom>
          <a:noFill/>
        </p:spPr>
        <p:txBody>
          <a:bodyPr wrap="square" rtlCol="0">
            <a:spAutoFit/>
          </a:bodyPr>
          <a:lstStyle/>
          <a:p>
            <a:pPr algn="ctr">
              <a:spcBef>
                <a:spcPts val="1500"/>
              </a:spcBef>
              <a:spcAft>
                <a:spcPts val="750"/>
              </a:spcAft>
            </a:pPr>
            <a:r>
              <a:rPr lang="nb-NO" sz="2800" b="1" i="0" u="none" strike="noStrike" dirty="0">
                <a:solidFill>
                  <a:schemeClr val="tx2"/>
                </a:solidFill>
                <a:effectLst/>
                <a:latin typeface="Century Gothic" panose="020B0502020202020204" pitchFamily="34" charset="0"/>
              </a:rPr>
              <a:t>LYST PÅ MER?</a:t>
            </a:r>
            <a:br>
              <a:rPr lang="nb-NO" b="0" i="0" u="none" strike="noStrike" dirty="0">
                <a:solidFill>
                  <a:schemeClr val="accent6"/>
                </a:solidFill>
                <a:effectLst/>
                <a:latin typeface="Century Gothic" panose="020B0502020202020204" pitchFamily="34" charset="0"/>
              </a:rPr>
            </a:br>
            <a:r>
              <a:rPr lang="nb-NO" sz="2400" b="0" i="0" u="none" strike="noStrike" dirty="0">
                <a:solidFill>
                  <a:schemeClr val="accent6"/>
                </a:solidFill>
                <a:effectLst/>
                <a:latin typeface="Century Gothic" panose="020B0502020202020204" pitchFamily="34" charset="0"/>
              </a:rPr>
              <a:t>Meld deg på </a:t>
            </a:r>
            <a:br>
              <a:rPr lang="nb-NO" sz="2400" b="0" i="0" u="none" strike="noStrike" dirty="0">
                <a:solidFill>
                  <a:schemeClr val="accent6"/>
                </a:solidFill>
                <a:effectLst/>
                <a:latin typeface="Century Gothic" panose="020B0502020202020204" pitchFamily="34" charset="0"/>
              </a:rPr>
            </a:br>
            <a:r>
              <a:rPr lang="nb-NO" sz="2400" b="0" i="0" u="none" strike="noStrike" dirty="0">
                <a:solidFill>
                  <a:schemeClr val="accent6"/>
                </a:solidFill>
                <a:effectLst/>
                <a:latin typeface="Century Gothic" panose="020B0502020202020204" pitchFamily="34" charset="0"/>
              </a:rPr>
              <a:t>nyhetsbrevet vårt!</a:t>
            </a:r>
            <a:endParaRPr lang="nb-NO" b="0" i="0" u="none" strike="noStrike" dirty="0">
              <a:solidFill>
                <a:schemeClr val="accent6"/>
              </a:solidFill>
              <a:effectLst/>
              <a:latin typeface="Century Gothic" panose="020B0502020202020204" pitchFamily="34" charset="0"/>
            </a:endParaRPr>
          </a:p>
        </p:txBody>
      </p:sp>
      <p:pic>
        <p:nvPicPr>
          <p:cNvPr id="8" name="Grafikk 7">
            <a:extLst>
              <a:ext uri="{FF2B5EF4-FFF2-40B4-BE49-F238E27FC236}">
                <a16:creationId xmlns:a16="http://schemas.microsoft.com/office/drawing/2014/main" id="{4AE81501-CDD7-8303-A635-62C0636C69BD}"/>
              </a:ext>
            </a:extLst>
          </p:cNvPr>
          <p:cNvPicPr>
            <a:picLocks/>
          </p:cNvPicPr>
          <p:nvPr userDrawn="1"/>
        </p:nvPicPr>
        <p:blipFill>
          <a:blip>
            <a:extLst>
              <a:ext uri="{96DAC541-7B7A-43D3-8B79-37D633B846F1}">
                <asvg:svgBlip xmlns:asvg="http://schemas.microsoft.com/office/drawing/2016/SVG/main" r:embed="rId3"/>
              </a:ext>
            </a:extLst>
          </a:blip>
          <a:stretch>
            <a:fillRect/>
          </a:stretch>
        </p:blipFill>
        <p:spPr>
          <a:xfrm rot="15964456">
            <a:off x="7348229" y="3485577"/>
            <a:ext cx="1527794" cy="2381924"/>
          </a:xfrm>
          <a:prstGeom prst="rect">
            <a:avLst/>
          </a:prstGeom>
        </p:spPr>
      </p:pic>
      <p:cxnSp>
        <p:nvCxnSpPr>
          <p:cNvPr id="16" name="Rett linje 15">
            <a:extLst>
              <a:ext uri="{FF2B5EF4-FFF2-40B4-BE49-F238E27FC236}">
                <a16:creationId xmlns:a16="http://schemas.microsoft.com/office/drawing/2014/main" id="{7CA6EE8D-B38E-986C-EF8D-1F2E16CC29D6}"/>
              </a:ext>
            </a:extLst>
          </p:cNvPr>
          <p:cNvCxnSpPr>
            <a:cxnSpLocks/>
          </p:cNvCxnSpPr>
          <p:nvPr userDrawn="1"/>
        </p:nvCxnSpPr>
        <p:spPr>
          <a:xfrm>
            <a:off x="7162800" y="1103273"/>
            <a:ext cx="0" cy="485302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Plassholder for tekst 11">
            <a:extLst>
              <a:ext uri="{FF2B5EF4-FFF2-40B4-BE49-F238E27FC236}">
                <a16:creationId xmlns:a16="http://schemas.microsoft.com/office/drawing/2014/main" id="{49DC5D30-E840-1A7B-A4BA-4EF29B413DA9}"/>
              </a:ext>
            </a:extLst>
          </p:cNvPr>
          <p:cNvSpPr>
            <a:spLocks noGrp="1"/>
          </p:cNvSpPr>
          <p:nvPr>
            <p:ph type="body" sz="quarter" idx="10" hasCustomPrompt="1"/>
          </p:nvPr>
        </p:nvSpPr>
        <p:spPr>
          <a:xfrm>
            <a:off x="839788" y="884490"/>
            <a:ext cx="5256212" cy="1479887"/>
          </a:xfrm>
          <a:prstGeom prst="rect">
            <a:avLst/>
          </a:prstGeom>
        </p:spPr>
        <p:txBody>
          <a:bodyPr anchor="ctr"/>
          <a:lstStyle>
            <a:lvl1pPr marL="0" indent="0" algn="ctr">
              <a:buFontTx/>
              <a:buNone/>
              <a:defRPr sz="4400" b="1">
                <a:solidFill>
                  <a:schemeClr val="accent6"/>
                </a:solidFill>
                <a:latin typeface="+mn-lt"/>
              </a:defRPr>
            </a:lvl1pPr>
            <a:lvl2pPr marL="457200" indent="0">
              <a:buNone/>
              <a:defRPr/>
            </a:lvl2pPr>
          </a:lstStyle>
          <a:p>
            <a:pPr lvl="0"/>
            <a:r>
              <a:rPr lang="nb-NO" dirty="0"/>
              <a:t>VELVALGTE AVSLUTNINGSORD</a:t>
            </a:r>
          </a:p>
        </p:txBody>
      </p:sp>
      <p:sp>
        <p:nvSpPr>
          <p:cNvPr id="7" name="Plassholder for tekst 13">
            <a:extLst>
              <a:ext uri="{FF2B5EF4-FFF2-40B4-BE49-F238E27FC236}">
                <a16:creationId xmlns:a16="http://schemas.microsoft.com/office/drawing/2014/main" id="{B27A4A4C-EDCB-3DAC-BFE6-22552BE77C56}"/>
              </a:ext>
            </a:extLst>
          </p:cNvPr>
          <p:cNvSpPr>
            <a:spLocks noGrp="1"/>
          </p:cNvSpPr>
          <p:nvPr>
            <p:ph type="body" sz="quarter" idx="11" hasCustomPrompt="1"/>
          </p:nvPr>
        </p:nvSpPr>
        <p:spPr>
          <a:xfrm>
            <a:off x="839788" y="2779239"/>
            <a:ext cx="5256212" cy="496285"/>
          </a:xfrm>
          <a:prstGeom prst="rect">
            <a:avLst/>
          </a:prstGeom>
        </p:spPr>
        <p:txBody>
          <a:bodyPr/>
          <a:lstStyle>
            <a:lvl1pPr marL="0" indent="0" algn="ctr">
              <a:buFontTx/>
              <a:buNone/>
              <a:defRPr b="1">
                <a:solidFill>
                  <a:schemeClr val="accent6"/>
                </a:solidFill>
                <a:latin typeface="+mn-lt"/>
              </a:defRPr>
            </a:lvl1pPr>
          </a:lstStyle>
          <a:p>
            <a:pPr lvl="0"/>
            <a:r>
              <a:rPr lang="nb-NO" dirty="0" err="1"/>
              <a:t>dinmail@adresse.no</a:t>
            </a:r>
            <a:endParaRPr lang="nb-NO" dirty="0"/>
          </a:p>
        </p:txBody>
      </p:sp>
      <p:pic>
        <p:nvPicPr>
          <p:cNvPr id="9" name="Bilde 8">
            <a:extLst>
              <a:ext uri="{FF2B5EF4-FFF2-40B4-BE49-F238E27FC236}">
                <a16:creationId xmlns:a16="http://schemas.microsoft.com/office/drawing/2014/main" id="{32AD7430-CE9D-C687-888A-1C2DBDAD852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817919" y="3901543"/>
            <a:ext cx="1299951" cy="1618638"/>
          </a:xfrm>
          <a:prstGeom prst="rect">
            <a:avLst/>
          </a:prstGeom>
        </p:spPr>
      </p:pic>
      <p:sp>
        <p:nvSpPr>
          <p:cNvPr id="10" name="TekstSylinder 9">
            <a:extLst>
              <a:ext uri="{FF2B5EF4-FFF2-40B4-BE49-F238E27FC236}">
                <a16:creationId xmlns:a16="http://schemas.microsoft.com/office/drawing/2014/main" id="{123B984B-012C-3264-DE8E-5230BE92FC45}"/>
              </a:ext>
            </a:extLst>
          </p:cNvPr>
          <p:cNvSpPr txBox="1"/>
          <p:nvPr userDrawn="1"/>
        </p:nvSpPr>
        <p:spPr>
          <a:xfrm>
            <a:off x="839789" y="5706546"/>
            <a:ext cx="5256210" cy="400110"/>
          </a:xfrm>
          <a:prstGeom prst="rect">
            <a:avLst/>
          </a:prstGeom>
          <a:noFill/>
        </p:spPr>
        <p:txBody>
          <a:bodyPr wrap="square" rtlCol="0">
            <a:spAutoFit/>
          </a:bodyPr>
          <a:lstStyle/>
          <a:p>
            <a:pPr algn="ctr"/>
            <a:r>
              <a:rPr lang="nb-NO" sz="2000" b="0" dirty="0">
                <a:solidFill>
                  <a:schemeClr val="accent6"/>
                </a:solidFill>
                <a:latin typeface="Century Gothic" panose="020B0502020202020204" pitchFamily="34" charset="0"/>
              </a:rPr>
              <a:t>INNSIKT SOM BRINGER DEG VIDERE</a:t>
            </a:r>
            <a:endParaRPr lang="nb-NO" sz="2000" b="0" dirty="0">
              <a:solidFill>
                <a:schemeClr val="accent6"/>
              </a:solidFill>
            </a:endParaRPr>
          </a:p>
        </p:txBody>
      </p:sp>
    </p:spTree>
    <p:extLst>
      <p:ext uri="{BB962C8B-B14F-4D97-AF65-F5344CB8AC3E}">
        <p14:creationId xmlns:p14="http://schemas.microsoft.com/office/powerpoint/2010/main" val="2784023953"/>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Avslutningsside_presentasjon_oransje">
    <p:bg>
      <p:bgPr>
        <a:solidFill>
          <a:schemeClr val="tx2"/>
        </a:solidFill>
        <a:effectLst/>
      </p:bgPr>
    </p:bg>
    <p:spTree>
      <p:nvGrpSpPr>
        <p:cNvPr id="1" name=""/>
        <p:cNvGrpSpPr/>
        <p:nvPr/>
      </p:nvGrpSpPr>
      <p:grpSpPr>
        <a:xfrm>
          <a:off x="0" y="0"/>
          <a:ext cx="0" cy="0"/>
          <a:chOff x="0" y="0"/>
          <a:chExt cx="0" cy="0"/>
        </a:xfrm>
      </p:grpSpPr>
      <p:sp>
        <p:nvSpPr>
          <p:cNvPr id="12" name="Plassholder for tekst 11">
            <a:extLst>
              <a:ext uri="{FF2B5EF4-FFF2-40B4-BE49-F238E27FC236}">
                <a16:creationId xmlns:a16="http://schemas.microsoft.com/office/drawing/2014/main" id="{D5FFB6A2-FA32-3BC2-5466-37E6867764C2}"/>
              </a:ext>
            </a:extLst>
          </p:cNvPr>
          <p:cNvSpPr>
            <a:spLocks noGrp="1"/>
          </p:cNvSpPr>
          <p:nvPr>
            <p:ph type="body" sz="quarter" idx="10" hasCustomPrompt="1"/>
          </p:nvPr>
        </p:nvSpPr>
        <p:spPr>
          <a:xfrm>
            <a:off x="2576796" y="1239663"/>
            <a:ext cx="7038408" cy="1978075"/>
          </a:xfrm>
          <a:prstGeom prst="rect">
            <a:avLst/>
          </a:prstGeom>
        </p:spPr>
        <p:txBody>
          <a:bodyPr anchor="ctr"/>
          <a:lstStyle>
            <a:lvl1pPr marL="0" indent="0" algn="ctr">
              <a:buFontTx/>
              <a:buNone/>
              <a:defRPr sz="3600" b="1">
                <a:solidFill>
                  <a:schemeClr val="bg1"/>
                </a:solidFill>
                <a:latin typeface="+mn-lt"/>
              </a:defRPr>
            </a:lvl1pPr>
            <a:lvl2pPr marL="457200" indent="0">
              <a:buNone/>
              <a:defRPr/>
            </a:lvl2pPr>
          </a:lstStyle>
          <a:p>
            <a:pPr lvl="0"/>
            <a:r>
              <a:rPr lang="nb-NO" dirty="0"/>
              <a:t>VELVALGTE AVSLUTNINGSORD. </a:t>
            </a:r>
          </a:p>
          <a:p>
            <a:pPr lvl="0"/>
            <a:r>
              <a:rPr lang="nb-NO" dirty="0"/>
              <a:t>FOR EKSEMPEL TAKK FOR MEG</a:t>
            </a:r>
          </a:p>
        </p:txBody>
      </p:sp>
      <p:sp>
        <p:nvSpPr>
          <p:cNvPr id="14" name="Plassholder for tekst 13">
            <a:extLst>
              <a:ext uri="{FF2B5EF4-FFF2-40B4-BE49-F238E27FC236}">
                <a16:creationId xmlns:a16="http://schemas.microsoft.com/office/drawing/2014/main" id="{7425D424-1291-2B0C-C661-E0EA3E3B7404}"/>
              </a:ext>
            </a:extLst>
          </p:cNvPr>
          <p:cNvSpPr>
            <a:spLocks noGrp="1"/>
          </p:cNvSpPr>
          <p:nvPr>
            <p:ph type="body" sz="quarter" idx="11" hasCustomPrompt="1"/>
          </p:nvPr>
        </p:nvSpPr>
        <p:spPr>
          <a:xfrm>
            <a:off x="2768090" y="3557792"/>
            <a:ext cx="6655820" cy="784872"/>
          </a:xfrm>
          <a:prstGeom prst="rect">
            <a:avLst/>
          </a:prstGeom>
        </p:spPr>
        <p:txBody>
          <a:bodyPr/>
          <a:lstStyle>
            <a:lvl1pPr marL="0" indent="0" algn="ctr">
              <a:buFontTx/>
              <a:buNone/>
              <a:defRPr sz="2800" b="1">
                <a:solidFill>
                  <a:schemeClr val="bg1"/>
                </a:solidFill>
                <a:latin typeface="+mn-lt"/>
              </a:defRPr>
            </a:lvl1pPr>
          </a:lstStyle>
          <a:p>
            <a:pPr lvl="0"/>
            <a:r>
              <a:rPr lang="nb-NO" dirty="0" err="1"/>
              <a:t>dinmail@adresse.no</a:t>
            </a:r>
            <a:endParaRPr lang="nb-NO" dirty="0"/>
          </a:p>
        </p:txBody>
      </p:sp>
      <p:cxnSp>
        <p:nvCxnSpPr>
          <p:cNvPr id="16" name="Rett linje 15">
            <a:extLst>
              <a:ext uri="{FF2B5EF4-FFF2-40B4-BE49-F238E27FC236}">
                <a16:creationId xmlns:a16="http://schemas.microsoft.com/office/drawing/2014/main" id="{7CA6EE8D-B38E-986C-EF8D-1F2E16CC29D6}"/>
              </a:ext>
            </a:extLst>
          </p:cNvPr>
          <p:cNvCxnSpPr>
            <a:cxnSpLocks/>
          </p:cNvCxnSpPr>
          <p:nvPr userDrawn="1"/>
        </p:nvCxnSpPr>
        <p:spPr>
          <a:xfrm>
            <a:off x="3048000" y="4342664"/>
            <a:ext cx="609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7" name="Bilde 16">
            <a:extLst>
              <a:ext uri="{FF2B5EF4-FFF2-40B4-BE49-F238E27FC236}">
                <a16:creationId xmlns:a16="http://schemas.microsoft.com/office/drawing/2014/main" id="{906CFAC1-4323-AF12-B84C-400BE4B79A2E}"/>
              </a:ext>
            </a:extLst>
          </p:cNvPr>
          <p:cNvPicPr>
            <a:picLocks noChangeAspect="1"/>
          </p:cNvPicPr>
          <p:nvPr userDrawn="1"/>
        </p:nvPicPr>
        <p:blipFill>
          <a:blip r:embed="rId2">
            <a:biLevel thresh="25000"/>
            <a:extLst>
              <a:ext uri="{28A0092B-C50C-407E-A947-70E740481C1C}">
                <a14:useLocalDpi xmlns:a14="http://schemas.microsoft.com/office/drawing/2010/main" val="0"/>
              </a:ext>
            </a:extLst>
          </a:blip>
          <a:stretch>
            <a:fillRect/>
          </a:stretch>
        </p:blipFill>
        <p:spPr>
          <a:xfrm>
            <a:off x="5556011" y="4682718"/>
            <a:ext cx="1079979" cy="1344740"/>
          </a:xfrm>
          <a:prstGeom prst="rect">
            <a:avLst/>
          </a:prstGeom>
        </p:spPr>
      </p:pic>
      <p:sp>
        <p:nvSpPr>
          <p:cNvPr id="9" name="Friform 8">
            <a:extLst>
              <a:ext uri="{FF2B5EF4-FFF2-40B4-BE49-F238E27FC236}">
                <a16:creationId xmlns:a16="http://schemas.microsoft.com/office/drawing/2014/main" id="{C752391D-6B15-A50A-9776-F9464BD35419}"/>
              </a:ext>
            </a:extLst>
          </p:cNvPr>
          <p:cNvSpPr/>
          <p:nvPr userDrawn="1"/>
        </p:nvSpPr>
        <p:spPr>
          <a:xfrm rot="14696780">
            <a:off x="-4546767" y="-2275294"/>
            <a:ext cx="8653550" cy="7388352"/>
          </a:xfrm>
          <a:custGeom>
            <a:avLst/>
            <a:gdLst>
              <a:gd name="connsiteX0" fmla="*/ 6509318 w 8182317"/>
              <a:gd name="connsiteY0" fmla="*/ 165850 h 6986016"/>
              <a:gd name="connsiteX1" fmla="*/ 8182317 w 8182317"/>
              <a:gd name="connsiteY1" fmla="*/ 1838849 h 6986016"/>
              <a:gd name="connsiteX2" fmla="*/ 7006817 w 8182317"/>
              <a:gd name="connsiteY2" fmla="*/ 3436633 h 6986016"/>
              <a:gd name="connsiteX3" fmla="*/ 6984734 w 8182317"/>
              <a:gd name="connsiteY3" fmla="*/ 3442311 h 6986016"/>
              <a:gd name="connsiteX4" fmla="*/ 6981471 w 8182317"/>
              <a:gd name="connsiteY4" fmla="*/ 3313258 h 6986016"/>
              <a:gd name="connsiteX5" fmla="*/ 5445982 w 8182317"/>
              <a:gd name="connsiteY5" fmla="*/ 596551 h 6986016"/>
              <a:gd name="connsiteX6" fmla="*/ 5413379 w 8182317"/>
              <a:gd name="connsiteY6" fmla="*/ 576744 h 6986016"/>
              <a:gd name="connsiteX7" fmla="*/ 5445135 w 8182317"/>
              <a:gd name="connsiteY7" fmla="*/ 547882 h 6986016"/>
              <a:gd name="connsiteX8" fmla="*/ 6509318 w 8182317"/>
              <a:gd name="connsiteY8" fmla="*/ 165850 h 6986016"/>
              <a:gd name="connsiteX9" fmla="*/ 3493008 w 8182317"/>
              <a:gd name="connsiteY9" fmla="*/ 0 h 6986016"/>
              <a:gd name="connsiteX10" fmla="*/ 5157983 w 8182317"/>
              <a:gd name="connsiteY10" fmla="*/ 421587 h 6986016"/>
              <a:gd name="connsiteX11" fmla="*/ 5413379 w 8182317"/>
              <a:gd name="connsiteY11" fmla="*/ 576744 h 6986016"/>
              <a:gd name="connsiteX12" fmla="*/ 5326329 w 8182317"/>
              <a:gd name="connsiteY12" fmla="*/ 655860 h 6986016"/>
              <a:gd name="connsiteX13" fmla="*/ 4836319 w 8182317"/>
              <a:gd name="connsiteY13" fmla="*/ 1838849 h 6986016"/>
              <a:gd name="connsiteX14" fmla="*/ 6509318 w 8182317"/>
              <a:gd name="connsiteY14" fmla="*/ 3511848 h 6986016"/>
              <a:gd name="connsiteX15" fmla="*/ 6846486 w 8182317"/>
              <a:gd name="connsiteY15" fmla="*/ 3477859 h 6986016"/>
              <a:gd name="connsiteX16" fmla="*/ 6984734 w 8182317"/>
              <a:gd name="connsiteY16" fmla="*/ 3442311 h 6986016"/>
              <a:gd name="connsiteX17" fmla="*/ 6986016 w 8182317"/>
              <a:gd name="connsiteY17" fmla="*/ 3493008 h 6986016"/>
              <a:gd name="connsiteX18" fmla="*/ 3493008 w 8182317"/>
              <a:gd name="connsiteY18" fmla="*/ 6986016 h 6986016"/>
              <a:gd name="connsiteX19" fmla="*/ 0 w 8182317"/>
              <a:gd name="connsiteY19" fmla="*/ 3493008 h 6986016"/>
              <a:gd name="connsiteX20" fmla="*/ 3493008 w 8182317"/>
              <a:gd name="connsiteY20" fmla="*/ 0 h 698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317" h="6986016">
                <a:moveTo>
                  <a:pt x="6509318" y="165850"/>
                </a:moveTo>
                <a:cubicBezTo>
                  <a:pt x="7433290" y="165850"/>
                  <a:pt x="8182317" y="914877"/>
                  <a:pt x="8182317" y="1838849"/>
                </a:cubicBezTo>
                <a:cubicBezTo>
                  <a:pt x="8182317" y="2589576"/>
                  <a:pt x="7687842" y="3224813"/>
                  <a:pt x="7006817" y="3436633"/>
                </a:cubicBezTo>
                <a:lnTo>
                  <a:pt x="6984734" y="3442311"/>
                </a:lnTo>
                <a:lnTo>
                  <a:pt x="6981471" y="3313258"/>
                </a:lnTo>
                <a:cubicBezTo>
                  <a:pt x="6924132" y="2182084"/>
                  <a:pt x="6328671" y="1192884"/>
                  <a:pt x="5445982" y="596551"/>
                </a:cubicBezTo>
                <a:lnTo>
                  <a:pt x="5413379" y="576744"/>
                </a:lnTo>
                <a:lnTo>
                  <a:pt x="5445135" y="547882"/>
                </a:lnTo>
                <a:cubicBezTo>
                  <a:pt x="5734328" y="309219"/>
                  <a:pt x="6105080" y="165850"/>
                  <a:pt x="6509318" y="165850"/>
                </a:cubicBezTo>
                <a:close/>
                <a:moveTo>
                  <a:pt x="3493008" y="0"/>
                </a:moveTo>
                <a:cubicBezTo>
                  <a:pt x="4095863" y="0"/>
                  <a:pt x="4663047" y="152722"/>
                  <a:pt x="5157983" y="421587"/>
                </a:cubicBezTo>
                <a:lnTo>
                  <a:pt x="5413379" y="576744"/>
                </a:lnTo>
                <a:lnTo>
                  <a:pt x="5326329" y="655860"/>
                </a:lnTo>
                <a:cubicBezTo>
                  <a:pt x="5023576" y="958613"/>
                  <a:pt x="4836319" y="1376863"/>
                  <a:pt x="4836319" y="1838849"/>
                </a:cubicBezTo>
                <a:cubicBezTo>
                  <a:pt x="4836319" y="2762821"/>
                  <a:pt x="5585346" y="3511848"/>
                  <a:pt x="6509318" y="3511848"/>
                </a:cubicBezTo>
                <a:cubicBezTo>
                  <a:pt x="6624815" y="3511848"/>
                  <a:pt x="6737578" y="3500145"/>
                  <a:pt x="6846486" y="3477859"/>
                </a:cubicBezTo>
                <a:lnTo>
                  <a:pt x="6984734" y="3442311"/>
                </a:lnTo>
                <a:lnTo>
                  <a:pt x="6986016" y="3493008"/>
                </a:lnTo>
                <a:cubicBezTo>
                  <a:pt x="6986016" y="5422143"/>
                  <a:pt x="5422143" y="6986016"/>
                  <a:pt x="3493008" y="6986016"/>
                </a:cubicBezTo>
                <a:cubicBezTo>
                  <a:pt x="1563873" y="6986016"/>
                  <a:pt x="0" y="5422143"/>
                  <a:pt x="0" y="3493008"/>
                </a:cubicBezTo>
                <a:cubicBezTo>
                  <a:pt x="0" y="1563873"/>
                  <a:pt x="1563873" y="0"/>
                  <a:pt x="3493008" y="0"/>
                </a:cubicBezTo>
                <a:close/>
              </a:path>
            </a:pathLst>
          </a:custGeom>
          <a:solidFill>
            <a:schemeClr val="tx2">
              <a:lumMod val="20000"/>
              <a:lumOff val="80000"/>
              <a:alpha val="1868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0" name="Friform 9">
            <a:extLst>
              <a:ext uri="{FF2B5EF4-FFF2-40B4-BE49-F238E27FC236}">
                <a16:creationId xmlns:a16="http://schemas.microsoft.com/office/drawing/2014/main" id="{FF80214E-8BF1-DA3B-7B5B-EE8C496FD9D0}"/>
              </a:ext>
            </a:extLst>
          </p:cNvPr>
          <p:cNvSpPr/>
          <p:nvPr userDrawn="1"/>
        </p:nvSpPr>
        <p:spPr>
          <a:xfrm rot="11974177">
            <a:off x="8872453" y="1820774"/>
            <a:ext cx="4068938" cy="3474036"/>
          </a:xfrm>
          <a:custGeom>
            <a:avLst/>
            <a:gdLst>
              <a:gd name="connsiteX0" fmla="*/ 6509318 w 8182317"/>
              <a:gd name="connsiteY0" fmla="*/ 165850 h 6986016"/>
              <a:gd name="connsiteX1" fmla="*/ 8182317 w 8182317"/>
              <a:gd name="connsiteY1" fmla="*/ 1838849 h 6986016"/>
              <a:gd name="connsiteX2" fmla="*/ 7006817 w 8182317"/>
              <a:gd name="connsiteY2" fmla="*/ 3436633 h 6986016"/>
              <a:gd name="connsiteX3" fmla="*/ 6984734 w 8182317"/>
              <a:gd name="connsiteY3" fmla="*/ 3442311 h 6986016"/>
              <a:gd name="connsiteX4" fmla="*/ 6981471 w 8182317"/>
              <a:gd name="connsiteY4" fmla="*/ 3313258 h 6986016"/>
              <a:gd name="connsiteX5" fmla="*/ 5445982 w 8182317"/>
              <a:gd name="connsiteY5" fmla="*/ 596551 h 6986016"/>
              <a:gd name="connsiteX6" fmla="*/ 5413379 w 8182317"/>
              <a:gd name="connsiteY6" fmla="*/ 576744 h 6986016"/>
              <a:gd name="connsiteX7" fmla="*/ 5445135 w 8182317"/>
              <a:gd name="connsiteY7" fmla="*/ 547882 h 6986016"/>
              <a:gd name="connsiteX8" fmla="*/ 6509318 w 8182317"/>
              <a:gd name="connsiteY8" fmla="*/ 165850 h 6986016"/>
              <a:gd name="connsiteX9" fmla="*/ 3493008 w 8182317"/>
              <a:gd name="connsiteY9" fmla="*/ 0 h 6986016"/>
              <a:gd name="connsiteX10" fmla="*/ 5157983 w 8182317"/>
              <a:gd name="connsiteY10" fmla="*/ 421587 h 6986016"/>
              <a:gd name="connsiteX11" fmla="*/ 5413379 w 8182317"/>
              <a:gd name="connsiteY11" fmla="*/ 576744 h 6986016"/>
              <a:gd name="connsiteX12" fmla="*/ 5326329 w 8182317"/>
              <a:gd name="connsiteY12" fmla="*/ 655860 h 6986016"/>
              <a:gd name="connsiteX13" fmla="*/ 4836319 w 8182317"/>
              <a:gd name="connsiteY13" fmla="*/ 1838849 h 6986016"/>
              <a:gd name="connsiteX14" fmla="*/ 6509318 w 8182317"/>
              <a:gd name="connsiteY14" fmla="*/ 3511848 h 6986016"/>
              <a:gd name="connsiteX15" fmla="*/ 6846486 w 8182317"/>
              <a:gd name="connsiteY15" fmla="*/ 3477859 h 6986016"/>
              <a:gd name="connsiteX16" fmla="*/ 6984734 w 8182317"/>
              <a:gd name="connsiteY16" fmla="*/ 3442311 h 6986016"/>
              <a:gd name="connsiteX17" fmla="*/ 6986016 w 8182317"/>
              <a:gd name="connsiteY17" fmla="*/ 3493008 h 6986016"/>
              <a:gd name="connsiteX18" fmla="*/ 3493008 w 8182317"/>
              <a:gd name="connsiteY18" fmla="*/ 6986016 h 6986016"/>
              <a:gd name="connsiteX19" fmla="*/ 0 w 8182317"/>
              <a:gd name="connsiteY19" fmla="*/ 3493008 h 6986016"/>
              <a:gd name="connsiteX20" fmla="*/ 3493008 w 8182317"/>
              <a:gd name="connsiteY20" fmla="*/ 0 h 698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317" h="6986016">
                <a:moveTo>
                  <a:pt x="6509318" y="165850"/>
                </a:moveTo>
                <a:cubicBezTo>
                  <a:pt x="7433290" y="165850"/>
                  <a:pt x="8182317" y="914877"/>
                  <a:pt x="8182317" y="1838849"/>
                </a:cubicBezTo>
                <a:cubicBezTo>
                  <a:pt x="8182317" y="2589576"/>
                  <a:pt x="7687842" y="3224813"/>
                  <a:pt x="7006817" y="3436633"/>
                </a:cubicBezTo>
                <a:lnTo>
                  <a:pt x="6984734" y="3442311"/>
                </a:lnTo>
                <a:lnTo>
                  <a:pt x="6981471" y="3313258"/>
                </a:lnTo>
                <a:cubicBezTo>
                  <a:pt x="6924132" y="2182084"/>
                  <a:pt x="6328671" y="1192884"/>
                  <a:pt x="5445982" y="596551"/>
                </a:cubicBezTo>
                <a:lnTo>
                  <a:pt x="5413379" y="576744"/>
                </a:lnTo>
                <a:lnTo>
                  <a:pt x="5445135" y="547882"/>
                </a:lnTo>
                <a:cubicBezTo>
                  <a:pt x="5734328" y="309219"/>
                  <a:pt x="6105080" y="165850"/>
                  <a:pt x="6509318" y="165850"/>
                </a:cubicBezTo>
                <a:close/>
                <a:moveTo>
                  <a:pt x="3493008" y="0"/>
                </a:moveTo>
                <a:cubicBezTo>
                  <a:pt x="4095863" y="0"/>
                  <a:pt x="4663047" y="152722"/>
                  <a:pt x="5157983" y="421587"/>
                </a:cubicBezTo>
                <a:lnTo>
                  <a:pt x="5413379" y="576744"/>
                </a:lnTo>
                <a:lnTo>
                  <a:pt x="5326329" y="655860"/>
                </a:lnTo>
                <a:cubicBezTo>
                  <a:pt x="5023576" y="958613"/>
                  <a:pt x="4836319" y="1376863"/>
                  <a:pt x="4836319" y="1838849"/>
                </a:cubicBezTo>
                <a:cubicBezTo>
                  <a:pt x="4836319" y="2762821"/>
                  <a:pt x="5585346" y="3511848"/>
                  <a:pt x="6509318" y="3511848"/>
                </a:cubicBezTo>
                <a:cubicBezTo>
                  <a:pt x="6624815" y="3511848"/>
                  <a:pt x="6737578" y="3500145"/>
                  <a:pt x="6846486" y="3477859"/>
                </a:cubicBezTo>
                <a:lnTo>
                  <a:pt x="6984734" y="3442311"/>
                </a:lnTo>
                <a:lnTo>
                  <a:pt x="6986016" y="3493008"/>
                </a:lnTo>
                <a:cubicBezTo>
                  <a:pt x="6986016" y="5422143"/>
                  <a:pt x="5422143" y="6986016"/>
                  <a:pt x="3493008" y="6986016"/>
                </a:cubicBezTo>
                <a:cubicBezTo>
                  <a:pt x="1563873" y="6986016"/>
                  <a:pt x="0" y="5422143"/>
                  <a:pt x="0" y="3493008"/>
                </a:cubicBezTo>
                <a:cubicBezTo>
                  <a:pt x="0" y="1563873"/>
                  <a:pt x="1563873" y="0"/>
                  <a:pt x="3493008" y="0"/>
                </a:cubicBezTo>
                <a:close/>
              </a:path>
            </a:pathLst>
          </a:custGeom>
          <a:solidFill>
            <a:schemeClr val="tx2">
              <a:lumMod val="20000"/>
              <a:lumOff val="80000"/>
              <a:alpha val="1868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 name="TekstSylinder 1">
            <a:extLst>
              <a:ext uri="{FF2B5EF4-FFF2-40B4-BE49-F238E27FC236}">
                <a16:creationId xmlns:a16="http://schemas.microsoft.com/office/drawing/2014/main" id="{4BFCB01B-2A59-375F-3A46-30DC1DC6CE2B}"/>
              </a:ext>
            </a:extLst>
          </p:cNvPr>
          <p:cNvSpPr txBox="1"/>
          <p:nvPr userDrawn="1"/>
        </p:nvSpPr>
        <p:spPr>
          <a:xfrm>
            <a:off x="3467895" y="6260683"/>
            <a:ext cx="5256210" cy="400110"/>
          </a:xfrm>
          <a:prstGeom prst="rect">
            <a:avLst/>
          </a:prstGeom>
          <a:noFill/>
        </p:spPr>
        <p:txBody>
          <a:bodyPr wrap="square" rtlCol="0">
            <a:spAutoFit/>
          </a:bodyPr>
          <a:lstStyle/>
          <a:p>
            <a:pPr algn="ctr"/>
            <a:r>
              <a:rPr lang="nb-NO" sz="2000" b="0" dirty="0">
                <a:solidFill>
                  <a:schemeClr val="bg1"/>
                </a:solidFill>
                <a:latin typeface="Century Gothic" panose="020B0502020202020204" pitchFamily="34" charset="0"/>
              </a:rPr>
              <a:t>INNSIKT SOM BRINGER DEG VIDERE</a:t>
            </a:r>
            <a:endParaRPr lang="nb-NO" sz="2000" b="0" dirty="0">
              <a:solidFill>
                <a:schemeClr val="bg1"/>
              </a:solidFill>
            </a:endParaRPr>
          </a:p>
        </p:txBody>
      </p:sp>
    </p:spTree>
    <p:extLst>
      <p:ext uri="{BB962C8B-B14F-4D97-AF65-F5344CB8AC3E}">
        <p14:creationId xmlns:p14="http://schemas.microsoft.com/office/powerpoint/2010/main" val="113500248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Avslutningsside_presentasjon_gul">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2" name="Plassholder for tekst 11">
            <a:extLst>
              <a:ext uri="{FF2B5EF4-FFF2-40B4-BE49-F238E27FC236}">
                <a16:creationId xmlns:a16="http://schemas.microsoft.com/office/drawing/2014/main" id="{D5FFB6A2-FA32-3BC2-5466-37E6867764C2}"/>
              </a:ext>
            </a:extLst>
          </p:cNvPr>
          <p:cNvSpPr>
            <a:spLocks noGrp="1"/>
          </p:cNvSpPr>
          <p:nvPr>
            <p:ph type="body" sz="quarter" idx="10" hasCustomPrompt="1"/>
          </p:nvPr>
        </p:nvSpPr>
        <p:spPr>
          <a:xfrm>
            <a:off x="2576796" y="1239663"/>
            <a:ext cx="7038408" cy="1978075"/>
          </a:xfrm>
          <a:prstGeom prst="rect">
            <a:avLst/>
          </a:prstGeom>
        </p:spPr>
        <p:txBody>
          <a:bodyPr anchor="ctr"/>
          <a:lstStyle>
            <a:lvl1pPr marL="0" indent="0" algn="ctr">
              <a:buFontTx/>
              <a:buNone/>
              <a:defRPr sz="3600" b="1">
                <a:solidFill>
                  <a:schemeClr val="tx1"/>
                </a:solidFill>
                <a:latin typeface="+mn-lt"/>
              </a:defRPr>
            </a:lvl1pPr>
            <a:lvl2pPr marL="457200" indent="0">
              <a:buNone/>
              <a:defRPr/>
            </a:lvl2pPr>
          </a:lstStyle>
          <a:p>
            <a:pPr lvl="0"/>
            <a:r>
              <a:rPr lang="nb-NO" dirty="0"/>
              <a:t>VELVALGTE AVSLUTNINGSORD. </a:t>
            </a:r>
          </a:p>
          <a:p>
            <a:pPr lvl="0"/>
            <a:r>
              <a:rPr lang="nb-NO" dirty="0"/>
              <a:t>FOR EKSEMPEL TAKK FOR MEG</a:t>
            </a:r>
          </a:p>
        </p:txBody>
      </p:sp>
      <p:sp>
        <p:nvSpPr>
          <p:cNvPr id="14" name="Plassholder for tekst 13">
            <a:extLst>
              <a:ext uri="{FF2B5EF4-FFF2-40B4-BE49-F238E27FC236}">
                <a16:creationId xmlns:a16="http://schemas.microsoft.com/office/drawing/2014/main" id="{7425D424-1291-2B0C-C661-E0EA3E3B7404}"/>
              </a:ext>
            </a:extLst>
          </p:cNvPr>
          <p:cNvSpPr>
            <a:spLocks noGrp="1"/>
          </p:cNvSpPr>
          <p:nvPr>
            <p:ph type="body" sz="quarter" idx="11" hasCustomPrompt="1"/>
          </p:nvPr>
        </p:nvSpPr>
        <p:spPr>
          <a:xfrm>
            <a:off x="2768090" y="3557792"/>
            <a:ext cx="6655820" cy="784872"/>
          </a:xfrm>
          <a:prstGeom prst="rect">
            <a:avLst/>
          </a:prstGeom>
        </p:spPr>
        <p:txBody>
          <a:bodyPr/>
          <a:lstStyle>
            <a:lvl1pPr marL="0" indent="0" algn="ctr">
              <a:buFontTx/>
              <a:buNone/>
              <a:defRPr sz="2800" b="1">
                <a:solidFill>
                  <a:schemeClr val="tx2"/>
                </a:solidFill>
                <a:latin typeface="+mn-lt"/>
              </a:defRPr>
            </a:lvl1pPr>
          </a:lstStyle>
          <a:p>
            <a:pPr lvl="0"/>
            <a:r>
              <a:rPr lang="nb-NO" dirty="0" err="1"/>
              <a:t>dinmail@adresse.no</a:t>
            </a:r>
            <a:endParaRPr lang="nb-NO" dirty="0"/>
          </a:p>
        </p:txBody>
      </p:sp>
      <p:cxnSp>
        <p:nvCxnSpPr>
          <p:cNvPr id="16" name="Rett linje 15">
            <a:extLst>
              <a:ext uri="{FF2B5EF4-FFF2-40B4-BE49-F238E27FC236}">
                <a16:creationId xmlns:a16="http://schemas.microsoft.com/office/drawing/2014/main" id="{7CA6EE8D-B38E-986C-EF8D-1F2E16CC29D6}"/>
              </a:ext>
            </a:extLst>
          </p:cNvPr>
          <p:cNvCxnSpPr>
            <a:cxnSpLocks/>
          </p:cNvCxnSpPr>
          <p:nvPr userDrawn="1"/>
        </p:nvCxnSpPr>
        <p:spPr>
          <a:xfrm>
            <a:off x="3048000" y="4342664"/>
            <a:ext cx="6096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pic>
        <p:nvPicPr>
          <p:cNvPr id="17" name="Bilde 16">
            <a:extLst>
              <a:ext uri="{FF2B5EF4-FFF2-40B4-BE49-F238E27FC236}">
                <a16:creationId xmlns:a16="http://schemas.microsoft.com/office/drawing/2014/main" id="{906CFAC1-4323-AF12-B84C-400BE4B79A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56011" y="4682718"/>
            <a:ext cx="1079979" cy="1344740"/>
          </a:xfrm>
          <a:prstGeom prst="rect">
            <a:avLst/>
          </a:prstGeom>
        </p:spPr>
      </p:pic>
      <p:sp>
        <p:nvSpPr>
          <p:cNvPr id="9" name="Friform 8">
            <a:extLst>
              <a:ext uri="{FF2B5EF4-FFF2-40B4-BE49-F238E27FC236}">
                <a16:creationId xmlns:a16="http://schemas.microsoft.com/office/drawing/2014/main" id="{C752391D-6B15-A50A-9776-F9464BD35419}"/>
              </a:ext>
            </a:extLst>
          </p:cNvPr>
          <p:cNvSpPr/>
          <p:nvPr userDrawn="1"/>
        </p:nvSpPr>
        <p:spPr>
          <a:xfrm rot="14696780">
            <a:off x="-4546767" y="-2275294"/>
            <a:ext cx="8653550" cy="7388352"/>
          </a:xfrm>
          <a:custGeom>
            <a:avLst/>
            <a:gdLst>
              <a:gd name="connsiteX0" fmla="*/ 6509318 w 8182317"/>
              <a:gd name="connsiteY0" fmla="*/ 165850 h 6986016"/>
              <a:gd name="connsiteX1" fmla="*/ 8182317 w 8182317"/>
              <a:gd name="connsiteY1" fmla="*/ 1838849 h 6986016"/>
              <a:gd name="connsiteX2" fmla="*/ 7006817 w 8182317"/>
              <a:gd name="connsiteY2" fmla="*/ 3436633 h 6986016"/>
              <a:gd name="connsiteX3" fmla="*/ 6984734 w 8182317"/>
              <a:gd name="connsiteY3" fmla="*/ 3442311 h 6986016"/>
              <a:gd name="connsiteX4" fmla="*/ 6981471 w 8182317"/>
              <a:gd name="connsiteY4" fmla="*/ 3313258 h 6986016"/>
              <a:gd name="connsiteX5" fmla="*/ 5445982 w 8182317"/>
              <a:gd name="connsiteY5" fmla="*/ 596551 h 6986016"/>
              <a:gd name="connsiteX6" fmla="*/ 5413379 w 8182317"/>
              <a:gd name="connsiteY6" fmla="*/ 576744 h 6986016"/>
              <a:gd name="connsiteX7" fmla="*/ 5445135 w 8182317"/>
              <a:gd name="connsiteY7" fmla="*/ 547882 h 6986016"/>
              <a:gd name="connsiteX8" fmla="*/ 6509318 w 8182317"/>
              <a:gd name="connsiteY8" fmla="*/ 165850 h 6986016"/>
              <a:gd name="connsiteX9" fmla="*/ 3493008 w 8182317"/>
              <a:gd name="connsiteY9" fmla="*/ 0 h 6986016"/>
              <a:gd name="connsiteX10" fmla="*/ 5157983 w 8182317"/>
              <a:gd name="connsiteY10" fmla="*/ 421587 h 6986016"/>
              <a:gd name="connsiteX11" fmla="*/ 5413379 w 8182317"/>
              <a:gd name="connsiteY11" fmla="*/ 576744 h 6986016"/>
              <a:gd name="connsiteX12" fmla="*/ 5326329 w 8182317"/>
              <a:gd name="connsiteY12" fmla="*/ 655860 h 6986016"/>
              <a:gd name="connsiteX13" fmla="*/ 4836319 w 8182317"/>
              <a:gd name="connsiteY13" fmla="*/ 1838849 h 6986016"/>
              <a:gd name="connsiteX14" fmla="*/ 6509318 w 8182317"/>
              <a:gd name="connsiteY14" fmla="*/ 3511848 h 6986016"/>
              <a:gd name="connsiteX15" fmla="*/ 6846486 w 8182317"/>
              <a:gd name="connsiteY15" fmla="*/ 3477859 h 6986016"/>
              <a:gd name="connsiteX16" fmla="*/ 6984734 w 8182317"/>
              <a:gd name="connsiteY16" fmla="*/ 3442311 h 6986016"/>
              <a:gd name="connsiteX17" fmla="*/ 6986016 w 8182317"/>
              <a:gd name="connsiteY17" fmla="*/ 3493008 h 6986016"/>
              <a:gd name="connsiteX18" fmla="*/ 3493008 w 8182317"/>
              <a:gd name="connsiteY18" fmla="*/ 6986016 h 6986016"/>
              <a:gd name="connsiteX19" fmla="*/ 0 w 8182317"/>
              <a:gd name="connsiteY19" fmla="*/ 3493008 h 6986016"/>
              <a:gd name="connsiteX20" fmla="*/ 3493008 w 8182317"/>
              <a:gd name="connsiteY20" fmla="*/ 0 h 698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317" h="6986016">
                <a:moveTo>
                  <a:pt x="6509318" y="165850"/>
                </a:moveTo>
                <a:cubicBezTo>
                  <a:pt x="7433290" y="165850"/>
                  <a:pt x="8182317" y="914877"/>
                  <a:pt x="8182317" y="1838849"/>
                </a:cubicBezTo>
                <a:cubicBezTo>
                  <a:pt x="8182317" y="2589576"/>
                  <a:pt x="7687842" y="3224813"/>
                  <a:pt x="7006817" y="3436633"/>
                </a:cubicBezTo>
                <a:lnTo>
                  <a:pt x="6984734" y="3442311"/>
                </a:lnTo>
                <a:lnTo>
                  <a:pt x="6981471" y="3313258"/>
                </a:lnTo>
                <a:cubicBezTo>
                  <a:pt x="6924132" y="2182084"/>
                  <a:pt x="6328671" y="1192884"/>
                  <a:pt x="5445982" y="596551"/>
                </a:cubicBezTo>
                <a:lnTo>
                  <a:pt x="5413379" y="576744"/>
                </a:lnTo>
                <a:lnTo>
                  <a:pt x="5445135" y="547882"/>
                </a:lnTo>
                <a:cubicBezTo>
                  <a:pt x="5734328" y="309219"/>
                  <a:pt x="6105080" y="165850"/>
                  <a:pt x="6509318" y="165850"/>
                </a:cubicBezTo>
                <a:close/>
                <a:moveTo>
                  <a:pt x="3493008" y="0"/>
                </a:moveTo>
                <a:cubicBezTo>
                  <a:pt x="4095863" y="0"/>
                  <a:pt x="4663047" y="152722"/>
                  <a:pt x="5157983" y="421587"/>
                </a:cubicBezTo>
                <a:lnTo>
                  <a:pt x="5413379" y="576744"/>
                </a:lnTo>
                <a:lnTo>
                  <a:pt x="5326329" y="655860"/>
                </a:lnTo>
                <a:cubicBezTo>
                  <a:pt x="5023576" y="958613"/>
                  <a:pt x="4836319" y="1376863"/>
                  <a:pt x="4836319" y="1838849"/>
                </a:cubicBezTo>
                <a:cubicBezTo>
                  <a:pt x="4836319" y="2762821"/>
                  <a:pt x="5585346" y="3511848"/>
                  <a:pt x="6509318" y="3511848"/>
                </a:cubicBezTo>
                <a:cubicBezTo>
                  <a:pt x="6624815" y="3511848"/>
                  <a:pt x="6737578" y="3500145"/>
                  <a:pt x="6846486" y="3477859"/>
                </a:cubicBezTo>
                <a:lnTo>
                  <a:pt x="6984734" y="3442311"/>
                </a:lnTo>
                <a:lnTo>
                  <a:pt x="6986016" y="3493008"/>
                </a:lnTo>
                <a:cubicBezTo>
                  <a:pt x="6986016" y="5422143"/>
                  <a:pt x="5422143" y="6986016"/>
                  <a:pt x="3493008" y="6986016"/>
                </a:cubicBezTo>
                <a:cubicBezTo>
                  <a:pt x="1563873" y="6986016"/>
                  <a:pt x="0" y="5422143"/>
                  <a:pt x="0" y="3493008"/>
                </a:cubicBezTo>
                <a:cubicBezTo>
                  <a:pt x="0" y="1563873"/>
                  <a:pt x="1563873" y="0"/>
                  <a:pt x="3493008" y="0"/>
                </a:cubicBezTo>
                <a:close/>
              </a:path>
            </a:pathLst>
          </a:custGeom>
          <a:solidFill>
            <a:schemeClr val="tx2">
              <a:alpha val="719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0" name="Friform 9">
            <a:extLst>
              <a:ext uri="{FF2B5EF4-FFF2-40B4-BE49-F238E27FC236}">
                <a16:creationId xmlns:a16="http://schemas.microsoft.com/office/drawing/2014/main" id="{FF80214E-8BF1-DA3B-7B5B-EE8C496FD9D0}"/>
              </a:ext>
            </a:extLst>
          </p:cNvPr>
          <p:cNvSpPr/>
          <p:nvPr userDrawn="1"/>
        </p:nvSpPr>
        <p:spPr>
          <a:xfrm rot="11974177">
            <a:off x="8872453" y="1820774"/>
            <a:ext cx="4068938" cy="3474036"/>
          </a:xfrm>
          <a:custGeom>
            <a:avLst/>
            <a:gdLst>
              <a:gd name="connsiteX0" fmla="*/ 6509318 w 8182317"/>
              <a:gd name="connsiteY0" fmla="*/ 165850 h 6986016"/>
              <a:gd name="connsiteX1" fmla="*/ 8182317 w 8182317"/>
              <a:gd name="connsiteY1" fmla="*/ 1838849 h 6986016"/>
              <a:gd name="connsiteX2" fmla="*/ 7006817 w 8182317"/>
              <a:gd name="connsiteY2" fmla="*/ 3436633 h 6986016"/>
              <a:gd name="connsiteX3" fmla="*/ 6984734 w 8182317"/>
              <a:gd name="connsiteY3" fmla="*/ 3442311 h 6986016"/>
              <a:gd name="connsiteX4" fmla="*/ 6981471 w 8182317"/>
              <a:gd name="connsiteY4" fmla="*/ 3313258 h 6986016"/>
              <a:gd name="connsiteX5" fmla="*/ 5445982 w 8182317"/>
              <a:gd name="connsiteY5" fmla="*/ 596551 h 6986016"/>
              <a:gd name="connsiteX6" fmla="*/ 5413379 w 8182317"/>
              <a:gd name="connsiteY6" fmla="*/ 576744 h 6986016"/>
              <a:gd name="connsiteX7" fmla="*/ 5445135 w 8182317"/>
              <a:gd name="connsiteY7" fmla="*/ 547882 h 6986016"/>
              <a:gd name="connsiteX8" fmla="*/ 6509318 w 8182317"/>
              <a:gd name="connsiteY8" fmla="*/ 165850 h 6986016"/>
              <a:gd name="connsiteX9" fmla="*/ 3493008 w 8182317"/>
              <a:gd name="connsiteY9" fmla="*/ 0 h 6986016"/>
              <a:gd name="connsiteX10" fmla="*/ 5157983 w 8182317"/>
              <a:gd name="connsiteY10" fmla="*/ 421587 h 6986016"/>
              <a:gd name="connsiteX11" fmla="*/ 5413379 w 8182317"/>
              <a:gd name="connsiteY11" fmla="*/ 576744 h 6986016"/>
              <a:gd name="connsiteX12" fmla="*/ 5326329 w 8182317"/>
              <a:gd name="connsiteY12" fmla="*/ 655860 h 6986016"/>
              <a:gd name="connsiteX13" fmla="*/ 4836319 w 8182317"/>
              <a:gd name="connsiteY13" fmla="*/ 1838849 h 6986016"/>
              <a:gd name="connsiteX14" fmla="*/ 6509318 w 8182317"/>
              <a:gd name="connsiteY14" fmla="*/ 3511848 h 6986016"/>
              <a:gd name="connsiteX15" fmla="*/ 6846486 w 8182317"/>
              <a:gd name="connsiteY15" fmla="*/ 3477859 h 6986016"/>
              <a:gd name="connsiteX16" fmla="*/ 6984734 w 8182317"/>
              <a:gd name="connsiteY16" fmla="*/ 3442311 h 6986016"/>
              <a:gd name="connsiteX17" fmla="*/ 6986016 w 8182317"/>
              <a:gd name="connsiteY17" fmla="*/ 3493008 h 6986016"/>
              <a:gd name="connsiteX18" fmla="*/ 3493008 w 8182317"/>
              <a:gd name="connsiteY18" fmla="*/ 6986016 h 6986016"/>
              <a:gd name="connsiteX19" fmla="*/ 0 w 8182317"/>
              <a:gd name="connsiteY19" fmla="*/ 3493008 h 6986016"/>
              <a:gd name="connsiteX20" fmla="*/ 3493008 w 8182317"/>
              <a:gd name="connsiteY20" fmla="*/ 0 h 698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317" h="6986016">
                <a:moveTo>
                  <a:pt x="6509318" y="165850"/>
                </a:moveTo>
                <a:cubicBezTo>
                  <a:pt x="7433290" y="165850"/>
                  <a:pt x="8182317" y="914877"/>
                  <a:pt x="8182317" y="1838849"/>
                </a:cubicBezTo>
                <a:cubicBezTo>
                  <a:pt x="8182317" y="2589576"/>
                  <a:pt x="7687842" y="3224813"/>
                  <a:pt x="7006817" y="3436633"/>
                </a:cubicBezTo>
                <a:lnTo>
                  <a:pt x="6984734" y="3442311"/>
                </a:lnTo>
                <a:lnTo>
                  <a:pt x="6981471" y="3313258"/>
                </a:lnTo>
                <a:cubicBezTo>
                  <a:pt x="6924132" y="2182084"/>
                  <a:pt x="6328671" y="1192884"/>
                  <a:pt x="5445982" y="596551"/>
                </a:cubicBezTo>
                <a:lnTo>
                  <a:pt x="5413379" y="576744"/>
                </a:lnTo>
                <a:lnTo>
                  <a:pt x="5445135" y="547882"/>
                </a:lnTo>
                <a:cubicBezTo>
                  <a:pt x="5734328" y="309219"/>
                  <a:pt x="6105080" y="165850"/>
                  <a:pt x="6509318" y="165850"/>
                </a:cubicBezTo>
                <a:close/>
                <a:moveTo>
                  <a:pt x="3493008" y="0"/>
                </a:moveTo>
                <a:cubicBezTo>
                  <a:pt x="4095863" y="0"/>
                  <a:pt x="4663047" y="152722"/>
                  <a:pt x="5157983" y="421587"/>
                </a:cubicBezTo>
                <a:lnTo>
                  <a:pt x="5413379" y="576744"/>
                </a:lnTo>
                <a:lnTo>
                  <a:pt x="5326329" y="655860"/>
                </a:lnTo>
                <a:cubicBezTo>
                  <a:pt x="5023576" y="958613"/>
                  <a:pt x="4836319" y="1376863"/>
                  <a:pt x="4836319" y="1838849"/>
                </a:cubicBezTo>
                <a:cubicBezTo>
                  <a:pt x="4836319" y="2762821"/>
                  <a:pt x="5585346" y="3511848"/>
                  <a:pt x="6509318" y="3511848"/>
                </a:cubicBezTo>
                <a:cubicBezTo>
                  <a:pt x="6624815" y="3511848"/>
                  <a:pt x="6737578" y="3500145"/>
                  <a:pt x="6846486" y="3477859"/>
                </a:cubicBezTo>
                <a:lnTo>
                  <a:pt x="6984734" y="3442311"/>
                </a:lnTo>
                <a:lnTo>
                  <a:pt x="6986016" y="3493008"/>
                </a:lnTo>
                <a:cubicBezTo>
                  <a:pt x="6986016" y="5422143"/>
                  <a:pt x="5422143" y="6986016"/>
                  <a:pt x="3493008" y="6986016"/>
                </a:cubicBezTo>
                <a:cubicBezTo>
                  <a:pt x="1563873" y="6986016"/>
                  <a:pt x="0" y="5422143"/>
                  <a:pt x="0" y="3493008"/>
                </a:cubicBezTo>
                <a:cubicBezTo>
                  <a:pt x="0" y="1563873"/>
                  <a:pt x="1563873" y="0"/>
                  <a:pt x="3493008" y="0"/>
                </a:cubicBezTo>
                <a:close/>
              </a:path>
            </a:pathLst>
          </a:custGeom>
          <a:solidFill>
            <a:schemeClr val="tx2">
              <a:alpha val="719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 name="TekstSylinder 1">
            <a:extLst>
              <a:ext uri="{FF2B5EF4-FFF2-40B4-BE49-F238E27FC236}">
                <a16:creationId xmlns:a16="http://schemas.microsoft.com/office/drawing/2014/main" id="{60FEDEDC-E70E-616D-E5BC-3DC9DEE69E3E}"/>
              </a:ext>
            </a:extLst>
          </p:cNvPr>
          <p:cNvSpPr txBox="1"/>
          <p:nvPr userDrawn="1"/>
        </p:nvSpPr>
        <p:spPr>
          <a:xfrm>
            <a:off x="3467895" y="6260683"/>
            <a:ext cx="5256210" cy="400110"/>
          </a:xfrm>
          <a:prstGeom prst="rect">
            <a:avLst/>
          </a:prstGeom>
          <a:noFill/>
        </p:spPr>
        <p:txBody>
          <a:bodyPr wrap="square" rtlCol="0">
            <a:spAutoFit/>
          </a:bodyPr>
          <a:lstStyle/>
          <a:p>
            <a:pPr algn="ctr"/>
            <a:r>
              <a:rPr lang="nb-NO" sz="2000" b="0" dirty="0">
                <a:solidFill>
                  <a:schemeClr val="accent6"/>
                </a:solidFill>
                <a:latin typeface="Century Gothic" panose="020B0502020202020204" pitchFamily="34" charset="0"/>
              </a:rPr>
              <a:t>INNSIKT SOM BRINGER DEG VIDERE</a:t>
            </a:r>
            <a:endParaRPr lang="nb-NO" sz="2000" b="0" dirty="0">
              <a:solidFill>
                <a:schemeClr val="accent6"/>
              </a:solidFill>
            </a:endParaRPr>
          </a:p>
        </p:txBody>
      </p:sp>
    </p:spTree>
    <p:extLst>
      <p:ext uri="{BB962C8B-B14F-4D97-AF65-F5344CB8AC3E}">
        <p14:creationId xmlns:p14="http://schemas.microsoft.com/office/powerpoint/2010/main" val="3299913068"/>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UNG_1">
    <p:bg>
      <p:bgPr>
        <a:solidFill>
          <a:srgbClr val="ECE8F3"/>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3169933-4694-4A4A-97A4-5DBFD01BCC1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Tree>
    <p:extLst>
      <p:ext uri="{BB962C8B-B14F-4D97-AF65-F5344CB8AC3E}">
        <p14:creationId xmlns:p14="http://schemas.microsoft.com/office/powerpoint/2010/main" val="114493606"/>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UNG_2">
    <p:bg>
      <p:bgPr>
        <a:solidFill>
          <a:srgbClr val="ECE8F3"/>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9FAA77C6-77B8-5A1D-8A1B-9056702FE6DF}"/>
              </a:ext>
            </a:extLst>
          </p:cNvPr>
          <p:cNvSpPr/>
          <p:nvPr userDrawn="1"/>
        </p:nvSpPr>
        <p:spPr>
          <a:xfrm>
            <a:off x="0" y="0"/>
            <a:ext cx="12192000" cy="6858000"/>
          </a:xfrm>
          <a:prstGeom prst="rect">
            <a:avLst/>
          </a:prstGeom>
          <a:gradFill>
            <a:gsLst>
              <a:gs pos="0">
                <a:srgbClr val="736290">
                  <a:lumMod val="77966"/>
                  <a:lumOff val="22034"/>
                </a:srgbClr>
              </a:gs>
              <a:gs pos="33000">
                <a:srgbClr val="A08DC4">
                  <a:lumMod val="77000"/>
                  <a:lumOff val="23000"/>
                </a:srgbClr>
              </a:gs>
              <a:gs pos="100000">
                <a:srgbClr val="ECE8F3">
                  <a:lumMod val="73180"/>
                  <a:lumOff val="26820"/>
                  <a:alpha val="92239"/>
                </a:srgbClr>
              </a:gs>
              <a:gs pos="100000">
                <a:srgbClr val="ECE8F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4" name="Bilde 3">
            <a:extLst>
              <a:ext uri="{FF2B5EF4-FFF2-40B4-BE49-F238E27FC236}">
                <a16:creationId xmlns:a16="http://schemas.microsoft.com/office/drawing/2014/main" id="{4F3E51F7-61C2-A0EE-906C-435DEAA54B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Tree>
    <p:extLst>
      <p:ext uri="{BB962C8B-B14F-4D97-AF65-F5344CB8AC3E}">
        <p14:creationId xmlns:p14="http://schemas.microsoft.com/office/powerpoint/2010/main" val="4063996017"/>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Grafikk med tittel uten innholdsboks">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03275" y="353094"/>
            <a:ext cx="10585449" cy="842312"/>
          </a:xfrm>
        </p:spPr>
        <p:txBody>
          <a:bodyPr/>
          <a:lstStyle/>
          <a:p>
            <a:r>
              <a:rPr lang="nb-NO"/>
              <a:t>Klikk for å redigere tittelstil</a:t>
            </a:r>
          </a:p>
        </p:txBody>
      </p:sp>
      <p:sp>
        <p:nvSpPr>
          <p:cNvPr id="22" name="Plassholder for tekst 21">
            <a:extLst>
              <a:ext uri="{FF2B5EF4-FFF2-40B4-BE49-F238E27FC236}">
                <a16:creationId xmlns:a16="http://schemas.microsoft.com/office/drawing/2014/main" id="{F30642B5-C0AE-4240-B764-C9161BE6BDF0}"/>
              </a:ext>
            </a:extLst>
          </p:cNvPr>
          <p:cNvSpPr>
            <a:spLocks noGrp="1"/>
          </p:cNvSpPr>
          <p:nvPr userDrawn="1">
            <p:ph type="body" sz="quarter" idx="12" hasCustomPrompt="1"/>
          </p:nvPr>
        </p:nvSpPr>
        <p:spPr>
          <a:xfrm>
            <a:off x="2195223" y="6101395"/>
            <a:ext cx="9188826" cy="525982"/>
          </a:xfrm>
          <a:prstGeom prst="rect">
            <a:avLst/>
          </a:prstGeom>
        </p:spPr>
        <p:txBody>
          <a:bodyPr anchor="ctr">
            <a:normAutofit/>
          </a:bodyPr>
          <a:lstStyle>
            <a:lvl1pPr marL="0" indent="0">
              <a:buNone/>
              <a:defRPr sz="800">
                <a:solidFill>
                  <a:schemeClr val="accent6"/>
                </a:solidFill>
              </a:defRPr>
            </a:lvl1pPr>
          </a:lstStyle>
          <a:p>
            <a:pPr lvl="0"/>
            <a:r>
              <a:rPr lang="nb-NO" dirty="0"/>
              <a:t>Skriv inn spørsmålet</a:t>
            </a:r>
          </a:p>
        </p:txBody>
      </p:sp>
      <p:sp>
        <p:nvSpPr>
          <p:cNvPr id="3" name="Slide Number Placeholder 4">
            <a:extLst>
              <a:ext uri="{FF2B5EF4-FFF2-40B4-BE49-F238E27FC236}">
                <a16:creationId xmlns:a16="http://schemas.microsoft.com/office/drawing/2014/main" id="{2F9CD73C-B7B5-8A4B-1921-F52CCA7DB2AF}"/>
              </a:ext>
            </a:extLst>
          </p:cNvPr>
          <p:cNvSpPr txBox="1">
            <a:spLocks/>
          </p:cNvSpPr>
          <p:nvPr userDrawn="1"/>
        </p:nvSpPr>
        <p:spPr>
          <a:xfrm>
            <a:off x="5751808" y="6534854"/>
            <a:ext cx="688383" cy="323146"/>
          </a:xfrm>
          <a:prstGeom prst="rect">
            <a:avLst/>
          </a:prstGeom>
        </p:spPr>
        <p:txBody>
          <a:bodyPr vert="horz" lIns="91440" tIns="45720" rIns="91440" bIns="45720" rtlCol="0" anchor="ctr"/>
          <a:lstStyle>
            <a:defPPr>
              <a:defRPr lang="nb-NO"/>
            </a:defPPr>
            <a:lvl1pPr marL="0" algn="ct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7D75EB-BD23-FF4F-80AE-955DA86030AC}" type="slidenum">
              <a:rPr lang="nb-NO" smtClean="0"/>
              <a:pPr/>
              <a:t>‹#›</a:t>
            </a:fld>
            <a:endParaRPr lang="nb-NO" dirty="0"/>
          </a:p>
        </p:txBody>
      </p:sp>
      <p:sp>
        <p:nvSpPr>
          <p:cNvPr id="8" name="Plassholder for tekst 21">
            <a:extLst>
              <a:ext uri="{FF2B5EF4-FFF2-40B4-BE49-F238E27FC236}">
                <a16:creationId xmlns:a16="http://schemas.microsoft.com/office/drawing/2014/main" id="{707F49BF-D56B-58DA-BAD1-7AAE82339716}"/>
              </a:ext>
            </a:extLst>
          </p:cNvPr>
          <p:cNvSpPr>
            <a:spLocks noGrp="1"/>
          </p:cNvSpPr>
          <p:nvPr>
            <p:ph type="body" sz="quarter" idx="13" hasCustomPrompt="1"/>
          </p:nvPr>
        </p:nvSpPr>
        <p:spPr>
          <a:xfrm>
            <a:off x="1100927" y="6242474"/>
            <a:ext cx="680275" cy="249044"/>
          </a:xfrm>
          <a:prstGeom prst="rect">
            <a:avLst/>
          </a:prstGeom>
        </p:spPr>
        <p:txBody>
          <a:bodyPr anchor="ctr">
            <a:noAutofit/>
          </a:bodyPr>
          <a:lstStyle>
            <a:lvl1pPr marL="0" indent="0" algn="l">
              <a:buNone/>
              <a:defRPr sz="800">
                <a:solidFill>
                  <a:schemeClr val="accent6"/>
                </a:solidFill>
              </a:defRPr>
            </a:lvl1pPr>
          </a:lstStyle>
          <a:p>
            <a:pPr lvl="0"/>
            <a:r>
              <a:rPr lang="nb-NO" dirty="0"/>
              <a:t>Skriv n</a:t>
            </a:r>
          </a:p>
        </p:txBody>
      </p:sp>
      <p:sp>
        <p:nvSpPr>
          <p:cNvPr id="9" name="Ellipse 8">
            <a:extLst>
              <a:ext uri="{FF2B5EF4-FFF2-40B4-BE49-F238E27FC236}">
                <a16:creationId xmlns:a16="http://schemas.microsoft.com/office/drawing/2014/main" id="{7483EB94-269B-A618-B06C-D251AB572B40}"/>
              </a:ext>
            </a:extLst>
          </p:cNvPr>
          <p:cNvSpPr/>
          <p:nvPr userDrawn="1"/>
        </p:nvSpPr>
        <p:spPr>
          <a:xfrm>
            <a:off x="1884209" y="6242474"/>
            <a:ext cx="249044" cy="2490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r>
              <a:rPr lang="nb-NO" sz="800" dirty="0">
                <a:solidFill>
                  <a:schemeClr val="accent6"/>
                </a:solidFill>
                <a:latin typeface="Arial" charset="0"/>
                <a:ea typeface="Arial" charset="0"/>
                <a:cs typeface="Arial" charset="0"/>
              </a:rPr>
              <a:t>?</a:t>
            </a:r>
          </a:p>
        </p:txBody>
      </p:sp>
      <p:sp>
        <p:nvSpPr>
          <p:cNvPr id="10" name="Ellipse 9">
            <a:extLst>
              <a:ext uri="{FF2B5EF4-FFF2-40B4-BE49-F238E27FC236}">
                <a16:creationId xmlns:a16="http://schemas.microsoft.com/office/drawing/2014/main" id="{E9FA3E07-A391-9471-AD16-5DDC0D6510D1}"/>
              </a:ext>
            </a:extLst>
          </p:cNvPr>
          <p:cNvSpPr/>
          <p:nvPr userDrawn="1"/>
        </p:nvSpPr>
        <p:spPr>
          <a:xfrm>
            <a:off x="816576" y="6242474"/>
            <a:ext cx="244736" cy="2447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800" dirty="0">
                <a:solidFill>
                  <a:schemeClr val="accent6"/>
                </a:solidFill>
                <a:latin typeface="Arial" charset="0"/>
                <a:ea typeface="Arial" charset="0"/>
                <a:cs typeface="Arial" charset="0"/>
              </a:rPr>
              <a:t>n=</a:t>
            </a:r>
          </a:p>
        </p:txBody>
      </p:sp>
    </p:spTree>
    <p:extLst>
      <p:ext uri="{BB962C8B-B14F-4D97-AF65-F5344CB8AC3E}">
        <p14:creationId xmlns:p14="http://schemas.microsoft.com/office/powerpoint/2010/main" val="1006958491"/>
      </p:ext>
    </p:extLst>
  </p:cSld>
  <p:clrMapOvr>
    <a:masterClrMapping/>
  </p:clrMapOvr>
  <p:transition>
    <p:fade/>
  </p:transition>
  <p:extLst>
    <p:ext uri="{DCECCB84-F9BA-43D5-87BE-67443E8EF086}">
      <p15:sldGuideLst xmlns:p15="http://schemas.microsoft.com/office/powerpoint/2012/main">
        <p15:guide id="4" pos="257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Tittel + blank">
    <p:spTree>
      <p:nvGrpSpPr>
        <p:cNvPr id="1" name=""/>
        <p:cNvGrpSpPr/>
        <p:nvPr/>
      </p:nvGrpSpPr>
      <p:grpSpPr>
        <a:xfrm>
          <a:off x="0" y="0"/>
          <a:ext cx="0" cy="0"/>
          <a:chOff x="0" y="0"/>
          <a:chExt cx="0" cy="0"/>
        </a:xfrm>
      </p:grpSpPr>
      <p:sp>
        <p:nvSpPr>
          <p:cNvPr id="2" name="Title 1"/>
          <p:cNvSpPr>
            <a:spLocks noGrp="1"/>
          </p:cNvSpPr>
          <p:nvPr>
            <p:ph type="title"/>
          </p:nvPr>
        </p:nvSpPr>
        <p:spPr>
          <a:xfrm>
            <a:off x="803275" y="365126"/>
            <a:ext cx="10585449" cy="842312"/>
          </a:xfrm>
        </p:spPr>
        <p:txBody>
          <a:bodyPr/>
          <a:lstStyle/>
          <a:p>
            <a:r>
              <a:rPr lang="nb-NO"/>
              <a:t>Klikk for å redigere tittelstil</a:t>
            </a:r>
            <a:endParaRPr lang="en-US" dirty="0"/>
          </a:p>
        </p:txBody>
      </p:sp>
      <p:sp>
        <p:nvSpPr>
          <p:cNvPr id="5" name="Slide Number Placeholder 4"/>
          <p:cNvSpPr>
            <a:spLocks noGrp="1"/>
          </p:cNvSpPr>
          <p:nvPr>
            <p:ph type="sldNum" sz="quarter" idx="12"/>
          </p:nvPr>
        </p:nvSpPr>
        <p:spPr/>
        <p:txBody>
          <a:bodyPr/>
          <a:lstStyle/>
          <a:p>
            <a:fld id="{2A7D75EB-BD23-FF4F-80AE-955DA86030AC}" type="slidenum">
              <a:rPr lang="nb-NO" smtClean="0"/>
              <a:t>‹#›</a:t>
            </a:fld>
            <a:endParaRPr lang="nb-NO"/>
          </a:p>
        </p:txBody>
      </p:sp>
    </p:spTree>
    <p:extLst>
      <p:ext uri="{BB962C8B-B14F-4D97-AF65-F5344CB8AC3E}">
        <p14:creationId xmlns:p14="http://schemas.microsoft.com/office/powerpoint/2010/main" val="1746057586"/>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Forside Gul">
    <p:bg>
      <p:bgPr>
        <a:solidFill>
          <a:schemeClr val="accent3"/>
        </a:solidFill>
        <a:effectLst/>
      </p:bgPr>
    </p:bg>
    <p:spTree>
      <p:nvGrpSpPr>
        <p:cNvPr id="1" name=""/>
        <p:cNvGrpSpPr/>
        <p:nvPr/>
      </p:nvGrpSpPr>
      <p:grpSpPr>
        <a:xfrm>
          <a:off x="0" y="0"/>
          <a:ext cx="0" cy="0"/>
          <a:chOff x="0" y="0"/>
          <a:chExt cx="0" cy="0"/>
        </a:xfrm>
      </p:grpSpPr>
      <p:pic>
        <p:nvPicPr>
          <p:cNvPr id="13" name="Bilde 12"/>
          <p:cNvPicPr>
            <a:picLocks noChangeAspect="1"/>
          </p:cNvPicPr>
          <p:nvPr userDrawn="1"/>
        </p:nvPicPr>
        <p:blipFill rotWithShape="1">
          <a:blip r:embed="rId2">
            <a:extLst>
              <a:ext uri="{28A0092B-C50C-407E-A947-70E740481C1C}">
                <a14:useLocalDpi xmlns:a14="http://schemas.microsoft.com/office/drawing/2010/main" val="0"/>
              </a:ext>
            </a:extLst>
          </a:blip>
          <a:srcRect l="61277" b="26743"/>
          <a:stretch/>
        </p:blipFill>
        <p:spPr>
          <a:xfrm>
            <a:off x="7470183" y="0"/>
            <a:ext cx="4720632" cy="5023945"/>
          </a:xfrm>
          <a:prstGeom prst="rect">
            <a:avLst/>
          </a:prstGeom>
        </p:spPr>
      </p:pic>
      <p:sp>
        <p:nvSpPr>
          <p:cNvPr id="2" name="Tittel 1"/>
          <p:cNvSpPr>
            <a:spLocks noGrp="1"/>
          </p:cNvSpPr>
          <p:nvPr>
            <p:ph type="ctrTitle" hasCustomPrompt="1"/>
          </p:nvPr>
        </p:nvSpPr>
        <p:spPr>
          <a:xfrm>
            <a:off x="803275" y="3626068"/>
            <a:ext cx="6913563" cy="1397877"/>
          </a:xfrm>
        </p:spPr>
        <p:txBody>
          <a:bodyPr anchor="b">
            <a:normAutofit/>
          </a:bodyPr>
          <a:lstStyle>
            <a:lvl1pPr algn="l">
              <a:defRPr sz="4000" baseline="0">
                <a:solidFill>
                  <a:schemeClr val="tx2"/>
                </a:solidFill>
              </a:defRPr>
            </a:lvl1pPr>
          </a:lstStyle>
          <a:p>
            <a:r>
              <a:rPr lang="nb-NO" dirty="0"/>
              <a:t>TITTEL PÅ RAPPORT (BRUK KUN STORE BOKSTAVER)</a:t>
            </a:r>
          </a:p>
        </p:txBody>
      </p:sp>
      <p:sp>
        <p:nvSpPr>
          <p:cNvPr id="3" name="Undertittel 2"/>
          <p:cNvSpPr>
            <a:spLocks noGrp="1"/>
          </p:cNvSpPr>
          <p:nvPr>
            <p:ph type="subTitle" idx="1"/>
          </p:nvPr>
        </p:nvSpPr>
        <p:spPr>
          <a:xfrm>
            <a:off x="803275" y="5023945"/>
            <a:ext cx="6913563" cy="833328"/>
          </a:xfrm>
          <a:prstGeom prst="rect">
            <a:avLst/>
          </a:prstGeom>
        </p:spPr>
        <p:txBody>
          <a:bodyPr/>
          <a:lstStyle>
            <a:lvl1pPr marL="0" indent="0" algn="l">
              <a:buNone/>
              <a:defRPr sz="2400">
                <a:solidFill>
                  <a:schemeClr val="accent6"/>
                </a:solidFill>
                <a:latin typeface="Century Gothic" charset="0"/>
                <a:ea typeface="Century Gothic" charset="0"/>
                <a:cs typeface="Century Gothic"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pic>
        <p:nvPicPr>
          <p:cNvPr id="14" name="Bild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5664" y="425813"/>
            <a:ext cx="1114097" cy="1387221"/>
          </a:xfrm>
          <a:prstGeom prst="rect">
            <a:avLst/>
          </a:prstGeom>
        </p:spPr>
      </p:pic>
      <p:sp>
        <p:nvSpPr>
          <p:cNvPr id="6" name="Undertittel 2" descr="Skriv inn forfatter">
            <a:extLst>
              <a:ext uri="{FF2B5EF4-FFF2-40B4-BE49-F238E27FC236}">
                <a16:creationId xmlns:a16="http://schemas.microsoft.com/office/drawing/2014/main" id="{5C9E1651-E768-408D-99CE-76D348481CF3}"/>
              </a:ext>
            </a:extLst>
          </p:cNvPr>
          <p:cNvSpPr txBox="1">
            <a:spLocks/>
          </p:cNvSpPr>
          <p:nvPr userDrawn="1"/>
        </p:nvSpPr>
        <p:spPr>
          <a:xfrm>
            <a:off x="861848" y="5857273"/>
            <a:ext cx="3587322" cy="833328"/>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Tx/>
              <a:buNone/>
              <a:tabLst/>
              <a:defRPr sz="2400" kern="1200">
                <a:solidFill>
                  <a:schemeClr val="accent6"/>
                </a:solidFill>
                <a:latin typeface="Century Gothic" charset="0"/>
                <a:ea typeface="Century Gothic" charset="0"/>
                <a:cs typeface="Century Gothic" charset="0"/>
              </a:defRPr>
            </a:lvl1pPr>
            <a:lvl2pPr marL="457200" indent="0" algn="ctr" defTabSz="914400" rtl="0" eaLnBrk="1" latinLnBrk="0" hangingPunct="1">
              <a:lnSpc>
                <a:spcPct val="100000"/>
              </a:lnSpc>
              <a:spcBef>
                <a:spcPts val="500"/>
              </a:spcBef>
              <a:buFont typeface="Courier New" panose="02070309020205020404" pitchFamily="49"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nb-NO" sz="1400" dirty="0"/>
          </a:p>
        </p:txBody>
      </p:sp>
      <p:sp>
        <p:nvSpPr>
          <p:cNvPr id="4" name="Undertittel 2" descr="Skriv inn dato">
            <a:extLst>
              <a:ext uri="{FF2B5EF4-FFF2-40B4-BE49-F238E27FC236}">
                <a16:creationId xmlns:a16="http://schemas.microsoft.com/office/drawing/2014/main" id="{7747C5B5-1CD7-4C4D-837B-E6C8C9C8F472}"/>
              </a:ext>
              <a:ext uri="{C183D7F6-B498-43B3-948B-1728B52AA6E4}">
                <adec:decorative xmlns:adec="http://schemas.microsoft.com/office/drawing/2017/decorative" val="0"/>
              </a:ext>
            </a:extLst>
          </p:cNvPr>
          <p:cNvSpPr txBox="1">
            <a:spLocks/>
          </p:cNvSpPr>
          <p:nvPr userDrawn="1"/>
        </p:nvSpPr>
        <p:spPr>
          <a:xfrm>
            <a:off x="4169313" y="5857273"/>
            <a:ext cx="3587322" cy="833328"/>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Tx/>
              <a:buNone/>
              <a:tabLst/>
              <a:defRPr sz="2400" kern="1200">
                <a:solidFill>
                  <a:schemeClr val="accent6"/>
                </a:solidFill>
                <a:latin typeface="Century Gothic" charset="0"/>
                <a:ea typeface="Century Gothic" charset="0"/>
                <a:cs typeface="Century Gothic" charset="0"/>
              </a:defRPr>
            </a:lvl1pPr>
            <a:lvl2pPr marL="457200" indent="0" algn="ctr" defTabSz="914400" rtl="0" eaLnBrk="1" latinLnBrk="0" hangingPunct="1">
              <a:lnSpc>
                <a:spcPct val="100000"/>
              </a:lnSpc>
              <a:spcBef>
                <a:spcPts val="500"/>
              </a:spcBef>
              <a:buFont typeface="Courier New" panose="02070309020205020404" pitchFamily="49"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nb-NO" sz="1400" dirty="0"/>
          </a:p>
        </p:txBody>
      </p:sp>
      <p:sp>
        <p:nvSpPr>
          <p:cNvPr id="7" name="Plassholder for tekst 6">
            <a:extLst>
              <a:ext uri="{FF2B5EF4-FFF2-40B4-BE49-F238E27FC236}">
                <a16:creationId xmlns:a16="http://schemas.microsoft.com/office/drawing/2014/main" id="{5820043A-E717-994C-8BB7-F129AE6CDB07}"/>
              </a:ext>
            </a:extLst>
          </p:cNvPr>
          <p:cNvSpPr>
            <a:spLocks noGrp="1"/>
          </p:cNvSpPr>
          <p:nvPr>
            <p:ph type="body" sz="quarter" idx="10" hasCustomPrompt="1"/>
          </p:nvPr>
        </p:nvSpPr>
        <p:spPr>
          <a:xfrm>
            <a:off x="796935" y="6046424"/>
            <a:ext cx="6919903" cy="385763"/>
          </a:xfrm>
          <a:prstGeom prst="rect">
            <a:avLst/>
          </a:prstGeom>
        </p:spPr>
        <p:txBody>
          <a:bodyPr>
            <a:normAutofit/>
          </a:bodyPr>
          <a:lstStyle>
            <a:lvl1pPr marL="0" indent="0">
              <a:buNone/>
              <a:defRPr lang="nb-NO" sz="1200" kern="1200" smtClean="0">
                <a:solidFill>
                  <a:schemeClr val="accent6"/>
                </a:solidFill>
                <a:ea typeface="Century Gothic" charset="0"/>
                <a:cs typeface="Century Gothic" charset="0"/>
              </a:defRPr>
            </a:lvl1pPr>
          </a:lstStyle>
          <a:p>
            <a:pPr lvl="0"/>
            <a:r>
              <a:rPr lang="nb-NO" sz="1200" dirty="0"/>
              <a:t>Ditt navn </a:t>
            </a:r>
            <a:r>
              <a:rPr lang="nb-NO" sz="1200" kern="1200" dirty="0">
                <a:solidFill>
                  <a:schemeClr val="accent6"/>
                </a:solidFill>
                <a:latin typeface="+mn-lt"/>
              </a:rPr>
              <a:t>// </a:t>
            </a:r>
            <a:r>
              <a:rPr lang="nb-NO" sz="1200" kern="1200" dirty="0">
                <a:solidFill>
                  <a:schemeClr val="accent6"/>
                </a:solidFill>
                <a:latin typeface="+mn-lt"/>
                <a:ea typeface="Century Gothic" charset="0"/>
                <a:cs typeface="Century Gothic" charset="0"/>
              </a:rPr>
              <a:t>mailadresse // dato for rapport</a:t>
            </a:r>
            <a:endParaRPr lang="nb-NO" dirty="0"/>
          </a:p>
        </p:txBody>
      </p:sp>
    </p:spTree>
    <p:extLst>
      <p:ext uri="{BB962C8B-B14F-4D97-AF65-F5344CB8AC3E}">
        <p14:creationId xmlns:p14="http://schemas.microsoft.com/office/powerpoint/2010/main" val="4293797349"/>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Forside Rød">
    <p:bg>
      <p:bgPr>
        <a:solidFill>
          <a:schemeClr val="accent5"/>
        </a:solidFill>
        <a:effectLst/>
      </p:bgPr>
    </p:bg>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2351" y="472967"/>
            <a:ext cx="964573" cy="1308537"/>
          </a:xfrm>
          <a:prstGeom prst="rect">
            <a:avLst/>
          </a:prstGeom>
        </p:spPr>
      </p:pic>
      <p:sp>
        <p:nvSpPr>
          <p:cNvPr id="2" name="Tittel 1"/>
          <p:cNvSpPr>
            <a:spLocks noGrp="1"/>
          </p:cNvSpPr>
          <p:nvPr>
            <p:ph type="ctrTitle" hasCustomPrompt="1"/>
          </p:nvPr>
        </p:nvSpPr>
        <p:spPr>
          <a:xfrm>
            <a:off x="803275" y="3626068"/>
            <a:ext cx="6913563" cy="1397877"/>
          </a:xfrm>
        </p:spPr>
        <p:txBody>
          <a:bodyPr anchor="b">
            <a:normAutofit/>
          </a:bodyPr>
          <a:lstStyle>
            <a:lvl1pPr algn="l">
              <a:defRPr sz="4000">
                <a:solidFill>
                  <a:schemeClr val="accent3"/>
                </a:solidFill>
              </a:defRPr>
            </a:lvl1pPr>
          </a:lstStyle>
          <a:p>
            <a:r>
              <a:rPr lang="nb-NO" dirty="0"/>
              <a:t>TITTEL PÅ RAPPORT (BRUK KUN STORE BOKSTAVER)</a:t>
            </a:r>
          </a:p>
        </p:txBody>
      </p:sp>
      <p:sp>
        <p:nvSpPr>
          <p:cNvPr id="3" name="Undertittel 2"/>
          <p:cNvSpPr>
            <a:spLocks noGrp="1"/>
          </p:cNvSpPr>
          <p:nvPr>
            <p:ph type="subTitle" idx="1"/>
          </p:nvPr>
        </p:nvSpPr>
        <p:spPr>
          <a:xfrm>
            <a:off x="803275" y="5023945"/>
            <a:ext cx="6913563" cy="833328"/>
          </a:xfrm>
          <a:prstGeom prst="rect">
            <a:avLst/>
          </a:prstGeom>
        </p:spPr>
        <p:txBody>
          <a:bodyPr/>
          <a:lstStyle>
            <a:lvl1pPr marL="0" indent="0" algn="l">
              <a:buNone/>
              <a:defRPr sz="2400">
                <a:solidFill>
                  <a:schemeClr val="bg1"/>
                </a:solidFill>
                <a:latin typeface="Century Gothic" charset="0"/>
                <a:ea typeface="Century Gothic" charset="0"/>
                <a:cs typeface="Century Gothic"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pic>
        <p:nvPicPr>
          <p:cNvPr id="7" name="Bilde 6"/>
          <p:cNvPicPr>
            <a:picLocks noChangeAspect="1"/>
          </p:cNvPicPr>
          <p:nvPr userDrawn="1"/>
        </p:nvPicPr>
        <p:blipFill rotWithShape="1">
          <a:blip r:embed="rId3">
            <a:extLst>
              <a:ext uri="{28A0092B-C50C-407E-A947-70E740481C1C}">
                <a14:useLocalDpi xmlns:a14="http://schemas.microsoft.com/office/drawing/2010/main" val="0"/>
              </a:ext>
            </a:extLst>
          </a:blip>
          <a:srcRect l="14774" t="5172"/>
          <a:stretch/>
        </p:blipFill>
        <p:spPr>
          <a:xfrm rot="5400000">
            <a:off x="6786635" y="451908"/>
            <a:ext cx="5857271" cy="4953459"/>
          </a:xfrm>
          <a:prstGeom prst="rect">
            <a:avLst/>
          </a:prstGeom>
        </p:spPr>
      </p:pic>
      <p:sp>
        <p:nvSpPr>
          <p:cNvPr id="8" name="Plassholder for tekst 6">
            <a:extLst>
              <a:ext uri="{FF2B5EF4-FFF2-40B4-BE49-F238E27FC236}">
                <a16:creationId xmlns:a16="http://schemas.microsoft.com/office/drawing/2014/main" id="{FD135B39-8F9E-CF45-BBD5-B031F2A2ED02}"/>
              </a:ext>
            </a:extLst>
          </p:cNvPr>
          <p:cNvSpPr>
            <a:spLocks noGrp="1"/>
          </p:cNvSpPr>
          <p:nvPr>
            <p:ph type="body" sz="quarter" idx="10" hasCustomPrompt="1"/>
          </p:nvPr>
        </p:nvSpPr>
        <p:spPr>
          <a:xfrm>
            <a:off x="793178" y="6046424"/>
            <a:ext cx="6923660" cy="385763"/>
          </a:xfrm>
          <a:prstGeom prst="rect">
            <a:avLst/>
          </a:prstGeom>
        </p:spPr>
        <p:txBody>
          <a:bodyPr>
            <a:normAutofit/>
          </a:bodyPr>
          <a:lstStyle>
            <a:lvl1pPr marL="0" indent="0">
              <a:buNone/>
              <a:defRPr lang="nb-NO" sz="1200" kern="1200" smtClean="0">
                <a:solidFill>
                  <a:schemeClr val="bg1"/>
                </a:solidFill>
                <a:ea typeface="Century Gothic" charset="0"/>
                <a:cs typeface="Century Gothic" charset="0"/>
              </a:defRPr>
            </a:lvl1pPr>
          </a:lstStyle>
          <a:p>
            <a:pPr lvl="0"/>
            <a:r>
              <a:rPr lang="nb-NO" sz="1200" dirty="0"/>
              <a:t>Ditt navn </a:t>
            </a:r>
            <a:r>
              <a:rPr lang="nb-NO" sz="1200" kern="1200" dirty="0">
                <a:solidFill>
                  <a:schemeClr val="accent6"/>
                </a:solidFill>
                <a:latin typeface="+mn-lt"/>
              </a:rPr>
              <a:t>// </a:t>
            </a:r>
            <a:r>
              <a:rPr lang="nb-NO" sz="1200" kern="1200" dirty="0">
                <a:solidFill>
                  <a:schemeClr val="accent6"/>
                </a:solidFill>
                <a:latin typeface="+mn-lt"/>
                <a:ea typeface="Century Gothic" charset="0"/>
                <a:cs typeface="Century Gothic" charset="0"/>
              </a:rPr>
              <a:t>mailadresse // dato for rapport</a:t>
            </a:r>
            <a:endParaRPr lang="nb-NO" dirty="0"/>
          </a:p>
        </p:txBody>
      </p:sp>
    </p:spTree>
    <p:extLst>
      <p:ext uri="{BB962C8B-B14F-4D97-AF65-F5344CB8AC3E}">
        <p14:creationId xmlns:p14="http://schemas.microsoft.com/office/powerpoint/2010/main" val="3605069783"/>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1_Forside Grønn">
    <p:bg>
      <p:bgPr>
        <a:solidFill>
          <a:schemeClr val="accent1"/>
        </a:solidFill>
        <a:effectLst/>
      </p:bgPr>
    </p:bg>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803275" y="3626068"/>
            <a:ext cx="6913563" cy="1397877"/>
          </a:xfrm>
        </p:spPr>
        <p:txBody>
          <a:bodyPr anchor="b">
            <a:normAutofit/>
          </a:bodyPr>
          <a:lstStyle>
            <a:lvl1pPr algn="l">
              <a:defRPr sz="4000">
                <a:solidFill>
                  <a:schemeClr val="accent3"/>
                </a:solidFill>
              </a:defRPr>
            </a:lvl1pPr>
          </a:lstStyle>
          <a:p>
            <a:r>
              <a:rPr lang="nb-NO" dirty="0"/>
              <a:t>TITTEL PÅ RAPPORT (BRUK KUN STORE BOKSTAVER)</a:t>
            </a:r>
          </a:p>
        </p:txBody>
      </p:sp>
      <p:sp>
        <p:nvSpPr>
          <p:cNvPr id="3" name="Undertittel 2"/>
          <p:cNvSpPr>
            <a:spLocks noGrp="1"/>
          </p:cNvSpPr>
          <p:nvPr>
            <p:ph type="subTitle" idx="1"/>
          </p:nvPr>
        </p:nvSpPr>
        <p:spPr>
          <a:xfrm>
            <a:off x="803275" y="5023945"/>
            <a:ext cx="6913563" cy="833328"/>
          </a:xfrm>
          <a:prstGeom prst="rect">
            <a:avLst/>
          </a:prstGeom>
        </p:spPr>
        <p:txBody>
          <a:bodyPr/>
          <a:lstStyle>
            <a:lvl1pPr marL="0" indent="0" algn="l">
              <a:buNone/>
              <a:defRPr sz="2400">
                <a:solidFill>
                  <a:schemeClr val="bg1"/>
                </a:solidFill>
                <a:latin typeface="Century Gothic" charset="0"/>
                <a:ea typeface="Century Gothic" charset="0"/>
                <a:cs typeface="Century Gothic"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pic>
        <p:nvPicPr>
          <p:cNvPr id="9" name="Bild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2351" y="472967"/>
            <a:ext cx="964573" cy="1308537"/>
          </a:xfrm>
          <a:prstGeom prst="rect">
            <a:avLst/>
          </a:prstGeom>
        </p:spPr>
      </p:pic>
      <p:pic>
        <p:nvPicPr>
          <p:cNvPr id="4" name="Bilde 3">
            <a:extLst>
              <a:ext uri="{FF2B5EF4-FFF2-40B4-BE49-F238E27FC236}">
                <a16:creationId xmlns:a16="http://schemas.microsoft.com/office/drawing/2014/main" id="{F4B6214A-5351-4D57-8183-F7F8563E05F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774" t="5172"/>
          <a:stretch/>
        </p:blipFill>
        <p:spPr>
          <a:xfrm rot="5400000">
            <a:off x="6786635" y="451908"/>
            <a:ext cx="5857271" cy="4953459"/>
          </a:xfrm>
          <a:prstGeom prst="rect">
            <a:avLst/>
          </a:prstGeom>
        </p:spPr>
      </p:pic>
      <p:sp>
        <p:nvSpPr>
          <p:cNvPr id="7" name="Plassholder for tekst 6">
            <a:extLst>
              <a:ext uri="{FF2B5EF4-FFF2-40B4-BE49-F238E27FC236}">
                <a16:creationId xmlns:a16="http://schemas.microsoft.com/office/drawing/2014/main" id="{B3724F19-627B-7949-AF85-FEE642FD9D39}"/>
              </a:ext>
            </a:extLst>
          </p:cNvPr>
          <p:cNvSpPr>
            <a:spLocks noGrp="1"/>
          </p:cNvSpPr>
          <p:nvPr>
            <p:ph type="body" sz="quarter" idx="10" hasCustomPrompt="1"/>
          </p:nvPr>
        </p:nvSpPr>
        <p:spPr>
          <a:xfrm>
            <a:off x="784795" y="6046424"/>
            <a:ext cx="6932043" cy="385763"/>
          </a:xfrm>
          <a:prstGeom prst="rect">
            <a:avLst/>
          </a:prstGeom>
        </p:spPr>
        <p:txBody>
          <a:bodyPr>
            <a:normAutofit/>
          </a:bodyPr>
          <a:lstStyle>
            <a:lvl1pPr marL="0" indent="0">
              <a:buNone/>
              <a:defRPr lang="nb-NO" sz="1200" kern="1200" smtClean="0">
                <a:solidFill>
                  <a:schemeClr val="bg1"/>
                </a:solidFill>
                <a:ea typeface="Century Gothic" charset="0"/>
                <a:cs typeface="Century Gothic" charset="0"/>
              </a:defRPr>
            </a:lvl1pPr>
          </a:lstStyle>
          <a:p>
            <a:pPr lvl="0"/>
            <a:r>
              <a:rPr lang="nb-NO" sz="1200" dirty="0"/>
              <a:t>Ditt navn </a:t>
            </a:r>
            <a:r>
              <a:rPr lang="nb-NO" sz="1200" kern="1200" dirty="0">
                <a:solidFill>
                  <a:schemeClr val="accent6"/>
                </a:solidFill>
                <a:latin typeface="+mn-lt"/>
              </a:rPr>
              <a:t>// </a:t>
            </a:r>
            <a:r>
              <a:rPr lang="nb-NO" sz="1200" kern="1200" dirty="0">
                <a:solidFill>
                  <a:schemeClr val="accent6"/>
                </a:solidFill>
                <a:latin typeface="+mn-lt"/>
                <a:ea typeface="Century Gothic" charset="0"/>
                <a:cs typeface="Century Gothic" charset="0"/>
              </a:rPr>
              <a:t>mailadresse // dato for rapport</a:t>
            </a:r>
            <a:endParaRPr lang="nb-NO" dirty="0"/>
          </a:p>
        </p:txBody>
      </p:sp>
    </p:spTree>
    <p:extLst>
      <p:ext uri="{BB962C8B-B14F-4D97-AF65-F5344CB8AC3E}">
        <p14:creationId xmlns:p14="http://schemas.microsoft.com/office/powerpoint/2010/main" val="3910436813"/>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Forside Blå">
    <p:bg>
      <p:bgPr>
        <a:solidFill>
          <a:schemeClr val="accent2"/>
        </a:solidFill>
        <a:effectLst/>
      </p:bgPr>
    </p:bg>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803275" y="3626068"/>
            <a:ext cx="6913563" cy="1397877"/>
          </a:xfrm>
        </p:spPr>
        <p:txBody>
          <a:bodyPr anchor="b">
            <a:normAutofit/>
          </a:bodyPr>
          <a:lstStyle>
            <a:lvl1pPr algn="l">
              <a:defRPr sz="4000">
                <a:solidFill>
                  <a:schemeClr val="accent3"/>
                </a:solidFill>
              </a:defRPr>
            </a:lvl1pPr>
          </a:lstStyle>
          <a:p>
            <a:r>
              <a:rPr lang="nb-NO" dirty="0"/>
              <a:t>TITTEL PÅ RAPPORT (BRUK KUN STORE BOKSTAVER)</a:t>
            </a:r>
          </a:p>
        </p:txBody>
      </p:sp>
      <p:sp>
        <p:nvSpPr>
          <p:cNvPr id="3" name="Undertittel 2"/>
          <p:cNvSpPr>
            <a:spLocks noGrp="1"/>
          </p:cNvSpPr>
          <p:nvPr>
            <p:ph type="subTitle" idx="1"/>
          </p:nvPr>
        </p:nvSpPr>
        <p:spPr>
          <a:xfrm>
            <a:off x="803275" y="5023945"/>
            <a:ext cx="6913563" cy="833328"/>
          </a:xfrm>
          <a:prstGeom prst="rect">
            <a:avLst/>
          </a:prstGeom>
        </p:spPr>
        <p:txBody>
          <a:bodyPr/>
          <a:lstStyle>
            <a:lvl1pPr marL="0" indent="0" algn="l">
              <a:buNone/>
              <a:defRPr sz="2400">
                <a:solidFill>
                  <a:schemeClr val="bg1"/>
                </a:solidFill>
                <a:latin typeface="Century Gothic" charset="0"/>
                <a:ea typeface="Century Gothic" charset="0"/>
                <a:cs typeface="Century Gothic"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pic>
        <p:nvPicPr>
          <p:cNvPr id="9" name="Bild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2351" y="472967"/>
            <a:ext cx="964573" cy="1308537"/>
          </a:xfrm>
          <a:prstGeom prst="rect">
            <a:avLst/>
          </a:prstGeom>
        </p:spPr>
      </p:pic>
      <p:pic>
        <p:nvPicPr>
          <p:cNvPr id="4" name="Bilde 3">
            <a:extLst>
              <a:ext uri="{FF2B5EF4-FFF2-40B4-BE49-F238E27FC236}">
                <a16:creationId xmlns:a16="http://schemas.microsoft.com/office/drawing/2014/main" id="{5E6E97CB-0394-4976-BDCF-53CF6B4E932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774" t="5172"/>
          <a:stretch/>
        </p:blipFill>
        <p:spPr>
          <a:xfrm rot="5400000">
            <a:off x="6786635" y="451908"/>
            <a:ext cx="5857271" cy="4953459"/>
          </a:xfrm>
          <a:prstGeom prst="rect">
            <a:avLst/>
          </a:prstGeom>
        </p:spPr>
      </p:pic>
      <p:sp>
        <p:nvSpPr>
          <p:cNvPr id="7" name="Plassholder for tekst 6">
            <a:extLst>
              <a:ext uri="{FF2B5EF4-FFF2-40B4-BE49-F238E27FC236}">
                <a16:creationId xmlns:a16="http://schemas.microsoft.com/office/drawing/2014/main" id="{B59A0E02-AC8C-8A45-ACAD-A9F6AC513FBE}"/>
              </a:ext>
            </a:extLst>
          </p:cNvPr>
          <p:cNvSpPr>
            <a:spLocks noGrp="1"/>
          </p:cNvSpPr>
          <p:nvPr>
            <p:ph type="body" sz="quarter" idx="10" hasCustomPrompt="1"/>
          </p:nvPr>
        </p:nvSpPr>
        <p:spPr>
          <a:xfrm>
            <a:off x="784795" y="6046424"/>
            <a:ext cx="6932043" cy="385763"/>
          </a:xfrm>
          <a:prstGeom prst="rect">
            <a:avLst/>
          </a:prstGeom>
        </p:spPr>
        <p:txBody>
          <a:bodyPr>
            <a:normAutofit/>
          </a:bodyPr>
          <a:lstStyle>
            <a:lvl1pPr marL="0" indent="0">
              <a:buNone/>
              <a:defRPr lang="nb-NO" sz="1200" kern="1200" smtClean="0">
                <a:solidFill>
                  <a:schemeClr val="bg1"/>
                </a:solidFill>
                <a:ea typeface="Century Gothic" charset="0"/>
                <a:cs typeface="Century Gothic" charset="0"/>
              </a:defRPr>
            </a:lvl1pPr>
          </a:lstStyle>
          <a:p>
            <a:pPr lvl="0"/>
            <a:r>
              <a:rPr lang="nb-NO" sz="1200" dirty="0"/>
              <a:t>Ditt navn </a:t>
            </a:r>
            <a:r>
              <a:rPr lang="nb-NO" sz="1200" kern="1200" dirty="0">
                <a:solidFill>
                  <a:schemeClr val="accent6"/>
                </a:solidFill>
                <a:latin typeface="+mn-lt"/>
              </a:rPr>
              <a:t>// </a:t>
            </a:r>
            <a:r>
              <a:rPr lang="nb-NO" sz="1200" kern="1200" dirty="0">
                <a:solidFill>
                  <a:schemeClr val="accent6"/>
                </a:solidFill>
                <a:latin typeface="+mn-lt"/>
                <a:ea typeface="Century Gothic" charset="0"/>
                <a:cs typeface="Century Gothic" charset="0"/>
              </a:rPr>
              <a:t>mailadresse // dato for rapport</a:t>
            </a:r>
            <a:endParaRPr lang="nb-NO" dirty="0"/>
          </a:p>
        </p:txBody>
      </p:sp>
    </p:spTree>
    <p:extLst>
      <p:ext uri="{BB962C8B-B14F-4D97-AF65-F5344CB8AC3E}">
        <p14:creationId xmlns:p14="http://schemas.microsoft.com/office/powerpoint/2010/main" val="3618233683"/>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Forside Oransje">
    <p:bg>
      <p:bgPr>
        <a:solidFill>
          <a:schemeClr val="tx2"/>
        </a:solidFill>
        <a:effectLst/>
      </p:bgPr>
    </p:bg>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827451" y="3626068"/>
            <a:ext cx="6866809" cy="1397877"/>
          </a:xfrm>
        </p:spPr>
        <p:txBody>
          <a:bodyPr anchor="b">
            <a:normAutofit/>
          </a:bodyPr>
          <a:lstStyle>
            <a:lvl1pPr algn="l">
              <a:defRPr sz="4000">
                <a:solidFill>
                  <a:schemeClr val="accent3"/>
                </a:solidFill>
              </a:defRPr>
            </a:lvl1pPr>
          </a:lstStyle>
          <a:p>
            <a:r>
              <a:rPr lang="nb-NO" dirty="0"/>
              <a:t>TITTEL PÅ RAPPORT (BRUK KUN STORE BOKSTAVER)</a:t>
            </a:r>
          </a:p>
        </p:txBody>
      </p:sp>
      <p:sp>
        <p:nvSpPr>
          <p:cNvPr id="3" name="Undertittel 2"/>
          <p:cNvSpPr>
            <a:spLocks noGrp="1"/>
          </p:cNvSpPr>
          <p:nvPr>
            <p:ph type="subTitle" idx="1"/>
          </p:nvPr>
        </p:nvSpPr>
        <p:spPr>
          <a:xfrm>
            <a:off x="827451" y="5023945"/>
            <a:ext cx="6866809" cy="833328"/>
          </a:xfrm>
          <a:prstGeom prst="rect">
            <a:avLst/>
          </a:prstGeom>
        </p:spPr>
        <p:txBody>
          <a:bodyPr/>
          <a:lstStyle>
            <a:lvl1pPr marL="0" indent="0" algn="l">
              <a:buNone/>
              <a:defRPr sz="2400">
                <a:solidFill>
                  <a:schemeClr val="bg1"/>
                </a:solidFill>
                <a:latin typeface="Century Gothic" charset="0"/>
                <a:ea typeface="Century Gothic" charset="0"/>
                <a:cs typeface="Century Gothic"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pic>
        <p:nvPicPr>
          <p:cNvPr id="9" name="Bild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2351" y="472967"/>
            <a:ext cx="964573" cy="1308537"/>
          </a:xfrm>
          <a:prstGeom prst="rect">
            <a:avLst/>
          </a:prstGeom>
        </p:spPr>
      </p:pic>
      <p:pic>
        <p:nvPicPr>
          <p:cNvPr id="4" name="Bilde 3">
            <a:extLst>
              <a:ext uri="{FF2B5EF4-FFF2-40B4-BE49-F238E27FC236}">
                <a16:creationId xmlns:a16="http://schemas.microsoft.com/office/drawing/2014/main" id="{AADD8BE6-4F21-47BF-848C-31C464C0DE0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774" t="5172"/>
          <a:stretch/>
        </p:blipFill>
        <p:spPr>
          <a:xfrm rot="5400000">
            <a:off x="6786635" y="451908"/>
            <a:ext cx="5857271" cy="4953459"/>
          </a:xfrm>
          <a:prstGeom prst="rect">
            <a:avLst/>
          </a:prstGeom>
        </p:spPr>
      </p:pic>
      <p:sp>
        <p:nvSpPr>
          <p:cNvPr id="7" name="Plassholder for tekst 6">
            <a:extLst>
              <a:ext uri="{FF2B5EF4-FFF2-40B4-BE49-F238E27FC236}">
                <a16:creationId xmlns:a16="http://schemas.microsoft.com/office/drawing/2014/main" id="{A20442F0-8281-7B40-AA1C-A3C96FF5D5B0}"/>
              </a:ext>
            </a:extLst>
          </p:cNvPr>
          <p:cNvSpPr>
            <a:spLocks noGrp="1"/>
          </p:cNvSpPr>
          <p:nvPr>
            <p:ph type="body" sz="quarter" idx="10" hasCustomPrompt="1"/>
          </p:nvPr>
        </p:nvSpPr>
        <p:spPr>
          <a:xfrm>
            <a:off x="817210" y="6046424"/>
            <a:ext cx="6877050" cy="385763"/>
          </a:xfrm>
          <a:prstGeom prst="rect">
            <a:avLst/>
          </a:prstGeom>
        </p:spPr>
        <p:txBody>
          <a:bodyPr>
            <a:normAutofit/>
          </a:bodyPr>
          <a:lstStyle>
            <a:lvl1pPr marL="0" indent="0">
              <a:buNone/>
              <a:defRPr lang="nb-NO" sz="1200" kern="1200" smtClean="0">
                <a:solidFill>
                  <a:schemeClr val="bg1"/>
                </a:solidFill>
                <a:ea typeface="Century Gothic" charset="0"/>
                <a:cs typeface="Century Gothic" charset="0"/>
              </a:defRPr>
            </a:lvl1pPr>
          </a:lstStyle>
          <a:p>
            <a:pPr lvl="0"/>
            <a:r>
              <a:rPr lang="nb-NO" sz="1200" dirty="0"/>
              <a:t>Ditt navn </a:t>
            </a:r>
            <a:r>
              <a:rPr lang="nb-NO" sz="1200" kern="1200" dirty="0">
                <a:solidFill>
                  <a:schemeClr val="accent6"/>
                </a:solidFill>
                <a:latin typeface="+mn-lt"/>
              </a:rPr>
              <a:t>// </a:t>
            </a:r>
            <a:r>
              <a:rPr lang="nb-NO" sz="1200" kern="1200" dirty="0">
                <a:solidFill>
                  <a:schemeClr val="accent6"/>
                </a:solidFill>
                <a:latin typeface="+mn-lt"/>
                <a:ea typeface="Century Gothic" charset="0"/>
                <a:cs typeface="Century Gothic" charset="0"/>
              </a:rPr>
              <a:t>mailadresse // dato for rapport</a:t>
            </a:r>
            <a:endParaRPr lang="nb-NO" dirty="0"/>
          </a:p>
        </p:txBody>
      </p:sp>
    </p:spTree>
    <p:extLst>
      <p:ext uri="{BB962C8B-B14F-4D97-AF65-F5344CB8AC3E}">
        <p14:creationId xmlns:p14="http://schemas.microsoft.com/office/powerpoint/2010/main" val="1480858405"/>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Forside Mørkegrå">
    <p:bg>
      <p:bgPr>
        <a:solidFill>
          <a:schemeClr val="accent6"/>
        </a:solidFill>
        <a:effectLst/>
      </p:bgPr>
    </p:bg>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827451" y="3626068"/>
            <a:ext cx="6866809" cy="1397877"/>
          </a:xfrm>
        </p:spPr>
        <p:txBody>
          <a:bodyPr anchor="b">
            <a:normAutofit/>
          </a:bodyPr>
          <a:lstStyle>
            <a:lvl1pPr algn="l">
              <a:defRPr sz="4000">
                <a:solidFill>
                  <a:schemeClr val="accent3"/>
                </a:solidFill>
              </a:defRPr>
            </a:lvl1pPr>
          </a:lstStyle>
          <a:p>
            <a:r>
              <a:rPr lang="nb-NO" dirty="0"/>
              <a:t>TITTEL PÅ RAPPORT (BRUK KUN STORE BOKSTAVER)</a:t>
            </a:r>
          </a:p>
        </p:txBody>
      </p:sp>
      <p:sp>
        <p:nvSpPr>
          <p:cNvPr id="3" name="Undertittel 2"/>
          <p:cNvSpPr>
            <a:spLocks noGrp="1"/>
          </p:cNvSpPr>
          <p:nvPr>
            <p:ph type="subTitle" idx="1"/>
          </p:nvPr>
        </p:nvSpPr>
        <p:spPr>
          <a:xfrm>
            <a:off x="827451" y="5023945"/>
            <a:ext cx="6866809" cy="833328"/>
          </a:xfrm>
          <a:prstGeom prst="rect">
            <a:avLst/>
          </a:prstGeom>
        </p:spPr>
        <p:txBody>
          <a:bodyPr/>
          <a:lstStyle>
            <a:lvl1pPr marL="0" indent="0" algn="l">
              <a:buNone/>
              <a:defRPr sz="2400">
                <a:solidFill>
                  <a:schemeClr val="bg1"/>
                </a:solidFill>
                <a:latin typeface="Century Gothic" charset="0"/>
                <a:ea typeface="Century Gothic" charset="0"/>
                <a:cs typeface="Century Gothic"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pic>
        <p:nvPicPr>
          <p:cNvPr id="9" name="Bild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2351" y="472967"/>
            <a:ext cx="964573" cy="1308537"/>
          </a:xfrm>
          <a:prstGeom prst="rect">
            <a:avLst/>
          </a:prstGeom>
        </p:spPr>
      </p:pic>
      <p:pic>
        <p:nvPicPr>
          <p:cNvPr id="4" name="Bilde 3">
            <a:extLst>
              <a:ext uri="{FF2B5EF4-FFF2-40B4-BE49-F238E27FC236}">
                <a16:creationId xmlns:a16="http://schemas.microsoft.com/office/drawing/2014/main" id="{43463611-1F7E-4B99-B204-0D3CF948EEF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774" t="5172"/>
          <a:stretch/>
        </p:blipFill>
        <p:spPr>
          <a:xfrm rot="5400000">
            <a:off x="6786635" y="451908"/>
            <a:ext cx="5857271" cy="4953459"/>
          </a:xfrm>
          <a:prstGeom prst="rect">
            <a:avLst/>
          </a:prstGeom>
        </p:spPr>
      </p:pic>
      <p:sp>
        <p:nvSpPr>
          <p:cNvPr id="7" name="Plassholder for tekst 6">
            <a:extLst>
              <a:ext uri="{FF2B5EF4-FFF2-40B4-BE49-F238E27FC236}">
                <a16:creationId xmlns:a16="http://schemas.microsoft.com/office/drawing/2014/main" id="{742DA91D-C825-9741-B5A5-995E5BA8B2AE}"/>
              </a:ext>
            </a:extLst>
          </p:cNvPr>
          <p:cNvSpPr>
            <a:spLocks noGrp="1"/>
          </p:cNvSpPr>
          <p:nvPr>
            <p:ph type="body" sz="quarter" idx="10" hasCustomPrompt="1"/>
          </p:nvPr>
        </p:nvSpPr>
        <p:spPr>
          <a:xfrm>
            <a:off x="817210" y="6046424"/>
            <a:ext cx="6877050" cy="385763"/>
          </a:xfrm>
          <a:prstGeom prst="rect">
            <a:avLst/>
          </a:prstGeom>
        </p:spPr>
        <p:txBody>
          <a:bodyPr>
            <a:normAutofit/>
          </a:bodyPr>
          <a:lstStyle>
            <a:lvl1pPr marL="0" indent="0">
              <a:buNone/>
              <a:defRPr lang="nb-NO" sz="1200" kern="1200" smtClean="0">
                <a:solidFill>
                  <a:schemeClr val="bg1"/>
                </a:solidFill>
                <a:ea typeface="Century Gothic" charset="0"/>
                <a:cs typeface="Century Gothic" charset="0"/>
              </a:defRPr>
            </a:lvl1pPr>
          </a:lstStyle>
          <a:p>
            <a:pPr lvl="0"/>
            <a:r>
              <a:rPr lang="nb-NO" sz="1200" dirty="0"/>
              <a:t>Ditt navn </a:t>
            </a:r>
            <a:r>
              <a:rPr lang="nb-NO" sz="1200" kern="1200" dirty="0">
                <a:solidFill>
                  <a:schemeClr val="accent6"/>
                </a:solidFill>
                <a:latin typeface="+mn-lt"/>
              </a:rPr>
              <a:t>// </a:t>
            </a:r>
            <a:r>
              <a:rPr lang="nb-NO" sz="1200" kern="1200" dirty="0">
                <a:solidFill>
                  <a:schemeClr val="accent6"/>
                </a:solidFill>
                <a:latin typeface="+mn-lt"/>
                <a:ea typeface="Century Gothic" charset="0"/>
                <a:cs typeface="Century Gothic" charset="0"/>
              </a:rPr>
              <a:t>mailadresse // dato for rapport</a:t>
            </a:r>
            <a:endParaRPr lang="nb-NO" dirty="0"/>
          </a:p>
        </p:txBody>
      </p:sp>
    </p:spTree>
    <p:extLst>
      <p:ext uri="{BB962C8B-B14F-4D97-AF65-F5344CB8AC3E}">
        <p14:creationId xmlns:p14="http://schemas.microsoft.com/office/powerpoint/2010/main" val="2894453946"/>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Prosjektinformasjon">
    <p:spTree>
      <p:nvGrpSpPr>
        <p:cNvPr id="1" name=""/>
        <p:cNvGrpSpPr/>
        <p:nvPr/>
      </p:nvGrpSpPr>
      <p:grpSpPr>
        <a:xfrm>
          <a:off x="0" y="0"/>
          <a:ext cx="0" cy="0"/>
          <a:chOff x="0" y="0"/>
          <a:chExt cx="0" cy="0"/>
        </a:xfrm>
      </p:grpSpPr>
      <p:sp>
        <p:nvSpPr>
          <p:cNvPr id="42" name="Title 1"/>
          <p:cNvSpPr>
            <a:spLocks noGrp="1"/>
          </p:cNvSpPr>
          <p:nvPr>
            <p:ph type="title" hasCustomPrompt="1"/>
          </p:nvPr>
        </p:nvSpPr>
        <p:spPr>
          <a:xfrm>
            <a:off x="803275" y="385327"/>
            <a:ext cx="10779125" cy="809559"/>
          </a:xfrm>
        </p:spPr>
        <p:txBody>
          <a:bodyPr anchor="b"/>
          <a:lstStyle/>
          <a:p>
            <a:r>
              <a:rPr lang="nb-NO" dirty="0"/>
              <a:t>Prosjektinformasjon</a:t>
            </a:r>
            <a:endParaRPr lang="en-US" dirty="0"/>
          </a:p>
        </p:txBody>
      </p:sp>
      <p:sp>
        <p:nvSpPr>
          <p:cNvPr id="46" name="Oval 45"/>
          <p:cNvSpPr/>
          <p:nvPr/>
        </p:nvSpPr>
        <p:spPr>
          <a:xfrm>
            <a:off x="1461415" y="1562390"/>
            <a:ext cx="623999" cy="58799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67" dirty="0" err="1"/>
          </a:p>
        </p:txBody>
      </p:sp>
      <p:sp>
        <p:nvSpPr>
          <p:cNvPr id="27" name="TextBox 26"/>
          <p:cNvSpPr txBox="1"/>
          <p:nvPr/>
        </p:nvSpPr>
        <p:spPr>
          <a:xfrm>
            <a:off x="2219281" y="1757016"/>
            <a:ext cx="2261217" cy="338554"/>
          </a:xfrm>
          <a:prstGeom prst="rect">
            <a:avLst/>
          </a:prstGeom>
          <a:noFill/>
        </p:spPr>
        <p:txBody>
          <a:bodyPr wrap="square" rtlCol="0">
            <a:spAutoFit/>
          </a:bodyPr>
          <a:lstStyle/>
          <a:p>
            <a:pPr algn="l"/>
            <a:r>
              <a:rPr lang="nb-NO" sz="1600" noProof="0" dirty="0">
                <a:latin typeface="Arial"/>
                <a:cs typeface="Arial"/>
              </a:rPr>
              <a:t>OPPDRAGSGIVER</a:t>
            </a:r>
          </a:p>
        </p:txBody>
      </p:sp>
      <p:cxnSp>
        <p:nvCxnSpPr>
          <p:cNvPr id="34" name="Straight Connector 33"/>
          <p:cNvCxnSpPr/>
          <p:nvPr/>
        </p:nvCxnSpPr>
        <p:spPr>
          <a:xfrm>
            <a:off x="5915549" y="1208227"/>
            <a:ext cx="0" cy="4718251"/>
          </a:xfrm>
          <a:prstGeom prst="line">
            <a:avLst/>
          </a:prstGeom>
          <a:ln w="635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1363666" y="3171979"/>
            <a:ext cx="9267300" cy="0"/>
          </a:xfrm>
          <a:prstGeom prst="line">
            <a:avLst/>
          </a:prstGeom>
          <a:ln w="635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9" name="Oval 58"/>
          <p:cNvSpPr/>
          <p:nvPr/>
        </p:nvSpPr>
        <p:spPr>
          <a:xfrm>
            <a:off x="1461415" y="4791039"/>
            <a:ext cx="623999" cy="58799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67" dirty="0" err="1"/>
          </a:p>
        </p:txBody>
      </p:sp>
      <p:sp>
        <p:nvSpPr>
          <p:cNvPr id="62" name="Text Placeholder 17"/>
          <p:cNvSpPr>
            <a:spLocks noGrp="1"/>
          </p:cNvSpPr>
          <p:nvPr>
            <p:ph type="body" sz="quarter" idx="15" hasCustomPrompt="1"/>
          </p:nvPr>
        </p:nvSpPr>
        <p:spPr>
          <a:xfrm>
            <a:off x="2258353" y="2254824"/>
            <a:ext cx="3273240" cy="348268"/>
          </a:xfrm>
          <a:prstGeom prst="rect">
            <a:avLst/>
          </a:prstGeom>
          <a:ln>
            <a:noFill/>
          </a:ln>
        </p:spPr>
        <p:txBody>
          <a:bodyPr anchor="ctr">
            <a:noAutofit/>
          </a:bodyPr>
          <a:lstStyle>
            <a:lvl1pPr marL="0" indent="0" algn="l">
              <a:buNone/>
              <a:defRPr sz="1400" baseline="0">
                <a:solidFill>
                  <a:schemeClr val="accent6"/>
                </a:solidFill>
              </a:defRPr>
            </a:lvl1pPr>
          </a:lstStyle>
          <a:p>
            <a:pPr lvl="0"/>
            <a:r>
              <a:rPr lang="nb-NO" dirty="0"/>
              <a:t>Kundenavn</a:t>
            </a:r>
          </a:p>
        </p:txBody>
      </p:sp>
      <p:sp>
        <p:nvSpPr>
          <p:cNvPr id="64" name="Text Placeholder 17"/>
          <p:cNvSpPr>
            <a:spLocks noGrp="1"/>
          </p:cNvSpPr>
          <p:nvPr>
            <p:ph type="body" sz="quarter" idx="16" hasCustomPrompt="1"/>
          </p:nvPr>
        </p:nvSpPr>
        <p:spPr>
          <a:xfrm>
            <a:off x="2258353" y="2590705"/>
            <a:ext cx="3273240" cy="348268"/>
          </a:xfrm>
          <a:prstGeom prst="rect">
            <a:avLst/>
          </a:prstGeom>
          <a:ln>
            <a:noFill/>
          </a:ln>
        </p:spPr>
        <p:txBody>
          <a:bodyPr anchor="ctr">
            <a:noAutofit/>
          </a:bodyPr>
          <a:lstStyle>
            <a:lvl1pPr marL="0" indent="0" algn="l">
              <a:buNone/>
              <a:defRPr sz="1400" baseline="0">
                <a:solidFill>
                  <a:schemeClr val="accent6"/>
                </a:solidFill>
              </a:defRPr>
            </a:lvl1pPr>
          </a:lstStyle>
          <a:p>
            <a:pPr lvl="0"/>
            <a:r>
              <a:rPr lang="nb-NO" dirty="0"/>
              <a:t>Kontaktperson</a:t>
            </a:r>
          </a:p>
        </p:txBody>
      </p:sp>
      <p:cxnSp>
        <p:nvCxnSpPr>
          <p:cNvPr id="66" name="Straight Connector 65"/>
          <p:cNvCxnSpPr/>
          <p:nvPr/>
        </p:nvCxnSpPr>
        <p:spPr>
          <a:xfrm>
            <a:off x="2253883" y="1701470"/>
            <a:ext cx="0" cy="4442771"/>
          </a:xfrm>
          <a:prstGeom prst="line">
            <a:avLst/>
          </a:prstGeom>
          <a:ln w="6350" cmpd="sng">
            <a:prstDash val="dot"/>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2253883" y="2136832"/>
            <a:ext cx="3661667" cy="0"/>
          </a:xfrm>
          <a:prstGeom prst="line">
            <a:avLst/>
          </a:prstGeom>
          <a:ln w="6350" cmpd="sng">
            <a:prstDash val="dot"/>
          </a:ln>
          <a:effectLst/>
        </p:spPr>
        <p:style>
          <a:lnRef idx="2">
            <a:schemeClr val="accent1"/>
          </a:lnRef>
          <a:fillRef idx="0">
            <a:schemeClr val="accent1"/>
          </a:fillRef>
          <a:effectRef idx="1">
            <a:schemeClr val="accent1"/>
          </a:effectRef>
          <a:fontRef idx="minor">
            <a:schemeClr val="tx1"/>
          </a:fontRef>
        </p:style>
      </p:cxnSp>
      <p:sp>
        <p:nvSpPr>
          <p:cNvPr id="70" name="Oval 69"/>
          <p:cNvSpPr/>
          <p:nvPr/>
        </p:nvSpPr>
        <p:spPr>
          <a:xfrm>
            <a:off x="1462967" y="3246579"/>
            <a:ext cx="623999" cy="58799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67" dirty="0" err="1"/>
          </a:p>
        </p:txBody>
      </p:sp>
      <p:sp>
        <p:nvSpPr>
          <p:cNvPr id="72" name="TextBox 71"/>
          <p:cNvSpPr txBox="1"/>
          <p:nvPr/>
        </p:nvSpPr>
        <p:spPr>
          <a:xfrm>
            <a:off x="2277405" y="3425108"/>
            <a:ext cx="2261217" cy="338554"/>
          </a:xfrm>
          <a:prstGeom prst="rect">
            <a:avLst/>
          </a:prstGeom>
          <a:noFill/>
        </p:spPr>
        <p:txBody>
          <a:bodyPr wrap="square" rtlCol="0">
            <a:spAutoFit/>
          </a:bodyPr>
          <a:lstStyle/>
          <a:p>
            <a:pPr algn="l"/>
            <a:r>
              <a:rPr lang="nb-NO" sz="1600" noProof="0">
                <a:latin typeface="Arial"/>
                <a:cs typeface="Arial"/>
              </a:rPr>
              <a:t>FORMÅL</a:t>
            </a:r>
          </a:p>
        </p:txBody>
      </p:sp>
      <p:sp>
        <p:nvSpPr>
          <p:cNvPr id="73" name="Text Placeholder 17"/>
          <p:cNvSpPr>
            <a:spLocks noGrp="1"/>
          </p:cNvSpPr>
          <p:nvPr>
            <p:ph type="body" sz="quarter" idx="17" hasCustomPrompt="1"/>
          </p:nvPr>
        </p:nvSpPr>
        <p:spPr>
          <a:xfrm>
            <a:off x="2258353" y="3916486"/>
            <a:ext cx="3273240" cy="685671"/>
          </a:xfrm>
          <a:prstGeom prst="rect">
            <a:avLst/>
          </a:prstGeom>
          <a:ln>
            <a:noFill/>
          </a:ln>
        </p:spPr>
        <p:txBody>
          <a:bodyPr anchor="t">
            <a:noAutofit/>
          </a:bodyPr>
          <a:lstStyle>
            <a:lvl1pPr marL="0" indent="0" algn="l">
              <a:buNone/>
              <a:defRPr sz="1400" baseline="0">
                <a:solidFill>
                  <a:schemeClr val="accent6"/>
                </a:solidFill>
              </a:defRPr>
            </a:lvl1pPr>
          </a:lstStyle>
          <a:p>
            <a:pPr lvl="0"/>
            <a:r>
              <a:rPr lang="nb-NO"/>
              <a:t>Kort beskrivelse av prosjektets hensikt og formål</a:t>
            </a:r>
          </a:p>
        </p:txBody>
      </p:sp>
      <p:cxnSp>
        <p:nvCxnSpPr>
          <p:cNvPr id="74" name="Straight Connector 73"/>
          <p:cNvCxnSpPr/>
          <p:nvPr/>
        </p:nvCxnSpPr>
        <p:spPr>
          <a:xfrm>
            <a:off x="1363666" y="4707311"/>
            <a:ext cx="9267300" cy="0"/>
          </a:xfrm>
          <a:prstGeom prst="line">
            <a:avLst/>
          </a:prstGeom>
          <a:ln w="635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2253883" y="3794565"/>
            <a:ext cx="3661667" cy="0"/>
          </a:xfrm>
          <a:prstGeom prst="line">
            <a:avLst/>
          </a:prstGeom>
          <a:ln w="6350" cmpd="sng">
            <a:prstDash val="dot"/>
          </a:ln>
          <a:effectLst/>
        </p:spPr>
        <p:style>
          <a:lnRef idx="2">
            <a:schemeClr val="accent1"/>
          </a:lnRef>
          <a:fillRef idx="0">
            <a:schemeClr val="accent1"/>
          </a:fillRef>
          <a:effectRef idx="1">
            <a:schemeClr val="accent1"/>
          </a:effectRef>
          <a:fontRef idx="minor">
            <a:schemeClr val="tx1"/>
          </a:fontRef>
        </p:style>
      </p:cxnSp>
      <p:sp>
        <p:nvSpPr>
          <p:cNvPr id="82" name="TextBox 81"/>
          <p:cNvSpPr txBox="1"/>
          <p:nvPr/>
        </p:nvSpPr>
        <p:spPr>
          <a:xfrm>
            <a:off x="2277405" y="4984998"/>
            <a:ext cx="2261217" cy="338554"/>
          </a:xfrm>
          <a:prstGeom prst="rect">
            <a:avLst/>
          </a:prstGeom>
          <a:noFill/>
        </p:spPr>
        <p:txBody>
          <a:bodyPr wrap="square" rtlCol="0">
            <a:spAutoFit/>
          </a:bodyPr>
          <a:lstStyle/>
          <a:p>
            <a:pPr algn="l"/>
            <a:r>
              <a:rPr lang="nb-NO" sz="1600" noProof="0">
                <a:latin typeface="Arial"/>
                <a:cs typeface="Arial"/>
              </a:rPr>
              <a:t>GJENNOMFØRING</a:t>
            </a:r>
          </a:p>
        </p:txBody>
      </p:sp>
      <p:cxnSp>
        <p:nvCxnSpPr>
          <p:cNvPr id="83" name="Straight Connector 82"/>
          <p:cNvCxnSpPr/>
          <p:nvPr/>
        </p:nvCxnSpPr>
        <p:spPr>
          <a:xfrm>
            <a:off x="2290895" y="5354455"/>
            <a:ext cx="3661667" cy="0"/>
          </a:xfrm>
          <a:prstGeom prst="line">
            <a:avLst/>
          </a:prstGeom>
          <a:ln w="6350" cmpd="sng">
            <a:prstDash val="dot"/>
          </a:ln>
          <a:effectLst/>
        </p:spPr>
        <p:style>
          <a:lnRef idx="2">
            <a:schemeClr val="accent1"/>
          </a:lnRef>
          <a:fillRef idx="0">
            <a:schemeClr val="accent1"/>
          </a:fillRef>
          <a:effectRef idx="1">
            <a:schemeClr val="accent1"/>
          </a:effectRef>
          <a:fontRef idx="minor">
            <a:schemeClr val="tx1"/>
          </a:fontRef>
        </p:style>
      </p:cxnSp>
      <p:sp>
        <p:nvSpPr>
          <p:cNvPr id="84" name="Text Placeholder 17"/>
          <p:cNvSpPr>
            <a:spLocks noGrp="1"/>
          </p:cNvSpPr>
          <p:nvPr>
            <p:ph type="body" sz="quarter" idx="18" hasCustomPrompt="1"/>
          </p:nvPr>
        </p:nvSpPr>
        <p:spPr>
          <a:xfrm>
            <a:off x="2260233" y="5469458"/>
            <a:ext cx="3273240" cy="1007654"/>
          </a:xfrm>
          <a:prstGeom prst="rect">
            <a:avLst/>
          </a:prstGeom>
          <a:ln>
            <a:noFill/>
          </a:ln>
        </p:spPr>
        <p:txBody>
          <a:bodyPr anchor="t">
            <a:noAutofit/>
          </a:bodyPr>
          <a:lstStyle>
            <a:lvl1pPr marL="0" indent="0" algn="l">
              <a:buNone/>
              <a:defRPr sz="1400" baseline="0">
                <a:solidFill>
                  <a:schemeClr val="accent6"/>
                </a:solidFill>
              </a:defRPr>
            </a:lvl1pPr>
          </a:lstStyle>
          <a:p>
            <a:pPr lvl="0"/>
            <a:r>
              <a:rPr lang="nb-NO" dirty="0"/>
              <a:t>Dato/ tidsrom og annen praktisk info om feltarbeid</a:t>
            </a:r>
          </a:p>
        </p:txBody>
      </p:sp>
      <p:sp>
        <p:nvSpPr>
          <p:cNvPr id="85" name="Oval 84"/>
          <p:cNvSpPr/>
          <p:nvPr/>
        </p:nvSpPr>
        <p:spPr>
          <a:xfrm>
            <a:off x="6176830" y="1562390"/>
            <a:ext cx="623999" cy="58799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67" dirty="0" err="1"/>
          </a:p>
        </p:txBody>
      </p:sp>
      <p:sp>
        <p:nvSpPr>
          <p:cNvPr id="86" name="TextBox 85"/>
          <p:cNvSpPr txBox="1"/>
          <p:nvPr/>
        </p:nvSpPr>
        <p:spPr>
          <a:xfrm>
            <a:off x="6934696" y="1757016"/>
            <a:ext cx="2261217" cy="338554"/>
          </a:xfrm>
          <a:prstGeom prst="rect">
            <a:avLst/>
          </a:prstGeom>
          <a:noFill/>
        </p:spPr>
        <p:txBody>
          <a:bodyPr wrap="square" rtlCol="0">
            <a:spAutoFit/>
          </a:bodyPr>
          <a:lstStyle/>
          <a:p>
            <a:pPr algn="l"/>
            <a:r>
              <a:rPr lang="nb-NO" sz="1600" noProof="0">
                <a:latin typeface="Arial"/>
                <a:cs typeface="Arial"/>
              </a:rPr>
              <a:t>METODE</a:t>
            </a:r>
          </a:p>
        </p:txBody>
      </p:sp>
      <p:sp>
        <p:nvSpPr>
          <p:cNvPr id="88" name="Oval 87"/>
          <p:cNvSpPr/>
          <p:nvPr/>
        </p:nvSpPr>
        <p:spPr>
          <a:xfrm>
            <a:off x="6176830" y="4791039"/>
            <a:ext cx="623999" cy="58799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67" dirty="0" err="1"/>
          </a:p>
        </p:txBody>
      </p:sp>
      <p:sp>
        <p:nvSpPr>
          <p:cNvPr id="90" name="Text Placeholder 17"/>
          <p:cNvSpPr>
            <a:spLocks noGrp="1"/>
          </p:cNvSpPr>
          <p:nvPr>
            <p:ph type="body" sz="quarter" idx="19" hasCustomPrompt="1"/>
          </p:nvPr>
        </p:nvSpPr>
        <p:spPr>
          <a:xfrm>
            <a:off x="6973767" y="2254822"/>
            <a:ext cx="3273238" cy="720243"/>
          </a:xfrm>
          <a:prstGeom prst="rect">
            <a:avLst/>
          </a:prstGeom>
          <a:ln>
            <a:noFill/>
          </a:ln>
        </p:spPr>
        <p:txBody>
          <a:bodyPr anchor="t">
            <a:noAutofit/>
          </a:bodyPr>
          <a:lstStyle>
            <a:lvl1pPr marL="0" indent="0" algn="l">
              <a:buNone/>
              <a:defRPr sz="1400" baseline="0">
                <a:solidFill>
                  <a:schemeClr val="accent6"/>
                </a:solidFill>
              </a:defRPr>
            </a:lvl1pPr>
          </a:lstStyle>
          <a:p>
            <a:pPr lvl="0"/>
            <a:r>
              <a:rPr lang="nb-NO" dirty="0"/>
              <a:t>Kort om metode</a:t>
            </a:r>
          </a:p>
        </p:txBody>
      </p:sp>
      <p:cxnSp>
        <p:nvCxnSpPr>
          <p:cNvPr id="92" name="Straight Connector 91"/>
          <p:cNvCxnSpPr/>
          <p:nvPr/>
        </p:nvCxnSpPr>
        <p:spPr>
          <a:xfrm>
            <a:off x="6969297" y="1701470"/>
            <a:ext cx="0" cy="4442771"/>
          </a:xfrm>
          <a:prstGeom prst="line">
            <a:avLst/>
          </a:prstGeom>
          <a:ln w="6350" cmpd="sng">
            <a:prstDash val="dot"/>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6969297" y="2136832"/>
            <a:ext cx="3661667" cy="0"/>
          </a:xfrm>
          <a:prstGeom prst="line">
            <a:avLst/>
          </a:prstGeom>
          <a:ln w="6350" cmpd="sng">
            <a:prstDash val="dot"/>
          </a:ln>
          <a:effectLst/>
        </p:spPr>
        <p:style>
          <a:lnRef idx="2">
            <a:schemeClr val="accent1"/>
          </a:lnRef>
          <a:fillRef idx="0">
            <a:schemeClr val="accent1"/>
          </a:fillRef>
          <a:effectRef idx="1">
            <a:schemeClr val="accent1"/>
          </a:effectRef>
          <a:fontRef idx="minor">
            <a:schemeClr val="tx1"/>
          </a:fontRef>
        </p:style>
      </p:cxnSp>
      <p:sp>
        <p:nvSpPr>
          <p:cNvPr id="94" name="Oval 93"/>
          <p:cNvSpPr/>
          <p:nvPr/>
        </p:nvSpPr>
        <p:spPr>
          <a:xfrm>
            <a:off x="6178382" y="3246579"/>
            <a:ext cx="623999" cy="58799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67" dirty="0" err="1"/>
          </a:p>
        </p:txBody>
      </p:sp>
      <p:sp>
        <p:nvSpPr>
          <p:cNvPr id="96" name="TextBox 95"/>
          <p:cNvSpPr txBox="1"/>
          <p:nvPr/>
        </p:nvSpPr>
        <p:spPr>
          <a:xfrm>
            <a:off x="6992819" y="3425108"/>
            <a:ext cx="2261217" cy="338554"/>
          </a:xfrm>
          <a:prstGeom prst="rect">
            <a:avLst/>
          </a:prstGeom>
          <a:noFill/>
        </p:spPr>
        <p:txBody>
          <a:bodyPr wrap="square" rtlCol="0">
            <a:spAutoFit/>
          </a:bodyPr>
          <a:lstStyle/>
          <a:p>
            <a:pPr algn="l"/>
            <a:r>
              <a:rPr lang="nb-NO" sz="1600" noProof="0">
                <a:latin typeface="Arial"/>
                <a:cs typeface="Arial"/>
              </a:rPr>
              <a:t>MÅLGRUPPE</a:t>
            </a:r>
          </a:p>
        </p:txBody>
      </p:sp>
      <p:sp>
        <p:nvSpPr>
          <p:cNvPr id="97" name="Text Placeholder 17"/>
          <p:cNvSpPr>
            <a:spLocks noGrp="1"/>
          </p:cNvSpPr>
          <p:nvPr>
            <p:ph type="body" sz="quarter" idx="21" hasCustomPrompt="1"/>
          </p:nvPr>
        </p:nvSpPr>
        <p:spPr>
          <a:xfrm>
            <a:off x="6973767" y="3916486"/>
            <a:ext cx="3273240" cy="685671"/>
          </a:xfrm>
          <a:prstGeom prst="rect">
            <a:avLst/>
          </a:prstGeom>
          <a:ln>
            <a:noFill/>
          </a:ln>
        </p:spPr>
        <p:txBody>
          <a:bodyPr anchor="t">
            <a:noAutofit/>
          </a:bodyPr>
          <a:lstStyle>
            <a:lvl1pPr marL="0" indent="0" algn="l">
              <a:buNone/>
              <a:defRPr sz="1400" baseline="0">
                <a:solidFill>
                  <a:schemeClr val="accent6"/>
                </a:solidFill>
              </a:defRPr>
            </a:lvl1pPr>
          </a:lstStyle>
          <a:p>
            <a:pPr lvl="0"/>
            <a:r>
              <a:rPr lang="nb-NO" dirty="0"/>
              <a:t>Populasjon og kriterier</a:t>
            </a:r>
          </a:p>
        </p:txBody>
      </p:sp>
      <p:cxnSp>
        <p:nvCxnSpPr>
          <p:cNvPr id="98" name="Straight Connector 97"/>
          <p:cNvCxnSpPr/>
          <p:nvPr/>
        </p:nvCxnSpPr>
        <p:spPr>
          <a:xfrm>
            <a:off x="6969297" y="3794565"/>
            <a:ext cx="3661667" cy="0"/>
          </a:xfrm>
          <a:prstGeom prst="line">
            <a:avLst/>
          </a:prstGeom>
          <a:ln w="6350" cmpd="sng">
            <a:prstDash val="dot"/>
          </a:ln>
          <a:effectLst/>
        </p:spPr>
        <p:style>
          <a:lnRef idx="2">
            <a:schemeClr val="accent1"/>
          </a:lnRef>
          <a:fillRef idx="0">
            <a:schemeClr val="accent1"/>
          </a:fillRef>
          <a:effectRef idx="1">
            <a:schemeClr val="accent1"/>
          </a:effectRef>
          <a:fontRef idx="minor">
            <a:schemeClr val="tx1"/>
          </a:fontRef>
        </p:style>
      </p:cxnSp>
      <p:sp>
        <p:nvSpPr>
          <p:cNvPr id="99" name="TextBox 98"/>
          <p:cNvSpPr txBox="1"/>
          <p:nvPr/>
        </p:nvSpPr>
        <p:spPr>
          <a:xfrm>
            <a:off x="6992819" y="4984997"/>
            <a:ext cx="2261217" cy="338554"/>
          </a:xfrm>
          <a:prstGeom prst="rect">
            <a:avLst/>
          </a:prstGeom>
          <a:noFill/>
        </p:spPr>
        <p:txBody>
          <a:bodyPr wrap="square" rtlCol="0">
            <a:spAutoFit/>
          </a:bodyPr>
          <a:lstStyle/>
          <a:p>
            <a:pPr algn="l"/>
            <a:r>
              <a:rPr lang="nb-NO" sz="1600" noProof="0">
                <a:latin typeface="Arial"/>
                <a:cs typeface="Arial"/>
              </a:rPr>
              <a:t>UTVALG</a:t>
            </a:r>
          </a:p>
        </p:txBody>
      </p:sp>
      <p:sp>
        <p:nvSpPr>
          <p:cNvPr id="100" name="Text Placeholder 17"/>
          <p:cNvSpPr>
            <a:spLocks noGrp="1"/>
          </p:cNvSpPr>
          <p:nvPr>
            <p:ph type="body" sz="quarter" idx="22" hasCustomPrompt="1"/>
          </p:nvPr>
        </p:nvSpPr>
        <p:spPr>
          <a:xfrm>
            <a:off x="6975647" y="5469458"/>
            <a:ext cx="3273240" cy="1007654"/>
          </a:xfrm>
          <a:prstGeom prst="rect">
            <a:avLst/>
          </a:prstGeom>
          <a:ln>
            <a:noFill/>
          </a:ln>
        </p:spPr>
        <p:txBody>
          <a:bodyPr anchor="t">
            <a:noAutofit/>
          </a:bodyPr>
          <a:lstStyle>
            <a:lvl1pPr marL="0" indent="0" algn="l">
              <a:buNone/>
              <a:defRPr sz="1400" baseline="0">
                <a:solidFill>
                  <a:schemeClr val="accent6"/>
                </a:solidFill>
              </a:defRPr>
            </a:lvl1pPr>
          </a:lstStyle>
          <a:p>
            <a:pPr lvl="0"/>
            <a:r>
              <a:rPr lang="nb-NO" dirty="0"/>
              <a:t>Antall, info om vekting eller lignende</a:t>
            </a:r>
          </a:p>
        </p:txBody>
      </p:sp>
      <p:cxnSp>
        <p:nvCxnSpPr>
          <p:cNvPr id="103" name="Straight Connector 102"/>
          <p:cNvCxnSpPr/>
          <p:nvPr/>
        </p:nvCxnSpPr>
        <p:spPr>
          <a:xfrm>
            <a:off x="6969297" y="5351596"/>
            <a:ext cx="3661667" cy="0"/>
          </a:xfrm>
          <a:prstGeom prst="line">
            <a:avLst/>
          </a:prstGeom>
          <a:ln w="6350" cmpd="sng">
            <a:prstDash val="dot"/>
          </a:ln>
          <a:effectLst/>
        </p:spPr>
        <p:style>
          <a:lnRef idx="2">
            <a:schemeClr val="accent1"/>
          </a:lnRef>
          <a:fillRef idx="0">
            <a:schemeClr val="accent1"/>
          </a:fillRef>
          <a:effectRef idx="1">
            <a:schemeClr val="accent1"/>
          </a:effectRef>
          <a:fontRef idx="minor">
            <a:schemeClr val="tx1"/>
          </a:fontRef>
        </p:style>
      </p:cxnSp>
      <p:pic>
        <p:nvPicPr>
          <p:cNvPr id="109" name="Picture 108" descr="noun_174068_cc.pn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182526" y="1616641"/>
            <a:ext cx="628820" cy="466219"/>
          </a:xfrm>
          <a:prstGeom prst="rect">
            <a:avLst/>
          </a:prstGeom>
        </p:spPr>
      </p:pic>
      <p:pic>
        <p:nvPicPr>
          <p:cNvPr id="110" name="Picture 109" descr="noun_174061_cc.pn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73561" y="3319449"/>
            <a:ext cx="620185" cy="432027"/>
          </a:xfrm>
          <a:prstGeom prst="rect">
            <a:avLst/>
          </a:prstGeom>
        </p:spPr>
      </p:pic>
      <p:pic>
        <p:nvPicPr>
          <p:cNvPr id="111" name="Picture 110" descr="noun_174073_cc.pn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471367" y="4871854"/>
            <a:ext cx="615600" cy="439307"/>
          </a:xfrm>
          <a:prstGeom prst="rect">
            <a:avLst/>
          </a:prstGeom>
          <a:ln>
            <a:noFill/>
          </a:ln>
        </p:spPr>
      </p:pic>
      <p:pic>
        <p:nvPicPr>
          <p:cNvPr id="112" name="Picture 111" descr="noun_174040_cc.pn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09856" y="4865921"/>
            <a:ext cx="583407" cy="437444"/>
          </a:xfrm>
          <a:prstGeom prst="rect">
            <a:avLst/>
          </a:prstGeom>
        </p:spPr>
      </p:pic>
      <p:pic>
        <p:nvPicPr>
          <p:cNvPr id="113" name="Picture 112" descr="noun_174027_cc.pn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493482" y="3310569"/>
            <a:ext cx="581425" cy="432237"/>
          </a:xfrm>
          <a:prstGeom prst="rect">
            <a:avLst/>
          </a:prstGeom>
        </p:spPr>
      </p:pic>
      <p:pic>
        <p:nvPicPr>
          <p:cNvPr id="114" name="Picture 113" descr="noun_174059_cc.png"/>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471365" y="1643534"/>
            <a:ext cx="614049" cy="467467"/>
          </a:xfrm>
          <a:prstGeom prst="rect">
            <a:avLst/>
          </a:prstGeom>
        </p:spPr>
      </p:pic>
      <p:sp>
        <p:nvSpPr>
          <p:cNvPr id="41" name="Plassholder for lysbildenummer 4"/>
          <p:cNvSpPr>
            <a:spLocks noGrp="1"/>
          </p:cNvSpPr>
          <p:nvPr>
            <p:ph type="sldNum" sz="quarter" idx="4"/>
          </p:nvPr>
        </p:nvSpPr>
        <p:spPr>
          <a:xfrm>
            <a:off x="5770041" y="6492875"/>
            <a:ext cx="651917" cy="365125"/>
          </a:xfrm>
          <a:prstGeom prst="rect">
            <a:avLst/>
          </a:prstGeom>
        </p:spPr>
        <p:txBody>
          <a:bodyPr vert="horz" lIns="91440" tIns="45720" rIns="0" bIns="45720" rtlCol="0" anchor="ctr"/>
          <a:lstStyle>
            <a:lvl1pPr algn="ctr">
              <a:defRPr sz="1000">
                <a:solidFill>
                  <a:schemeClr val="tx1">
                    <a:tint val="75000"/>
                  </a:schemeClr>
                </a:solidFill>
              </a:defRPr>
            </a:lvl1pPr>
          </a:lstStyle>
          <a:p>
            <a:fld id="{DDE7E8B0-A2A7-4B0F-B5F8-F72AD7E81E70}" type="slidenum">
              <a:rPr lang="nb-NO" smtClean="0"/>
              <a:pPr/>
              <a:t>‹#›</a:t>
            </a:fld>
            <a:endParaRPr lang="nb-NO"/>
          </a:p>
        </p:txBody>
      </p:sp>
    </p:spTree>
    <p:extLst>
      <p:ext uri="{BB962C8B-B14F-4D97-AF65-F5344CB8AC3E}">
        <p14:creationId xmlns:p14="http://schemas.microsoft.com/office/powerpoint/2010/main" val="682632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1_Tre innsikter vertikal grønn">
    <p:bg>
      <p:bgPr>
        <a:solidFill>
          <a:schemeClr val="bg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1A33F82-8646-6845-9822-41BF742525D8}"/>
              </a:ext>
            </a:extLst>
          </p:cNvPr>
          <p:cNvSpPr/>
          <p:nvPr userDrawn="1"/>
        </p:nvSpPr>
        <p:spPr>
          <a:xfrm>
            <a:off x="0" y="0"/>
            <a:ext cx="407987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ittel 11">
            <a:extLst>
              <a:ext uri="{FF2B5EF4-FFF2-40B4-BE49-F238E27FC236}">
                <a16:creationId xmlns:a16="http://schemas.microsoft.com/office/drawing/2014/main" id="{748B0DA0-505C-FE4D-90D6-056F6297504F}"/>
              </a:ext>
            </a:extLst>
          </p:cNvPr>
          <p:cNvSpPr txBox="1">
            <a:spLocks/>
          </p:cNvSpPr>
          <p:nvPr userDrawn="1"/>
        </p:nvSpPr>
        <p:spPr>
          <a:xfrm>
            <a:off x="839788" y="1852986"/>
            <a:ext cx="2455503" cy="3212411"/>
          </a:xfrm>
          <a:prstGeom prst="rect">
            <a:avLst/>
          </a:prstGeom>
        </p:spPr>
        <p:txBody>
          <a:bodyPr>
            <a:noAutofit/>
          </a:bodyPr>
          <a:lstStyle>
            <a:lvl1pPr algn="l" defTabSz="914400" rtl="0" eaLnBrk="1" latinLnBrk="0" hangingPunct="1">
              <a:lnSpc>
                <a:spcPct val="90000"/>
              </a:lnSpc>
              <a:spcBef>
                <a:spcPct val="0"/>
              </a:spcBef>
              <a:buNone/>
              <a:defRPr sz="2800" b="1" kern="1200">
                <a:solidFill>
                  <a:schemeClr val="accent1"/>
                </a:solidFill>
                <a:latin typeface="Century Gothic" charset="0"/>
                <a:ea typeface="Century Gothic" charset="0"/>
                <a:cs typeface="Century Gothic" charset="0"/>
              </a:defRPr>
            </a:lvl1pPr>
          </a:lstStyle>
          <a:p>
            <a:pPr algn="ctr"/>
            <a:r>
              <a:rPr lang="nb-NO" sz="11500" dirty="0">
                <a:solidFill>
                  <a:schemeClr val="accent1">
                    <a:lumMod val="20000"/>
                    <a:lumOff val="80000"/>
                  </a:schemeClr>
                </a:solidFill>
              </a:rPr>
              <a:t>TRE</a:t>
            </a:r>
            <a:r>
              <a:rPr lang="nb-NO" sz="8800" dirty="0">
                <a:solidFill>
                  <a:schemeClr val="bg1"/>
                </a:solidFill>
              </a:rPr>
              <a:t> </a:t>
            </a:r>
            <a:r>
              <a:rPr lang="nb-NO" sz="3600" dirty="0">
                <a:solidFill>
                  <a:schemeClr val="bg1"/>
                </a:solidFill>
              </a:rPr>
              <a:t>VIKTIGSTE </a:t>
            </a:r>
            <a:r>
              <a:rPr lang="nb-NO" sz="3600" i="0" dirty="0">
                <a:solidFill>
                  <a:schemeClr val="bg1"/>
                </a:solidFill>
              </a:rPr>
              <a:t>INNSIKTER </a:t>
            </a:r>
            <a:br>
              <a:rPr lang="nb-NO" sz="3600" i="0" dirty="0">
                <a:solidFill>
                  <a:schemeClr val="bg1"/>
                </a:solidFill>
              </a:rPr>
            </a:br>
            <a:r>
              <a:rPr lang="nb-NO" sz="3600" i="0" dirty="0">
                <a:solidFill>
                  <a:schemeClr val="bg1"/>
                </a:solidFill>
              </a:rPr>
              <a:t>OG FUNN</a:t>
            </a:r>
          </a:p>
        </p:txBody>
      </p:sp>
      <p:pic>
        <p:nvPicPr>
          <p:cNvPr id="16" name="Bilde 15">
            <a:extLst>
              <a:ext uri="{FF2B5EF4-FFF2-40B4-BE49-F238E27FC236}">
                <a16:creationId xmlns:a16="http://schemas.microsoft.com/office/drawing/2014/main" id="{7DF83085-7DEF-A548-ABFE-360FCC6D4EC8}"/>
              </a:ext>
            </a:extLst>
          </p:cNvPr>
          <p:cNvPicPr>
            <a:picLocks/>
          </p:cNvPicPr>
          <p:nvPr userDrawn="1"/>
        </p:nvPicPr>
        <p:blipFill>
          <a:blip r:embed="rId2"/>
          <a:stretch>
            <a:fillRect/>
          </a:stretch>
        </p:blipFill>
        <p:spPr>
          <a:xfrm>
            <a:off x="1521532" y="459963"/>
            <a:ext cx="1085078" cy="1085078"/>
          </a:xfrm>
          <a:prstGeom prst="rect">
            <a:avLst/>
          </a:prstGeom>
        </p:spPr>
      </p:pic>
      <p:sp>
        <p:nvSpPr>
          <p:cNvPr id="17" name="Ellipse 16">
            <a:extLst>
              <a:ext uri="{FF2B5EF4-FFF2-40B4-BE49-F238E27FC236}">
                <a16:creationId xmlns:a16="http://schemas.microsoft.com/office/drawing/2014/main" id="{A7BB28BA-5646-A64A-95B7-5D6A463BDFDB}"/>
              </a:ext>
            </a:extLst>
          </p:cNvPr>
          <p:cNvSpPr/>
          <p:nvPr userDrawn="1"/>
        </p:nvSpPr>
        <p:spPr>
          <a:xfrm>
            <a:off x="4475163" y="1227716"/>
            <a:ext cx="767866" cy="7678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3200" b="1" dirty="0">
                <a:solidFill>
                  <a:schemeClr val="accent1">
                    <a:lumMod val="20000"/>
                    <a:lumOff val="80000"/>
                  </a:schemeClr>
                </a:solidFill>
                <a:latin typeface="Century Gothic" panose="020B0502020202020204" pitchFamily="34" charset="0"/>
                <a:ea typeface="Arial" charset="0"/>
                <a:cs typeface="Arial" charset="0"/>
              </a:rPr>
              <a:t>1</a:t>
            </a:r>
          </a:p>
        </p:txBody>
      </p:sp>
      <p:sp>
        <p:nvSpPr>
          <p:cNvPr id="18" name="Ellipse 17">
            <a:extLst>
              <a:ext uri="{FF2B5EF4-FFF2-40B4-BE49-F238E27FC236}">
                <a16:creationId xmlns:a16="http://schemas.microsoft.com/office/drawing/2014/main" id="{449963F5-F785-D14B-A804-51F119BED8EA}"/>
              </a:ext>
            </a:extLst>
          </p:cNvPr>
          <p:cNvSpPr/>
          <p:nvPr userDrawn="1"/>
        </p:nvSpPr>
        <p:spPr>
          <a:xfrm>
            <a:off x="4475163" y="3048578"/>
            <a:ext cx="767866" cy="7678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3200" b="1" dirty="0">
                <a:solidFill>
                  <a:schemeClr val="accent1">
                    <a:lumMod val="20000"/>
                    <a:lumOff val="80000"/>
                  </a:schemeClr>
                </a:solidFill>
                <a:latin typeface="Century Gothic" panose="020B0502020202020204" pitchFamily="34" charset="0"/>
                <a:ea typeface="Arial" charset="0"/>
                <a:cs typeface="Arial" charset="0"/>
              </a:rPr>
              <a:t>2</a:t>
            </a:r>
          </a:p>
        </p:txBody>
      </p:sp>
      <p:sp>
        <p:nvSpPr>
          <p:cNvPr id="19" name="Ellipse 18">
            <a:extLst>
              <a:ext uri="{FF2B5EF4-FFF2-40B4-BE49-F238E27FC236}">
                <a16:creationId xmlns:a16="http://schemas.microsoft.com/office/drawing/2014/main" id="{1E531957-7D85-8247-BEE8-78AFA2151DB1}"/>
              </a:ext>
            </a:extLst>
          </p:cNvPr>
          <p:cNvSpPr/>
          <p:nvPr userDrawn="1"/>
        </p:nvSpPr>
        <p:spPr>
          <a:xfrm>
            <a:off x="4475163" y="4869440"/>
            <a:ext cx="767866" cy="76786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3200" b="1" dirty="0">
                <a:solidFill>
                  <a:schemeClr val="accent1">
                    <a:lumMod val="20000"/>
                    <a:lumOff val="80000"/>
                  </a:schemeClr>
                </a:solidFill>
                <a:latin typeface="Century Gothic" panose="020B0502020202020204" pitchFamily="34" charset="0"/>
                <a:ea typeface="Arial" charset="0"/>
                <a:cs typeface="Arial" charset="0"/>
              </a:rPr>
              <a:t>3</a:t>
            </a:r>
          </a:p>
        </p:txBody>
      </p:sp>
      <p:pic>
        <p:nvPicPr>
          <p:cNvPr id="30" name="Bilde 29">
            <a:extLst>
              <a:ext uri="{FF2B5EF4-FFF2-40B4-BE49-F238E27FC236}">
                <a16:creationId xmlns:a16="http://schemas.microsoft.com/office/drawing/2014/main" id="{7A73CB26-3347-7E4A-BA0F-D070778DCDE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
        <p:nvSpPr>
          <p:cNvPr id="12" name="Plassholder for tekst 7">
            <a:extLst>
              <a:ext uri="{FF2B5EF4-FFF2-40B4-BE49-F238E27FC236}">
                <a16:creationId xmlns:a16="http://schemas.microsoft.com/office/drawing/2014/main" id="{F5980FCC-DCF7-594A-BB81-6F5B4A1A3C73}"/>
              </a:ext>
            </a:extLst>
          </p:cNvPr>
          <p:cNvSpPr>
            <a:spLocks noGrp="1"/>
          </p:cNvSpPr>
          <p:nvPr>
            <p:ph type="body" sz="quarter" idx="10" hasCustomPrompt="1"/>
          </p:nvPr>
        </p:nvSpPr>
        <p:spPr>
          <a:xfrm>
            <a:off x="5610225" y="917017"/>
            <a:ext cx="5778500" cy="1389263"/>
          </a:xfrm>
          <a:prstGeom prst="rect">
            <a:avLst/>
          </a:prstGeom>
        </p:spPr>
        <p:txBody>
          <a:bodyPr anchor="ctr">
            <a:normAutofit/>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nb-NO" dirty="0"/>
              <a:t>Skriv inn første hovedfunn</a:t>
            </a:r>
          </a:p>
        </p:txBody>
      </p:sp>
      <p:sp>
        <p:nvSpPr>
          <p:cNvPr id="13" name="Plassholder for tekst 7">
            <a:extLst>
              <a:ext uri="{FF2B5EF4-FFF2-40B4-BE49-F238E27FC236}">
                <a16:creationId xmlns:a16="http://schemas.microsoft.com/office/drawing/2014/main" id="{96B74D0B-B649-8B45-AC8C-EB763E3152A5}"/>
              </a:ext>
            </a:extLst>
          </p:cNvPr>
          <p:cNvSpPr>
            <a:spLocks noGrp="1"/>
          </p:cNvSpPr>
          <p:nvPr>
            <p:ph type="body" sz="quarter" idx="13" hasCustomPrompt="1"/>
          </p:nvPr>
        </p:nvSpPr>
        <p:spPr>
          <a:xfrm>
            <a:off x="5610225" y="2737879"/>
            <a:ext cx="5778500" cy="1389263"/>
          </a:xfrm>
          <a:prstGeom prst="rect">
            <a:avLst/>
          </a:prstGeom>
        </p:spPr>
        <p:txBody>
          <a:bodyPr anchor="ctr">
            <a:normAutofit/>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nb-NO" dirty="0"/>
              <a:t>Skriv inn andre hovedfunn</a:t>
            </a:r>
          </a:p>
        </p:txBody>
      </p:sp>
      <p:sp>
        <p:nvSpPr>
          <p:cNvPr id="15" name="Plassholder for tekst 7">
            <a:extLst>
              <a:ext uri="{FF2B5EF4-FFF2-40B4-BE49-F238E27FC236}">
                <a16:creationId xmlns:a16="http://schemas.microsoft.com/office/drawing/2014/main" id="{364D570B-55AE-0F46-A439-79FDAF67D558}"/>
              </a:ext>
            </a:extLst>
          </p:cNvPr>
          <p:cNvSpPr>
            <a:spLocks noGrp="1"/>
          </p:cNvSpPr>
          <p:nvPr>
            <p:ph type="body" sz="quarter" idx="14" hasCustomPrompt="1"/>
          </p:nvPr>
        </p:nvSpPr>
        <p:spPr>
          <a:xfrm>
            <a:off x="5610225" y="4558741"/>
            <a:ext cx="5778500" cy="1389263"/>
          </a:xfrm>
          <a:prstGeom prst="rect">
            <a:avLst/>
          </a:prstGeom>
        </p:spPr>
        <p:txBody>
          <a:bodyPr anchor="ctr">
            <a:normAutofit/>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nb-NO" dirty="0"/>
              <a:t>Skriv inn tredje hovedfunn</a:t>
            </a:r>
          </a:p>
        </p:txBody>
      </p:sp>
    </p:spTree>
    <p:extLst>
      <p:ext uri="{BB962C8B-B14F-4D97-AF65-F5344CB8AC3E}">
        <p14:creationId xmlns:p14="http://schemas.microsoft.com/office/powerpoint/2010/main" val="1458845770"/>
      </p:ext>
    </p:extLst>
  </p:cSld>
  <p:clrMapOvr>
    <a:masterClrMapping/>
  </p:clrMapOvr>
  <p:transition>
    <p:fade/>
  </p:transition>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2_Tre innsikter vertikal grønn">
    <p:bg>
      <p:bgPr>
        <a:solidFill>
          <a:schemeClr val="bg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1A33F82-8646-6845-9822-41BF742525D8}"/>
              </a:ext>
            </a:extLst>
          </p:cNvPr>
          <p:cNvSpPr/>
          <p:nvPr userDrawn="1"/>
        </p:nvSpPr>
        <p:spPr>
          <a:xfrm>
            <a:off x="0" y="0"/>
            <a:ext cx="40798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ittel 11">
            <a:extLst>
              <a:ext uri="{FF2B5EF4-FFF2-40B4-BE49-F238E27FC236}">
                <a16:creationId xmlns:a16="http://schemas.microsoft.com/office/drawing/2014/main" id="{748B0DA0-505C-FE4D-90D6-056F6297504F}"/>
              </a:ext>
            </a:extLst>
          </p:cNvPr>
          <p:cNvSpPr txBox="1">
            <a:spLocks/>
          </p:cNvSpPr>
          <p:nvPr userDrawn="1"/>
        </p:nvSpPr>
        <p:spPr>
          <a:xfrm>
            <a:off x="839788" y="1852986"/>
            <a:ext cx="2455503" cy="3212411"/>
          </a:xfrm>
          <a:prstGeom prst="rect">
            <a:avLst/>
          </a:prstGeom>
        </p:spPr>
        <p:txBody>
          <a:bodyPr>
            <a:noAutofit/>
          </a:bodyPr>
          <a:lstStyle>
            <a:lvl1pPr algn="l" defTabSz="914400" rtl="0" eaLnBrk="1" latinLnBrk="0" hangingPunct="1">
              <a:lnSpc>
                <a:spcPct val="90000"/>
              </a:lnSpc>
              <a:spcBef>
                <a:spcPct val="0"/>
              </a:spcBef>
              <a:buNone/>
              <a:defRPr sz="2800" b="1" kern="1200">
                <a:solidFill>
                  <a:schemeClr val="accent1"/>
                </a:solidFill>
                <a:latin typeface="Century Gothic" charset="0"/>
                <a:ea typeface="Century Gothic" charset="0"/>
                <a:cs typeface="Century Gothic" charset="0"/>
              </a:defRPr>
            </a:lvl1pPr>
          </a:lstStyle>
          <a:p>
            <a:pPr algn="ctr"/>
            <a:r>
              <a:rPr lang="nb-NO" sz="11500" dirty="0">
                <a:solidFill>
                  <a:schemeClr val="accent2">
                    <a:lumMod val="20000"/>
                    <a:lumOff val="80000"/>
                  </a:schemeClr>
                </a:solidFill>
              </a:rPr>
              <a:t>TRE</a:t>
            </a:r>
            <a:r>
              <a:rPr lang="nb-NO" sz="8800" dirty="0">
                <a:solidFill>
                  <a:schemeClr val="bg1"/>
                </a:solidFill>
              </a:rPr>
              <a:t> </a:t>
            </a:r>
            <a:r>
              <a:rPr lang="nb-NO" sz="3600" dirty="0">
                <a:solidFill>
                  <a:schemeClr val="bg1"/>
                </a:solidFill>
              </a:rPr>
              <a:t>VIKTIGSTE </a:t>
            </a:r>
            <a:r>
              <a:rPr lang="nb-NO" sz="3600" i="0" dirty="0">
                <a:solidFill>
                  <a:schemeClr val="bg1"/>
                </a:solidFill>
              </a:rPr>
              <a:t>INNSIKTEROG FUNN</a:t>
            </a:r>
          </a:p>
        </p:txBody>
      </p:sp>
      <p:pic>
        <p:nvPicPr>
          <p:cNvPr id="16" name="Bilde 15">
            <a:extLst>
              <a:ext uri="{FF2B5EF4-FFF2-40B4-BE49-F238E27FC236}">
                <a16:creationId xmlns:a16="http://schemas.microsoft.com/office/drawing/2014/main" id="{7DF83085-7DEF-A548-ABFE-360FCC6D4EC8}"/>
              </a:ext>
            </a:extLst>
          </p:cNvPr>
          <p:cNvPicPr>
            <a:picLocks/>
          </p:cNvPicPr>
          <p:nvPr userDrawn="1"/>
        </p:nvPicPr>
        <p:blipFill>
          <a:blip r:embed="rId2"/>
          <a:stretch>
            <a:fillRect/>
          </a:stretch>
        </p:blipFill>
        <p:spPr>
          <a:xfrm>
            <a:off x="1521532" y="459963"/>
            <a:ext cx="1085078" cy="1085078"/>
          </a:xfrm>
          <a:prstGeom prst="rect">
            <a:avLst/>
          </a:prstGeom>
        </p:spPr>
      </p:pic>
      <p:sp>
        <p:nvSpPr>
          <p:cNvPr id="17" name="Ellipse 16">
            <a:extLst>
              <a:ext uri="{FF2B5EF4-FFF2-40B4-BE49-F238E27FC236}">
                <a16:creationId xmlns:a16="http://schemas.microsoft.com/office/drawing/2014/main" id="{A7BB28BA-5646-A64A-95B7-5D6A463BDFDB}"/>
              </a:ext>
            </a:extLst>
          </p:cNvPr>
          <p:cNvSpPr/>
          <p:nvPr userDrawn="1"/>
        </p:nvSpPr>
        <p:spPr>
          <a:xfrm>
            <a:off x="4475163" y="1227715"/>
            <a:ext cx="767866" cy="7678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3200" b="1" dirty="0">
                <a:solidFill>
                  <a:schemeClr val="accent2">
                    <a:lumMod val="20000"/>
                    <a:lumOff val="80000"/>
                  </a:schemeClr>
                </a:solidFill>
                <a:latin typeface="Century Gothic" panose="020B0502020202020204" pitchFamily="34" charset="0"/>
                <a:ea typeface="Arial" charset="0"/>
                <a:cs typeface="Arial" charset="0"/>
              </a:rPr>
              <a:t>1</a:t>
            </a:r>
          </a:p>
        </p:txBody>
      </p:sp>
      <p:sp>
        <p:nvSpPr>
          <p:cNvPr id="18" name="Ellipse 17">
            <a:extLst>
              <a:ext uri="{FF2B5EF4-FFF2-40B4-BE49-F238E27FC236}">
                <a16:creationId xmlns:a16="http://schemas.microsoft.com/office/drawing/2014/main" id="{449963F5-F785-D14B-A804-51F119BED8EA}"/>
              </a:ext>
            </a:extLst>
          </p:cNvPr>
          <p:cNvSpPr/>
          <p:nvPr userDrawn="1"/>
        </p:nvSpPr>
        <p:spPr>
          <a:xfrm>
            <a:off x="4475163" y="3048577"/>
            <a:ext cx="767866" cy="7678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3200" b="1" dirty="0">
                <a:solidFill>
                  <a:schemeClr val="accent2">
                    <a:lumMod val="20000"/>
                    <a:lumOff val="80000"/>
                  </a:schemeClr>
                </a:solidFill>
                <a:latin typeface="Century Gothic" panose="020B0502020202020204" pitchFamily="34" charset="0"/>
                <a:ea typeface="Arial" charset="0"/>
                <a:cs typeface="Arial" charset="0"/>
              </a:rPr>
              <a:t>2</a:t>
            </a:r>
          </a:p>
        </p:txBody>
      </p:sp>
      <p:sp>
        <p:nvSpPr>
          <p:cNvPr id="19" name="Ellipse 18">
            <a:extLst>
              <a:ext uri="{FF2B5EF4-FFF2-40B4-BE49-F238E27FC236}">
                <a16:creationId xmlns:a16="http://schemas.microsoft.com/office/drawing/2014/main" id="{1E531957-7D85-8247-BEE8-78AFA2151DB1}"/>
              </a:ext>
            </a:extLst>
          </p:cNvPr>
          <p:cNvSpPr/>
          <p:nvPr userDrawn="1"/>
        </p:nvSpPr>
        <p:spPr>
          <a:xfrm>
            <a:off x="4475163" y="4869439"/>
            <a:ext cx="767866" cy="7678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3200" b="1" dirty="0">
                <a:solidFill>
                  <a:schemeClr val="accent2">
                    <a:lumMod val="20000"/>
                    <a:lumOff val="80000"/>
                  </a:schemeClr>
                </a:solidFill>
                <a:latin typeface="Century Gothic" panose="020B0502020202020204" pitchFamily="34" charset="0"/>
                <a:ea typeface="Arial" charset="0"/>
                <a:cs typeface="Arial" charset="0"/>
              </a:rPr>
              <a:t>3</a:t>
            </a:r>
          </a:p>
        </p:txBody>
      </p:sp>
      <p:pic>
        <p:nvPicPr>
          <p:cNvPr id="13" name="Bilde 12">
            <a:extLst>
              <a:ext uri="{FF2B5EF4-FFF2-40B4-BE49-F238E27FC236}">
                <a16:creationId xmlns:a16="http://schemas.microsoft.com/office/drawing/2014/main" id="{C41BB7AE-8AA1-154E-AC76-7EB5356B612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
        <p:nvSpPr>
          <p:cNvPr id="12" name="Plassholder for tekst 7">
            <a:extLst>
              <a:ext uri="{FF2B5EF4-FFF2-40B4-BE49-F238E27FC236}">
                <a16:creationId xmlns:a16="http://schemas.microsoft.com/office/drawing/2014/main" id="{0686B3E9-9F87-3E4C-9309-538F51E9BF69}"/>
              </a:ext>
            </a:extLst>
          </p:cNvPr>
          <p:cNvSpPr>
            <a:spLocks noGrp="1"/>
          </p:cNvSpPr>
          <p:nvPr>
            <p:ph type="body" sz="quarter" idx="10" hasCustomPrompt="1"/>
          </p:nvPr>
        </p:nvSpPr>
        <p:spPr>
          <a:xfrm>
            <a:off x="5610225" y="917016"/>
            <a:ext cx="5778500" cy="1389263"/>
          </a:xfrm>
          <a:prstGeom prst="rect">
            <a:avLst/>
          </a:prstGeom>
        </p:spPr>
        <p:txBody>
          <a:bodyPr anchor="ctr">
            <a:normAutofit/>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nb-NO" dirty="0"/>
              <a:t>Skriv inn første hovedfunn</a:t>
            </a:r>
          </a:p>
        </p:txBody>
      </p:sp>
      <p:sp>
        <p:nvSpPr>
          <p:cNvPr id="15" name="Plassholder for tekst 7">
            <a:extLst>
              <a:ext uri="{FF2B5EF4-FFF2-40B4-BE49-F238E27FC236}">
                <a16:creationId xmlns:a16="http://schemas.microsoft.com/office/drawing/2014/main" id="{6027C2B1-14F7-DA4F-B8A0-BC3B3405EAB6}"/>
              </a:ext>
            </a:extLst>
          </p:cNvPr>
          <p:cNvSpPr>
            <a:spLocks noGrp="1"/>
          </p:cNvSpPr>
          <p:nvPr>
            <p:ph type="body" sz="quarter" idx="13" hasCustomPrompt="1"/>
          </p:nvPr>
        </p:nvSpPr>
        <p:spPr>
          <a:xfrm>
            <a:off x="5610225" y="2737878"/>
            <a:ext cx="5778500" cy="1389263"/>
          </a:xfrm>
          <a:prstGeom prst="rect">
            <a:avLst/>
          </a:prstGeom>
        </p:spPr>
        <p:txBody>
          <a:bodyPr anchor="ctr">
            <a:normAutofit/>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nb-NO" dirty="0"/>
              <a:t>Skriv inn andre hovedfunn</a:t>
            </a:r>
          </a:p>
        </p:txBody>
      </p:sp>
      <p:sp>
        <p:nvSpPr>
          <p:cNvPr id="20" name="Plassholder for tekst 7">
            <a:extLst>
              <a:ext uri="{FF2B5EF4-FFF2-40B4-BE49-F238E27FC236}">
                <a16:creationId xmlns:a16="http://schemas.microsoft.com/office/drawing/2014/main" id="{FAC3FDBC-AEA4-9548-BBA1-85846E206F00}"/>
              </a:ext>
            </a:extLst>
          </p:cNvPr>
          <p:cNvSpPr>
            <a:spLocks noGrp="1"/>
          </p:cNvSpPr>
          <p:nvPr>
            <p:ph type="body" sz="quarter" idx="14" hasCustomPrompt="1"/>
          </p:nvPr>
        </p:nvSpPr>
        <p:spPr>
          <a:xfrm>
            <a:off x="5610225" y="4558740"/>
            <a:ext cx="5778500" cy="1389263"/>
          </a:xfrm>
          <a:prstGeom prst="rect">
            <a:avLst/>
          </a:prstGeom>
        </p:spPr>
        <p:txBody>
          <a:bodyPr anchor="ctr">
            <a:normAutofit/>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nb-NO" dirty="0"/>
              <a:t>Skriv inn tredje hovedfunn</a:t>
            </a:r>
          </a:p>
        </p:txBody>
      </p:sp>
    </p:spTree>
    <p:extLst>
      <p:ext uri="{BB962C8B-B14F-4D97-AF65-F5344CB8AC3E}">
        <p14:creationId xmlns:p14="http://schemas.microsoft.com/office/powerpoint/2010/main" val="79391751"/>
      </p:ext>
    </p:extLst>
  </p:cSld>
  <p:clrMapOvr>
    <a:masterClrMapping/>
  </p:clrMapOvr>
  <p:transition>
    <p:fade/>
  </p:transition>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3_Tre innsikter vertikal grønn">
    <p:bg>
      <p:bgPr>
        <a:solidFill>
          <a:schemeClr val="bg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1A33F82-8646-6845-9822-41BF742525D8}"/>
              </a:ext>
            </a:extLst>
          </p:cNvPr>
          <p:cNvSpPr/>
          <p:nvPr userDrawn="1"/>
        </p:nvSpPr>
        <p:spPr>
          <a:xfrm>
            <a:off x="0" y="0"/>
            <a:ext cx="4079875"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ittel 11">
            <a:extLst>
              <a:ext uri="{FF2B5EF4-FFF2-40B4-BE49-F238E27FC236}">
                <a16:creationId xmlns:a16="http://schemas.microsoft.com/office/drawing/2014/main" id="{748B0DA0-505C-FE4D-90D6-056F6297504F}"/>
              </a:ext>
            </a:extLst>
          </p:cNvPr>
          <p:cNvSpPr txBox="1">
            <a:spLocks/>
          </p:cNvSpPr>
          <p:nvPr userDrawn="1"/>
        </p:nvSpPr>
        <p:spPr>
          <a:xfrm>
            <a:off x="839788" y="1852986"/>
            <a:ext cx="2455503" cy="3212411"/>
          </a:xfrm>
          <a:prstGeom prst="rect">
            <a:avLst/>
          </a:prstGeom>
        </p:spPr>
        <p:txBody>
          <a:bodyPr>
            <a:noAutofit/>
          </a:bodyPr>
          <a:lstStyle>
            <a:lvl1pPr algn="l" defTabSz="914400" rtl="0" eaLnBrk="1" latinLnBrk="0" hangingPunct="1">
              <a:lnSpc>
                <a:spcPct val="90000"/>
              </a:lnSpc>
              <a:spcBef>
                <a:spcPct val="0"/>
              </a:spcBef>
              <a:buNone/>
              <a:defRPr sz="2800" b="1" kern="1200">
                <a:solidFill>
                  <a:schemeClr val="accent1"/>
                </a:solidFill>
                <a:latin typeface="Century Gothic" charset="0"/>
                <a:ea typeface="Century Gothic" charset="0"/>
                <a:cs typeface="Century Gothic" charset="0"/>
              </a:defRPr>
            </a:lvl1pPr>
          </a:lstStyle>
          <a:p>
            <a:pPr algn="ctr"/>
            <a:r>
              <a:rPr lang="nb-NO" sz="11500" dirty="0">
                <a:solidFill>
                  <a:schemeClr val="accent5">
                    <a:lumMod val="20000"/>
                    <a:lumOff val="80000"/>
                  </a:schemeClr>
                </a:solidFill>
              </a:rPr>
              <a:t>TRE</a:t>
            </a:r>
            <a:r>
              <a:rPr lang="nb-NO" sz="8800" dirty="0">
                <a:solidFill>
                  <a:schemeClr val="bg1"/>
                </a:solidFill>
              </a:rPr>
              <a:t> </a:t>
            </a:r>
            <a:r>
              <a:rPr lang="nb-NO" sz="3600" dirty="0">
                <a:solidFill>
                  <a:schemeClr val="bg1"/>
                </a:solidFill>
              </a:rPr>
              <a:t>VIKTIGSTE </a:t>
            </a:r>
            <a:r>
              <a:rPr lang="nb-NO" sz="3600" i="0" dirty="0">
                <a:solidFill>
                  <a:schemeClr val="bg1"/>
                </a:solidFill>
              </a:rPr>
              <a:t>INNSIKTER </a:t>
            </a:r>
            <a:br>
              <a:rPr lang="nb-NO" sz="3600" i="0" dirty="0">
                <a:solidFill>
                  <a:schemeClr val="bg1"/>
                </a:solidFill>
              </a:rPr>
            </a:br>
            <a:r>
              <a:rPr lang="nb-NO" sz="3600" i="0" dirty="0">
                <a:solidFill>
                  <a:schemeClr val="bg1"/>
                </a:solidFill>
              </a:rPr>
              <a:t>OG FUNN</a:t>
            </a:r>
          </a:p>
        </p:txBody>
      </p:sp>
      <p:pic>
        <p:nvPicPr>
          <p:cNvPr id="16" name="Bilde 15">
            <a:extLst>
              <a:ext uri="{FF2B5EF4-FFF2-40B4-BE49-F238E27FC236}">
                <a16:creationId xmlns:a16="http://schemas.microsoft.com/office/drawing/2014/main" id="{7DF83085-7DEF-A548-ABFE-360FCC6D4EC8}"/>
              </a:ext>
            </a:extLst>
          </p:cNvPr>
          <p:cNvPicPr>
            <a:picLocks/>
          </p:cNvPicPr>
          <p:nvPr userDrawn="1"/>
        </p:nvPicPr>
        <p:blipFill>
          <a:blip r:embed="rId2"/>
          <a:stretch>
            <a:fillRect/>
          </a:stretch>
        </p:blipFill>
        <p:spPr>
          <a:xfrm>
            <a:off x="1521532" y="459963"/>
            <a:ext cx="1085078" cy="1085078"/>
          </a:xfrm>
          <a:prstGeom prst="rect">
            <a:avLst/>
          </a:prstGeom>
        </p:spPr>
      </p:pic>
      <p:sp>
        <p:nvSpPr>
          <p:cNvPr id="17" name="Ellipse 16">
            <a:extLst>
              <a:ext uri="{FF2B5EF4-FFF2-40B4-BE49-F238E27FC236}">
                <a16:creationId xmlns:a16="http://schemas.microsoft.com/office/drawing/2014/main" id="{A7BB28BA-5646-A64A-95B7-5D6A463BDFDB}"/>
              </a:ext>
            </a:extLst>
          </p:cNvPr>
          <p:cNvSpPr/>
          <p:nvPr userDrawn="1"/>
        </p:nvSpPr>
        <p:spPr>
          <a:xfrm>
            <a:off x="4475163" y="1227710"/>
            <a:ext cx="767866" cy="76786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3200" b="1" dirty="0">
                <a:solidFill>
                  <a:schemeClr val="accent5">
                    <a:lumMod val="20000"/>
                    <a:lumOff val="80000"/>
                  </a:schemeClr>
                </a:solidFill>
                <a:latin typeface="Century Gothic" panose="020B0502020202020204" pitchFamily="34" charset="0"/>
                <a:ea typeface="Arial" charset="0"/>
                <a:cs typeface="Arial" charset="0"/>
              </a:rPr>
              <a:t>1</a:t>
            </a:r>
          </a:p>
        </p:txBody>
      </p:sp>
      <p:sp>
        <p:nvSpPr>
          <p:cNvPr id="18" name="Ellipse 17">
            <a:extLst>
              <a:ext uri="{FF2B5EF4-FFF2-40B4-BE49-F238E27FC236}">
                <a16:creationId xmlns:a16="http://schemas.microsoft.com/office/drawing/2014/main" id="{449963F5-F785-D14B-A804-51F119BED8EA}"/>
              </a:ext>
            </a:extLst>
          </p:cNvPr>
          <p:cNvSpPr/>
          <p:nvPr userDrawn="1"/>
        </p:nvSpPr>
        <p:spPr>
          <a:xfrm>
            <a:off x="4475163" y="3048572"/>
            <a:ext cx="767866" cy="76786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3200" b="1" dirty="0">
                <a:solidFill>
                  <a:schemeClr val="accent5">
                    <a:lumMod val="20000"/>
                    <a:lumOff val="80000"/>
                  </a:schemeClr>
                </a:solidFill>
                <a:latin typeface="Century Gothic" panose="020B0502020202020204" pitchFamily="34" charset="0"/>
                <a:ea typeface="Arial" charset="0"/>
                <a:cs typeface="Arial" charset="0"/>
              </a:rPr>
              <a:t>2</a:t>
            </a:r>
          </a:p>
        </p:txBody>
      </p:sp>
      <p:sp>
        <p:nvSpPr>
          <p:cNvPr id="19" name="Ellipse 18">
            <a:extLst>
              <a:ext uri="{FF2B5EF4-FFF2-40B4-BE49-F238E27FC236}">
                <a16:creationId xmlns:a16="http://schemas.microsoft.com/office/drawing/2014/main" id="{1E531957-7D85-8247-BEE8-78AFA2151DB1}"/>
              </a:ext>
            </a:extLst>
          </p:cNvPr>
          <p:cNvSpPr/>
          <p:nvPr userDrawn="1"/>
        </p:nvSpPr>
        <p:spPr>
          <a:xfrm>
            <a:off x="4475163" y="4869434"/>
            <a:ext cx="767866" cy="76786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3200" b="1" dirty="0">
                <a:solidFill>
                  <a:schemeClr val="accent5">
                    <a:lumMod val="20000"/>
                    <a:lumOff val="80000"/>
                  </a:schemeClr>
                </a:solidFill>
                <a:latin typeface="Century Gothic" panose="020B0502020202020204" pitchFamily="34" charset="0"/>
                <a:ea typeface="Arial" charset="0"/>
                <a:cs typeface="Arial" charset="0"/>
              </a:rPr>
              <a:t>3</a:t>
            </a:r>
          </a:p>
        </p:txBody>
      </p:sp>
      <p:pic>
        <p:nvPicPr>
          <p:cNvPr id="13" name="Bilde 12">
            <a:extLst>
              <a:ext uri="{FF2B5EF4-FFF2-40B4-BE49-F238E27FC236}">
                <a16:creationId xmlns:a16="http://schemas.microsoft.com/office/drawing/2014/main" id="{7C26D243-0038-764D-AA27-F3908FED202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
        <p:nvSpPr>
          <p:cNvPr id="12" name="Plassholder for tekst 7">
            <a:extLst>
              <a:ext uri="{FF2B5EF4-FFF2-40B4-BE49-F238E27FC236}">
                <a16:creationId xmlns:a16="http://schemas.microsoft.com/office/drawing/2014/main" id="{7E3DE6FF-52D1-7D43-9DC9-C89D051A87E0}"/>
              </a:ext>
            </a:extLst>
          </p:cNvPr>
          <p:cNvSpPr>
            <a:spLocks noGrp="1"/>
          </p:cNvSpPr>
          <p:nvPr>
            <p:ph type="body" sz="quarter" idx="10" hasCustomPrompt="1"/>
          </p:nvPr>
        </p:nvSpPr>
        <p:spPr>
          <a:xfrm>
            <a:off x="5610225" y="917011"/>
            <a:ext cx="5778500" cy="1389263"/>
          </a:xfrm>
          <a:prstGeom prst="rect">
            <a:avLst/>
          </a:prstGeom>
        </p:spPr>
        <p:txBody>
          <a:bodyPr anchor="ctr">
            <a:normAutofit/>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nb-NO" dirty="0"/>
              <a:t>Skriv inn første hovedfunn</a:t>
            </a:r>
          </a:p>
        </p:txBody>
      </p:sp>
      <p:sp>
        <p:nvSpPr>
          <p:cNvPr id="15" name="Plassholder for tekst 7">
            <a:extLst>
              <a:ext uri="{FF2B5EF4-FFF2-40B4-BE49-F238E27FC236}">
                <a16:creationId xmlns:a16="http://schemas.microsoft.com/office/drawing/2014/main" id="{99973867-CCC2-5A44-A8D3-32CDFAD8D711}"/>
              </a:ext>
            </a:extLst>
          </p:cNvPr>
          <p:cNvSpPr>
            <a:spLocks noGrp="1"/>
          </p:cNvSpPr>
          <p:nvPr>
            <p:ph type="body" sz="quarter" idx="13" hasCustomPrompt="1"/>
          </p:nvPr>
        </p:nvSpPr>
        <p:spPr>
          <a:xfrm>
            <a:off x="5610225" y="2737873"/>
            <a:ext cx="5778500" cy="1389263"/>
          </a:xfrm>
          <a:prstGeom prst="rect">
            <a:avLst/>
          </a:prstGeom>
        </p:spPr>
        <p:txBody>
          <a:bodyPr anchor="ctr">
            <a:normAutofit/>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nb-NO" dirty="0"/>
              <a:t>Skriv inn andre hovedfunn</a:t>
            </a:r>
          </a:p>
        </p:txBody>
      </p:sp>
      <p:sp>
        <p:nvSpPr>
          <p:cNvPr id="20" name="Plassholder for tekst 7">
            <a:extLst>
              <a:ext uri="{FF2B5EF4-FFF2-40B4-BE49-F238E27FC236}">
                <a16:creationId xmlns:a16="http://schemas.microsoft.com/office/drawing/2014/main" id="{D93E7AB4-9E8A-1940-ACAC-1D9894CC2889}"/>
              </a:ext>
            </a:extLst>
          </p:cNvPr>
          <p:cNvSpPr>
            <a:spLocks noGrp="1"/>
          </p:cNvSpPr>
          <p:nvPr>
            <p:ph type="body" sz="quarter" idx="14" hasCustomPrompt="1"/>
          </p:nvPr>
        </p:nvSpPr>
        <p:spPr>
          <a:xfrm>
            <a:off x="5610225" y="4558735"/>
            <a:ext cx="5778500" cy="1389263"/>
          </a:xfrm>
          <a:prstGeom prst="rect">
            <a:avLst/>
          </a:prstGeom>
        </p:spPr>
        <p:txBody>
          <a:bodyPr anchor="ctr">
            <a:normAutofit/>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nb-NO" dirty="0"/>
              <a:t>Skriv inn tredje hovedfunn</a:t>
            </a:r>
          </a:p>
        </p:txBody>
      </p:sp>
    </p:spTree>
    <p:extLst>
      <p:ext uri="{BB962C8B-B14F-4D97-AF65-F5344CB8AC3E}">
        <p14:creationId xmlns:p14="http://schemas.microsoft.com/office/powerpoint/2010/main" val="1533606492"/>
      </p:ext>
    </p:extLst>
  </p:cSld>
  <p:clrMapOvr>
    <a:masterClrMapping/>
  </p:clrMapOvr>
  <p:transition>
    <p:fade/>
  </p:transition>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4_Tre innsikter vertikal grønn">
    <p:bg>
      <p:bgPr>
        <a:solidFill>
          <a:schemeClr val="bg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1A33F82-8646-6845-9822-41BF742525D8}"/>
              </a:ext>
            </a:extLst>
          </p:cNvPr>
          <p:cNvSpPr/>
          <p:nvPr userDrawn="1"/>
        </p:nvSpPr>
        <p:spPr>
          <a:xfrm>
            <a:off x="0" y="0"/>
            <a:ext cx="407987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ittel 11">
            <a:extLst>
              <a:ext uri="{FF2B5EF4-FFF2-40B4-BE49-F238E27FC236}">
                <a16:creationId xmlns:a16="http://schemas.microsoft.com/office/drawing/2014/main" id="{748B0DA0-505C-FE4D-90D6-056F6297504F}"/>
              </a:ext>
            </a:extLst>
          </p:cNvPr>
          <p:cNvSpPr txBox="1">
            <a:spLocks/>
          </p:cNvSpPr>
          <p:nvPr userDrawn="1"/>
        </p:nvSpPr>
        <p:spPr>
          <a:xfrm>
            <a:off x="839788" y="1852986"/>
            <a:ext cx="2455503" cy="3212411"/>
          </a:xfrm>
          <a:prstGeom prst="rect">
            <a:avLst/>
          </a:prstGeom>
        </p:spPr>
        <p:txBody>
          <a:bodyPr>
            <a:noAutofit/>
          </a:bodyPr>
          <a:lstStyle>
            <a:lvl1pPr algn="l" defTabSz="914400" rtl="0" eaLnBrk="1" latinLnBrk="0" hangingPunct="1">
              <a:lnSpc>
                <a:spcPct val="90000"/>
              </a:lnSpc>
              <a:spcBef>
                <a:spcPct val="0"/>
              </a:spcBef>
              <a:buNone/>
              <a:defRPr sz="2800" b="1" kern="1200">
                <a:solidFill>
                  <a:schemeClr val="accent1"/>
                </a:solidFill>
                <a:latin typeface="Century Gothic" charset="0"/>
                <a:ea typeface="Century Gothic" charset="0"/>
                <a:cs typeface="Century Gothic" charset="0"/>
              </a:defRPr>
            </a:lvl1pPr>
          </a:lstStyle>
          <a:p>
            <a:pPr algn="ctr"/>
            <a:r>
              <a:rPr lang="nb-NO" sz="11500" dirty="0">
                <a:solidFill>
                  <a:schemeClr val="tx2">
                    <a:lumMod val="20000"/>
                    <a:lumOff val="80000"/>
                  </a:schemeClr>
                </a:solidFill>
              </a:rPr>
              <a:t>TRE</a:t>
            </a:r>
            <a:r>
              <a:rPr lang="nb-NO" sz="8800" dirty="0">
                <a:solidFill>
                  <a:schemeClr val="bg1"/>
                </a:solidFill>
              </a:rPr>
              <a:t> </a:t>
            </a:r>
            <a:r>
              <a:rPr lang="nb-NO" sz="3600" dirty="0">
                <a:solidFill>
                  <a:schemeClr val="bg1"/>
                </a:solidFill>
              </a:rPr>
              <a:t>VIKTIGSTE </a:t>
            </a:r>
            <a:r>
              <a:rPr lang="nb-NO" sz="3600" i="0" dirty="0">
                <a:solidFill>
                  <a:schemeClr val="bg1"/>
                </a:solidFill>
              </a:rPr>
              <a:t>INNSIKTER </a:t>
            </a:r>
            <a:br>
              <a:rPr lang="nb-NO" sz="3600" i="0" dirty="0">
                <a:solidFill>
                  <a:schemeClr val="bg1"/>
                </a:solidFill>
              </a:rPr>
            </a:br>
            <a:r>
              <a:rPr lang="nb-NO" sz="3600" i="0" dirty="0">
                <a:solidFill>
                  <a:schemeClr val="bg1"/>
                </a:solidFill>
              </a:rPr>
              <a:t>OG FUNN</a:t>
            </a:r>
          </a:p>
        </p:txBody>
      </p:sp>
      <p:pic>
        <p:nvPicPr>
          <p:cNvPr id="16" name="Bilde 15">
            <a:extLst>
              <a:ext uri="{FF2B5EF4-FFF2-40B4-BE49-F238E27FC236}">
                <a16:creationId xmlns:a16="http://schemas.microsoft.com/office/drawing/2014/main" id="{7DF83085-7DEF-A548-ABFE-360FCC6D4EC8}"/>
              </a:ext>
            </a:extLst>
          </p:cNvPr>
          <p:cNvPicPr>
            <a:picLocks/>
          </p:cNvPicPr>
          <p:nvPr userDrawn="1"/>
        </p:nvPicPr>
        <p:blipFill>
          <a:blip r:embed="rId2"/>
          <a:stretch>
            <a:fillRect/>
          </a:stretch>
        </p:blipFill>
        <p:spPr>
          <a:xfrm>
            <a:off x="1521532" y="459963"/>
            <a:ext cx="1085078" cy="1085078"/>
          </a:xfrm>
          <a:prstGeom prst="rect">
            <a:avLst/>
          </a:prstGeom>
        </p:spPr>
      </p:pic>
      <p:sp>
        <p:nvSpPr>
          <p:cNvPr id="17" name="Ellipse 16">
            <a:extLst>
              <a:ext uri="{FF2B5EF4-FFF2-40B4-BE49-F238E27FC236}">
                <a16:creationId xmlns:a16="http://schemas.microsoft.com/office/drawing/2014/main" id="{A7BB28BA-5646-A64A-95B7-5D6A463BDFDB}"/>
              </a:ext>
            </a:extLst>
          </p:cNvPr>
          <p:cNvSpPr/>
          <p:nvPr userDrawn="1"/>
        </p:nvSpPr>
        <p:spPr>
          <a:xfrm>
            <a:off x="4475163" y="1227711"/>
            <a:ext cx="767866" cy="76786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3200" b="1" dirty="0">
                <a:solidFill>
                  <a:schemeClr val="tx2">
                    <a:lumMod val="20000"/>
                    <a:lumOff val="80000"/>
                  </a:schemeClr>
                </a:solidFill>
                <a:latin typeface="Century Gothic" panose="020B0502020202020204" pitchFamily="34" charset="0"/>
                <a:ea typeface="Arial" charset="0"/>
                <a:cs typeface="Arial" charset="0"/>
              </a:rPr>
              <a:t>1</a:t>
            </a:r>
          </a:p>
        </p:txBody>
      </p:sp>
      <p:sp>
        <p:nvSpPr>
          <p:cNvPr id="18" name="Ellipse 17">
            <a:extLst>
              <a:ext uri="{FF2B5EF4-FFF2-40B4-BE49-F238E27FC236}">
                <a16:creationId xmlns:a16="http://schemas.microsoft.com/office/drawing/2014/main" id="{449963F5-F785-D14B-A804-51F119BED8EA}"/>
              </a:ext>
            </a:extLst>
          </p:cNvPr>
          <p:cNvSpPr/>
          <p:nvPr userDrawn="1"/>
        </p:nvSpPr>
        <p:spPr>
          <a:xfrm>
            <a:off x="4475163" y="3048573"/>
            <a:ext cx="767866" cy="76786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3200" b="1" dirty="0">
                <a:solidFill>
                  <a:schemeClr val="tx2">
                    <a:lumMod val="20000"/>
                    <a:lumOff val="80000"/>
                  </a:schemeClr>
                </a:solidFill>
                <a:latin typeface="Century Gothic" panose="020B0502020202020204" pitchFamily="34" charset="0"/>
                <a:ea typeface="Arial" charset="0"/>
                <a:cs typeface="Arial" charset="0"/>
              </a:rPr>
              <a:t>2</a:t>
            </a:r>
          </a:p>
        </p:txBody>
      </p:sp>
      <p:sp>
        <p:nvSpPr>
          <p:cNvPr id="19" name="Ellipse 18">
            <a:extLst>
              <a:ext uri="{FF2B5EF4-FFF2-40B4-BE49-F238E27FC236}">
                <a16:creationId xmlns:a16="http://schemas.microsoft.com/office/drawing/2014/main" id="{1E531957-7D85-8247-BEE8-78AFA2151DB1}"/>
              </a:ext>
            </a:extLst>
          </p:cNvPr>
          <p:cNvSpPr/>
          <p:nvPr userDrawn="1"/>
        </p:nvSpPr>
        <p:spPr>
          <a:xfrm>
            <a:off x="4475163" y="4869435"/>
            <a:ext cx="767866" cy="76786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3200" b="1" dirty="0">
                <a:solidFill>
                  <a:schemeClr val="tx2">
                    <a:lumMod val="20000"/>
                    <a:lumOff val="80000"/>
                  </a:schemeClr>
                </a:solidFill>
                <a:latin typeface="Century Gothic" panose="020B0502020202020204" pitchFamily="34" charset="0"/>
                <a:ea typeface="Arial" charset="0"/>
                <a:cs typeface="Arial" charset="0"/>
              </a:rPr>
              <a:t>3</a:t>
            </a:r>
          </a:p>
        </p:txBody>
      </p:sp>
      <p:pic>
        <p:nvPicPr>
          <p:cNvPr id="13" name="Bilde 12">
            <a:extLst>
              <a:ext uri="{FF2B5EF4-FFF2-40B4-BE49-F238E27FC236}">
                <a16:creationId xmlns:a16="http://schemas.microsoft.com/office/drawing/2014/main" id="{0A286EEC-9EFE-F24F-8A42-180D072F521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
        <p:nvSpPr>
          <p:cNvPr id="12" name="Plassholder for tekst 7">
            <a:extLst>
              <a:ext uri="{FF2B5EF4-FFF2-40B4-BE49-F238E27FC236}">
                <a16:creationId xmlns:a16="http://schemas.microsoft.com/office/drawing/2014/main" id="{6C0F6C72-742D-AD4F-8403-6298C5BAE15D}"/>
              </a:ext>
            </a:extLst>
          </p:cNvPr>
          <p:cNvSpPr>
            <a:spLocks noGrp="1"/>
          </p:cNvSpPr>
          <p:nvPr>
            <p:ph type="body" sz="quarter" idx="10" hasCustomPrompt="1"/>
          </p:nvPr>
        </p:nvSpPr>
        <p:spPr>
          <a:xfrm>
            <a:off x="5610225" y="917012"/>
            <a:ext cx="5778500" cy="1389263"/>
          </a:xfrm>
          <a:prstGeom prst="rect">
            <a:avLst/>
          </a:prstGeom>
        </p:spPr>
        <p:txBody>
          <a:bodyPr anchor="ctr">
            <a:normAutofit/>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nb-NO" dirty="0"/>
              <a:t>Skriv inn første hovedfunn</a:t>
            </a:r>
          </a:p>
        </p:txBody>
      </p:sp>
      <p:sp>
        <p:nvSpPr>
          <p:cNvPr id="15" name="Plassholder for tekst 7">
            <a:extLst>
              <a:ext uri="{FF2B5EF4-FFF2-40B4-BE49-F238E27FC236}">
                <a16:creationId xmlns:a16="http://schemas.microsoft.com/office/drawing/2014/main" id="{464F5872-C66D-8843-9BBD-F7F40E2AFA87}"/>
              </a:ext>
            </a:extLst>
          </p:cNvPr>
          <p:cNvSpPr>
            <a:spLocks noGrp="1"/>
          </p:cNvSpPr>
          <p:nvPr>
            <p:ph type="body" sz="quarter" idx="13" hasCustomPrompt="1"/>
          </p:nvPr>
        </p:nvSpPr>
        <p:spPr>
          <a:xfrm>
            <a:off x="5610225" y="2737874"/>
            <a:ext cx="5778500" cy="1389263"/>
          </a:xfrm>
          <a:prstGeom prst="rect">
            <a:avLst/>
          </a:prstGeom>
        </p:spPr>
        <p:txBody>
          <a:bodyPr anchor="ctr">
            <a:normAutofit/>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nb-NO" dirty="0"/>
              <a:t>Skriv inn andre hovedfunn</a:t>
            </a:r>
          </a:p>
        </p:txBody>
      </p:sp>
      <p:sp>
        <p:nvSpPr>
          <p:cNvPr id="20" name="Plassholder for tekst 7">
            <a:extLst>
              <a:ext uri="{FF2B5EF4-FFF2-40B4-BE49-F238E27FC236}">
                <a16:creationId xmlns:a16="http://schemas.microsoft.com/office/drawing/2014/main" id="{03DE1C20-95FC-1649-9B5E-4B9AF6AEA3A0}"/>
              </a:ext>
            </a:extLst>
          </p:cNvPr>
          <p:cNvSpPr>
            <a:spLocks noGrp="1"/>
          </p:cNvSpPr>
          <p:nvPr>
            <p:ph type="body" sz="quarter" idx="14" hasCustomPrompt="1"/>
          </p:nvPr>
        </p:nvSpPr>
        <p:spPr>
          <a:xfrm>
            <a:off x="5610225" y="4558736"/>
            <a:ext cx="5778500" cy="1389263"/>
          </a:xfrm>
          <a:prstGeom prst="rect">
            <a:avLst/>
          </a:prstGeom>
        </p:spPr>
        <p:txBody>
          <a:bodyPr anchor="ctr">
            <a:normAutofit/>
          </a:bodyPr>
          <a:lstStyle>
            <a:lvl1pPr marL="0" indent="0">
              <a:buFontTx/>
              <a:buNone/>
              <a:defRPr sz="12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nb-NO" dirty="0"/>
              <a:t>Skriv inn tredje hovedfunn</a:t>
            </a:r>
          </a:p>
        </p:txBody>
      </p:sp>
    </p:spTree>
    <p:extLst>
      <p:ext uri="{BB962C8B-B14F-4D97-AF65-F5344CB8AC3E}">
        <p14:creationId xmlns:p14="http://schemas.microsoft.com/office/powerpoint/2010/main" val="758667196"/>
      </p:ext>
    </p:extLst>
  </p:cSld>
  <p:clrMapOvr>
    <a:masterClrMapping/>
  </p:clrMapOvr>
  <p:transition>
    <p:fade/>
  </p:transition>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tel + blank">
    <p:spTree>
      <p:nvGrpSpPr>
        <p:cNvPr id="1" name=""/>
        <p:cNvGrpSpPr/>
        <p:nvPr/>
      </p:nvGrpSpPr>
      <p:grpSpPr>
        <a:xfrm>
          <a:off x="0" y="0"/>
          <a:ext cx="0" cy="0"/>
          <a:chOff x="0" y="0"/>
          <a:chExt cx="0" cy="0"/>
        </a:xfrm>
      </p:grpSpPr>
      <p:sp>
        <p:nvSpPr>
          <p:cNvPr id="2" name="Title 1"/>
          <p:cNvSpPr>
            <a:spLocks noGrp="1"/>
          </p:cNvSpPr>
          <p:nvPr>
            <p:ph type="title"/>
          </p:nvPr>
        </p:nvSpPr>
        <p:spPr>
          <a:xfrm>
            <a:off x="803275" y="365126"/>
            <a:ext cx="10585449" cy="842312"/>
          </a:xfrm>
        </p:spPr>
        <p:txBody>
          <a:bodyPr/>
          <a:lstStyle/>
          <a:p>
            <a:r>
              <a:rPr lang="nb-NO"/>
              <a:t>Klikk for å redigere tittelstil</a:t>
            </a:r>
            <a:endParaRPr lang="en-US" dirty="0"/>
          </a:p>
        </p:txBody>
      </p:sp>
      <p:sp>
        <p:nvSpPr>
          <p:cNvPr id="5" name="Slide Number Placeholder 4"/>
          <p:cNvSpPr>
            <a:spLocks noGrp="1"/>
          </p:cNvSpPr>
          <p:nvPr>
            <p:ph type="sldNum" sz="quarter" idx="12"/>
          </p:nvPr>
        </p:nvSpPr>
        <p:spPr/>
        <p:txBody>
          <a:bodyPr/>
          <a:lstStyle/>
          <a:p>
            <a:fld id="{2A7D75EB-BD23-FF4F-80AE-955DA86030AC}" type="slidenum">
              <a:rPr lang="nb-NO" smtClean="0"/>
              <a:t>‹#›</a:t>
            </a:fld>
            <a:endParaRPr lang="nb-NO"/>
          </a:p>
        </p:txBody>
      </p:sp>
    </p:spTree>
    <p:extLst>
      <p:ext uri="{BB962C8B-B14F-4D97-AF65-F5344CB8AC3E}">
        <p14:creationId xmlns:p14="http://schemas.microsoft.com/office/powerpoint/2010/main" val="2426993891"/>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tel og innhold_enso som bulle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6" name="Plassholder for lysbildenummer 5"/>
          <p:cNvSpPr>
            <a:spLocks noGrp="1"/>
          </p:cNvSpPr>
          <p:nvPr>
            <p:ph type="sldNum" sz="quarter" idx="12"/>
          </p:nvPr>
        </p:nvSpPr>
        <p:spPr/>
        <p:txBody>
          <a:bodyPr/>
          <a:lstStyle/>
          <a:p>
            <a:fld id="{2A7D75EB-BD23-FF4F-80AE-955DA86030AC}" type="slidenum">
              <a:rPr lang="nb-NO" smtClean="0"/>
              <a:t>‹#›</a:t>
            </a:fld>
            <a:endParaRPr lang="nb-NO"/>
          </a:p>
        </p:txBody>
      </p:sp>
      <p:sp>
        <p:nvSpPr>
          <p:cNvPr id="4" name="Plassholder for innhold 2">
            <a:extLst>
              <a:ext uri="{FF2B5EF4-FFF2-40B4-BE49-F238E27FC236}">
                <a16:creationId xmlns:a16="http://schemas.microsoft.com/office/drawing/2014/main" id="{FBE006CB-497E-A038-C0D5-AF6C3CFB1E26}"/>
              </a:ext>
            </a:extLst>
          </p:cNvPr>
          <p:cNvSpPr>
            <a:spLocks noGrp="1"/>
          </p:cNvSpPr>
          <p:nvPr>
            <p:ph idx="1"/>
          </p:nvPr>
        </p:nvSpPr>
        <p:spPr>
          <a:xfrm>
            <a:off x="803275" y="1558455"/>
            <a:ext cx="10585450" cy="4654085"/>
          </a:xfrm>
          <a:prstGeom prst="rect">
            <a:avLst/>
          </a:prstGeom>
        </p:spPr>
        <p:txBody>
          <a:bodyPr>
            <a:normAutofit/>
          </a:bodyPr>
          <a:lstStyle>
            <a:lvl1pPr marL="407988" indent="-396875">
              <a:buClr>
                <a:schemeClr val="tx1"/>
              </a:buClr>
              <a:tabLst/>
              <a:defRPr sz="1400">
                <a:solidFill>
                  <a:schemeClr val="accent6"/>
                </a:solidFill>
              </a:defRPr>
            </a:lvl1pPr>
          </a:lstStyle>
          <a:p>
            <a:pPr lvl="0"/>
            <a:r>
              <a:rPr lang="nb-NO"/>
              <a:t>Klikk for å redigere tekststiler i malen</a:t>
            </a:r>
          </a:p>
          <a:p>
            <a:pPr lvl="1"/>
            <a:r>
              <a:rPr lang="nb-NO"/>
              <a:t>Andre nivå</a:t>
            </a:r>
          </a:p>
        </p:txBody>
      </p:sp>
    </p:spTree>
    <p:extLst>
      <p:ext uri="{BB962C8B-B14F-4D97-AF65-F5344CB8AC3E}">
        <p14:creationId xmlns:p14="http://schemas.microsoft.com/office/powerpoint/2010/main" val="297719272"/>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Grafikk med tittel">
    <p:spTree>
      <p:nvGrpSpPr>
        <p:cNvPr id="1" name=""/>
        <p:cNvGrpSpPr/>
        <p:nvPr/>
      </p:nvGrpSpPr>
      <p:grpSpPr>
        <a:xfrm>
          <a:off x="0" y="0"/>
          <a:ext cx="0" cy="0"/>
          <a:chOff x="0" y="0"/>
          <a:chExt cx="0" cy="0"/>
        </a:xfrm>
      </p:grpSpPr>
      <p:sp>
        <p:nvSpPr>
          <p:cNvPr id="2" name="Tittel 1"/>
          <p:cNvSpPr>
            <a:spLocks noGrp="1"/>
          </p:cNvSpPr>
          <p:nvPr>
            <p:ph type="title"/>
          </p:nvPr>
        </p:nvSpPr>
        <p:spPr>
          <a:xfrm>
            <a:off x="803275" y="353094"/>
            <a:ext cx="10585449" cy="842312"/>
          </a:xfrm>
        </p:spPr>
        <p:txBody>
          <a:bodyPr/>
          <a:lstStyle/>
          <a:p>
            <a:r>
              <a:rPr lang="nb-NO"/>
              <a:t>Klikk for å redigere tittelstil</a:t>
            </a:r>
          </a:p>
        </p:txBody>
      </p:sp>
      <p:sp>
        <p:nvSpPr>
          <p:cNvPr id="5" name="Plassholder for diagram 4"/>
          <p:cNvSpPr>
            <a:spLocks noGrp="1"/>
          </p:cNvSpPr>
          <p:nvPr>
            <p:ph type="chart" sz="quarter" idx="11"/>
          </p:nvPr>
        </p:nvSpPr>
        <p:spPr>
          <a:xfrm>
            <a:off x="803275" y="1558092"/>
            <a:ext cx="10585449" cy="4352925"/>
          </a:xfrm>
          <a:prstGeom prst="rect">
            <a:avLst/>
          </a:prstGeom>
        </p:spPr>
        <p:txBody>
          <a:bodyPr>
            <a:normAutofit/>
          </a:bodyPr>
          <a:lstStyle>
            <a:lvl1pPr marL="407988" indent="-396875">
              <a:tabLst/>
              <a:defRPr sz="1400">
                <a:solidFill>
                  <a:schemeClr val="accent6"/>
                </a:solidFill>
              </a:defRPr>
            </a:lvl1pPr>
            <a:lvl2pPr marL="457200" indent="0">
              <a:buNone/>
              <a:defRPr/>
            </a:lvl2pPr>
          </a:lstStyle>
          <a:p>
            <a:r>
              <a:rPr lang="nb-NO"/>
              <a:t>Klikk ikonet for å legge til et diagram</a:t>
            </a:r>
            <a:endParaRPr lang="nb-NO" dirty="0"/>
          </a:p>
        </p:txBody>
      </p:sp>
      <p:sp>
        <p:nvSpPr>
          <p:cNvPr id="22" name="Plassholder for tekst 21">
            <a:extLst>
              <a:ext uri="{FF2B5EF4-FFF2-40B4-BE49-F238E27FC236}">
                <a16:creationId xmlns:a16="http://schemas.microsoft.com/office/drawing/2014/main" id="{F30642B5-C0AE-4240-B764-C9161BE6BDF0}"/>
              </a:ext>
            </a:extLst>
          </p:cNvPr>
          <p:cNvSpPr>
            <a:spLocks noGrp="1"/>
          </p:cNvSpPr>
          <p:nvPr userDrawn="1">
            <p:ph type="body" sz="quarter" idx="12" hasCustomPrompt="1"/>
          </p:nvPr>
        </p:nvSpPr>
        <p:spPr>
          <a:xfrm>
            <a:off x="2195223" y="6101395"/>
            <a:ext cx="9188826" cy="525982"/>
          </a:xfrm>
          <a:prstGeom prst="rect">
            <a:avLst/>
          </a:prstGeom>
        </p:spPr>
        <p:txBody>
          <a:bodyPr anchor="ctr">
            <a:normAutofit/>
          </a:bodyPr>
          <a:lstStyle>
            <a:lvl1pPr marL="0" indent="0">
              <a:buNone/>
              <a:defRPr sz="800">
                <a:solidFill>
                  <a:schemeClr val="accent6"/>
                </a:solidFill>
              </a:defRPr>
            </a:lvl1pPr>
          </a:lstStyle>
          <a:p>
            <a:pPr lvl="0"/>
            <a:r>
              <a:rPr lang="nb-NO" dirty="0"/>
              <a:t>Skriv inn spørsmålet</a:t>
            </a:r>
          </a:p>
        </p:txBody>
      </p:sp>
      <p:sp>
        <p:nvSpPr>
          <p:cNvPr id="3" name="Slide Number Placeholder 4">
            <a:extLst>
              <a:ext uri="{FF2B5EF4-FFF2-40B4-BE49-F238E27FC236}">
                <a16:creationId xmlns:a16="http://schemas.microsoft.com/office/drawing/2014/main" id="{2F9CD73C-B7B5-8A4B-1921-F52CCA7DB2AF}"/>
              </a:ext>
            </a:extLst>
          </p:cNvPr>
          <p:cNvSpPr txBox="1">
            <a:spLocks/>
          </p:cNvSpPr>
          <p:nvPr userDrawn="1"/>
        </p:nvSpPr>
        <p:spPr>
          <a:xfrm>
            <a:off x="5751808" y="6534854"/>
            <a:ext cx="688383" cy="323146"/>
          </a:xfrm>
          <a:prstGeom prst="rect">
            <a:avLst/>
          </a:prstGeom>
        </p:spPr>
        <p:txBody>
          <a:bodyPr vert="horz" lIns="91440" tIns="45720" rIns="91440" bIns="45720" rtlCol="0" anchor="ctr"/>
          <a:lstStyle>
            <a:defPPr>
              <a:defRPr lang="nb-NO"/>
            </a:defPPr>
            <a:lvl1pPr marL="0" algn="ct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7D75EB-BD23-FF4F-80AE-955DA86030AC}" type="slidenum">
              <a:rPr lang="nb-NO" smtClean="0"/>
              <a:pPr/>
              <a:t>‹#›</a:t>
            </a:fld>
            <a:endParaRPr lang="nb-NO" dirty="0"/>
          </a:p>
        </p:txBody>
      </p:sp>
      <p:sp>
        <p:nvSpPr>
          <p:cNvPr id="8" name="Plassholder for tekst 21">
            <a:extLst>
              <a:ext uri="{FF2B5EF4-FFF2-40B4-BE49-F238E27FC236}">
                <a16:creationId xmlns:a16="http://schemas.microsoft.com/office/drawing/2014/main" id="{707F49BF-D56B-58DA-BAD1-7AAE82339716}"/>
              </a:ext>
            </a:extLst>
          </p:cNvPr>
          <p:cNvSpPr>
            <a:spLocks noGrp="1"/>
          </p:cNvSpPr>
          <p:nvPr>
            <p:ph type="body" sz="quarter" idx="13" hasCustomPrompt="1"/>
          </p:nvPr>
        </p:nvSpPr>
        <p:spPr>
          <a:xfrm>
            <a:off x="1100927" y="6242474"/>
            <a:ext cx="680275" cy="249044"/>
          </a:xfrm>
          <a:prstGeom prst="rect">
            <a:avLst/>
          </a:prstGeom>
        </p:spPr>
        <p:txBody>
          <a:bodyPr anchor="ctr">
            <a:noAutofit/>
          </a:bodyPr>
          <a:lstStyle>
            <a:lvl1pPr marL="0" indent="0" algn="l">
              <a:buNone/>
              <a:defRPr sz="800">
                <a:solidFill>
                  <a:schemeClr val="accent6"/>
                </a:solidFill>
              </a:defRPr>
            </a:lvl1pPr>
          </a:lstStyle>
          <a:p>
            <a:pPr lvl="0"/>
            <a:r>
              <a:rPr lang="nb-NO" dirty="0"/>
              <a:t>Skriv n</a:t>
            </a:r>
          </a:p>
        </p:txBody>
      </p:sp>
      <p:sp>
        <p:nvSpPr>
          <p:cNvPr id="9" name="Ellipse 8">
            <a:extLst>
              <a:ext uri="{FF2B5EF4-FFF2-40B4-BE49-F238E27FC236}">
                <a16:creationId xmlns:a16="http://schemas.microsoft.com/office/drawing/2014/main" id="{7483EB94-269B-A618-B06C-D251AB572B40}"/>
              </a:ext>
            </a:extLst>
          </p:cNvPr>
          <p:cNvSpPr/>
          <p:nvPr userDrawn="1"/>
        </p:nvSpPr>
        <p:spPr>
          <a:xfrm>
            <a:off x="1884209" y="6242474"/>
            <a:ext cx="249044" cy="2490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r>
              <a:rPr lang="nb-NO" sz="800" dirty="0">
                <a:solidFill>
                  <a:schemeClr val="accent6"/>
                </a:solidFill>
                <a:latin typeface="Arial" charset="0"/>
                <a:ea typeface="Arial" charset="0"/>
                <a:cs typeface="Arial" charset="0"/>
              </a:rPr>
              <a:t>?</a:t>
            </a:r>
          </a:p>
        </p:txBody>
      </p:sp>
      <p:sp>
        <p:nvSpPr>
          <p:cNvPr id="10" name="Ellipse 9">
            <a:extLst>
              <a:ext uri="{FF2B5EF4-FFF2-40B4-BE49-F238E27FC236}">
                <a16:creationId xmlns:a16="http://schemas.microsoft.com/office/drawing/2014/main" id="{E9FA3E07-A391-9471-AD16-5DDC0D6510D1}"/>
              </a:ext>
            </a:extLst>
          </p:cNvPr>
          <p:cNvSpPr/>
          <p:nvPr userDrawn="1"/>
        </p:nvSpPr>
        <p:spPr>
          <a:xfrm>
            <a:off x="816576" y="6242474"/>
            <a:ext cx="244736" cy="2447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800" dirty="0">
                <a:solidFill>
                  <a:schemeClr val="accent6"/>
                </a:solidFill>
                <a:latin typeface="Arial" charset="0"/>
                <a:ea typeface="Arial" charset="0"/>
                <a:cs typeface="Arial" charset="0"/>
              </a:rPr>
              <a:t>n=</a:t>
            </a:r>
          </a:p>
        </p:txBody>
      </p:sp>
    </p:spTree>
    <p:extLst>
      <p:ext uri="{BB962C8B-B14F-4D97-AF65-F5344CB8AC3E}">
        <p14:creationId xmlns:p14="http://schemas.microsoft.com/office/powerpoint/2010/main" val="2981584217"/>
      </p:ext>
    </p:extLst>
  </p:cSld>
  <p:clrMapOvr>
    <a:masterClrMapping/>
  </p:clrMapOvr>
  <p:transition>
    <p:fade/>
  </p:transition>
  <p:extLst>
    <p:ext uri="{DCECCB84-F9BA-43D5-87BE-67443E8EF086}">
      <p15:sldGuideLst xmlns:p15="http://schemas.microsoft.com/office/powerpoint/2012/main">
        <p15:guide id="4" pos="257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Grafikk med tittel uten innholdsboks">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03275" y="353094"/>
            <a:ext cx="10585449" cy="842312"/>
          </a:xfrm>
        </p:spPr>
        <p:txBody>
          <a:bodyPr/>
          <a:lstStyle/>
          <a:p>
            <a:r>
              <a:rPr lang="nb-NO"/>
              <a:t>Klikk for å redigere tittelstil</a:t>
            </a:r>
          </a:p>
        </p:txBody>
      </p:sp>
      <p:sp>
        <p:nvSpPr>
          <p:cNvPr id="22" name="Plassholder for tekst 21">
            <a:extLst>
              <a:ext uri="{FF2B5EF4-FFF2-40B4-BE49-F238E27FC236}">
                <a16:creationId xmlns:a16="http://schemas.microsoft.com/office/drawing/2014/main" id="{F30642B5-C0AE-4240-B764-C9161BE6BDF0}"/>
              </a:ext>
            </a:extLst>
          </p:cNvPr>
          <p:cNvSpPr>
            <a:spLocks noGrp="1"/>
          </p:cNvSpPr>
          <p:nvPr userDrawn="1">
            <p:ph type="body" sz="quarter" idx="12" hasCustomPrompt="1"/>
          </p:nvPr>
        </p:nvSpPr>
        <p:spPr>
          <a:xfrm>
            <a:off x="2195223" y="6101395"/>
            <a:ext cx="9188826" cy="525982"/>
          </a:xfrm>
          <a:prstGeom prst="rect">
            <a:avLst/>
          </a:prstGeom>
        </p:spPr>
        <p:txBody>
          <a:bodyPr anchor="ctr">
            <a:normAutofit/>
          </a:bodyPr>
          <a:lstStyle>
            <a:lvl1pPr marL="0" indent="0">
              <a:buNone/>
              <a:defRPr sz="800">
                <a:solidFill>
                  <a:schemeClr val="accent6"/>
                </a:solidFill>
              </a:defRPr>
            </a:lvl1pPr>
          </a:lstStyle>
          <a:p>
            <a:pPr lvl="0"/>
            <a:r>
              <a:rPr lang="nb-NO" dirty="0"/>
              <a:t>Skriv inn spørsmålet</a:t>
            </a:r>
          </a:p>
        </p:txBody>
      </p:sp>
      <p:sp>
        <p:nvSpPr>
          <p:cNvPr id="3" name="Slide Number Placeholder 4">
            <a:extLst>
              <a:ext uri="{FF2B5EF4-FFF2-40B4-BE49-F238E27FC236}">
                <a16:creationId xmlns:a16="http://schemas.microsoft.com/office/drawing/2014/main" id="{2F9CD73C-B7B5-8A4B-1921-F52CCA7DB2AF}"/>
              </a:ext>
            </a:extLst>
          </p:cNvPr>
          <p:cNvSpPr txBox="1">
            <a:spLocks/>
          </p:cNvSpPr>
          <p:nvPr userDrawn="1"/>
        </p:nvSpPr>
        <p:spPr>
          <a:xfrm>
            <a:off x="5751808" y="6534854"/>
            <a:ext cx="688383" cy="323146"/>
          </a:xfrm>
          <a:prstGeom prst="rect">
            <a:avLst/>
          </a:prstGeom>
        </p:spPr>
        <p:txBody>
          <a:bodyPr vert="horz" lIns="91440" tIns="45720" rIns="91440" bIns="45720" rtlCol="0" anchor="ctr"/>
          <a:lstStyle>
            <a:defPPr>
              <a:defRPr lang="nb-NO"/>
            </a:defPPr>
            <a:lvl1pPr marL="0" algn="ctr" defTabSz="914400" rtl="0" eaLnBrk="1" latinLnBrk="0" hangingPunct="1">
              <a:defRPr sz="1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A7D75EB-BD23-FF4F-80AE-955DA86030AC}" type="slidenum">
              <a:rPr lang="nb-NO" smtClean="0"/>
              <a:pPr/>
              <a:t>‹#›</a:t>
            </a:fld>
            <a:endParaRPr lang="nb-NO" dirty="0"/>
          </a:p>
        </p:txBody>
      </p:sp>
      <p:sp>
        <p:nvSpPr>
          <p:cNvPr id="8" name="Plassholder for tekst 21">
            <a:extLst>
              <a:ext uri="{FF2B5EF4-FFF2-40B4-BE49-F238E27FC236}">
                <a16:creationId xmlns:a16="http://schemas.microsoft.com/office/drawing/2014/main" id="{707F49BF-D56B-58DA-BAD1-7AAE82339716}"/>
              </a:ext>
            </a:extLst>
          </p:cNvPr>
          <p:cNvSpPr>
            <a:spLocks noGrp="1"/>
          </p:cNvSpPr>
          <p:nvPr>
            <p:ph type="body" sz="quarter" idx="13" hasCustomPrompt="1"/>
          </p:nvPr>
        </p:nvSpPr>
        <p:spPr>
          <a:xfrm>
            <a:off x="1100927" y="6242474"/>
            <a:ext cx="680275" cy="249044"/>
          </a:xfrm>
          <a:prstGeom prst="rect">
            <a:avLst/>
          </a:prstGeom>
        </p:spPr>
        <p:txBody>
          <a:bodyPr anchor="ctr">
            <a:noAutofit/>
          </a:bodyPr>
          <a:lstStyle>
            <a:lvl1pPr marL="0" indent="0" algn="l">
              <a:buNone/>
              <a:defRPr sz="800">
                <a:solidFill>
                  <a:schemeClr val="accent6"/>
                </a:solidFill>
              </a:defRPr>
            </a:lvl1pPr>
          </a:lstStyle>
          <a:p>
            <a:pPr lvl="0"/>
            <a:r>
              <a:rPr lang="nb-NO" dirty="0"/>
              <a:t>Skriv n</a:t>
            </a:r>
          </a:p>
        </p:txBody>
      </p:sp>
      <p:sp>
        <p:nvSpPr>
          <p:cNvPr id="9" name="Ellipse 8">
            <a:extLst>
              <a:ext uri="{FF2B5EF4-FFF2-40B4-BE49-F238E27FC236}">
                <a16:creationId xmlns:a16="http://schemas.microsoft.com/office/drawing/2014/main" id="{7483EB94-269B-A618-B06C-D251AB572B40}"/>
              </a:ext>
            </a:extLst>
          </p:cNvPr>
          <p:cNvSpPr/>
          <p:nvPr userDrawn="1"/>
        </p:nvSpPr>
        <p:spPr>
          <a:xfrm>
            <a:off x="1884209" y="6242474"/>
            <a:ext cx="249044" cy="2490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r>
              <a:rPr lang="nb-NO" sz="800" dirty="0">
                <a:solidFill>
                  <a:schemeClr val="accent6"/>
                </a:solidFill>
                <a:latin typeface="Arial" charset="0"/>
                <a:ea typeface="Arial" charset="0"/>
                <a:cs typeface="Arial" charset="0"/>
              </a:rPr>
              <a:t>?</a:t>
            </a:r>
          </a:p>
        </p:txBody>
      </p:sp>
      <p:sp>
        <p:nvSpPr>
          <p:cNvPr id="10" name="Ellipse 9">
            <a:extLst>
              <a:ext uri="{FF2B5EF4-FFF2-40B4-BE49-F238E27FC236}">
                <a16:creationId xmlns:a16="http://schemas.microsoft.com/office/drawing/2014/main" id="{E9FA3E07-A391-9471-AD16-5DDC0D6510D1}"/>
              </a:ext>
            </a:extLst>
          </p:cNvPr>
          <p:cNvSpPr/>
          <p:nvPr userDrawn="1"/>
        </p:nvSpPr>
        <p:spPr>
          <a:xfrm>
            <a:off x="816576" y="6242474"/>
            <a:ext cx="244736" cy="2447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800" dirty="0">
                <a:solidFill>
                  <a:schemeClr val="accent6"/>
                </a:solidFill>
                <a:latin typeface="Arial" charset="0"/>
                <a:ea typeface="Arial" charset="0"/>
                <a:cs typeface="Arial" charset="0"/>
              </a:rPr>
              <a:t>n=</a:t>
            </a:r>
          </a:p>
        </p:txBody>
      </p:sp>
    </p:spTree>
    <p:extLst>
      <p:ext uri="{BB962C8B-B14F-4D97-AF65-F5344CB8AC3E}">
        <p14:creationId xmlns:p14="http://schemas.microsoft.com/office/powerpoint/2010/main" val="60729125"/>
      </p:ext>
    </p:extLst>
  </p:cSld>
  <p:clrMapOvr>
    <a:masterClrMapping/>
  </p:clrMapOvr>
  <p:transition>
    <p:fade/>
  </p:transition>
  <p:extLst>
    <p:ext uri="{DCECCB84-F9BA-43D5-87BE-67443E8EF086}">
      <p15:sldGuideLst xmlns:p15="http://schemas.microsoft.com/office/powerpoint/2012/main">
        <p15:guide id="4" pos="257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Grafikk og blank høyrekolonne">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03275" y="353094"/>
            <a:ext cx="10585449" cy="842312"/>
          </a:xfrm>
        </p:spPr>
        <p:txBody>
          <a:bodyPr/>
          <a:lstStyle/>
          <a:p>
            <a:r>
              <a:rPr lang="nb-NO"/>
              <a:t>Klikk for å redigere tittelstil</a:t>
            </a:r>
          </a:p>
        </p:txBody>
      </p:sp>
      <p:sp>
        <p:nvSpPr>
          <p:cNvPr id="5" name="Plassholder for diagram 4"/>
          <p:cNvSpPr>
            <a:spLocks noGrp="1"/>
          </p:cNvSpPr>
          <p:nvPr>
            <p:ph type="chart" sz="quarter" idx="11"/>
          </p:nvPr>
        </p:nvSpPr>
        <p:spPr>
          <a:xfrm>
            <a:off x="803275" y="1558092"/>
            <a:ext cx="6913563" cy="4352925"/>
          </a:xfrm>
          <a:prstGeom prst="rect">
            <a:avLst/>
          </a:prstGeom>
        </p:spPr>
        <p:txBody>
          <a:bodyPr>
            <a:normAutofit/>
          </a:bodyPr>
          <a:lstStyle>
            <a:lvl1pPr marL="407988" indent="-396875">
              <a:tabLst/>
              <a:defRPr sz="1400">
                <a:solidFill>
                  <a:schemeClr val="accent6"/>
                </a:solidFill>
              </a:defRPr>
            </a:lvl1pPr>
            <a:lvl2pPr marL="457200" indent="0">
              <a:buNone/>
              <a:defRPr/>
            </a:lvl2pPr>
          </a:lstStyle>
          <a:p>
            <a:r>
              <a:rPr lang="nb-NO"/>
              <a:t>Klikk ikonet for å legge til et diagram</a:t>
            </a:r>
            <a:endParaRPr lang="nb-NO" dirty="0"/>
          </a:p>
        </p:txBody>
      </p:sp>
      <p:sp>
        <p:nvSpPr>
          <p:cNvPr id="22" name="Plassholder for tekst 21">
            <a:extLst>
              <a:ext uri="{FF2B5EF4-FFF2-40B4-BE49-F238E27FC236}">
                <a16:creationId xmlns:a16="http://schemas.microsoft.com/office/drawing/2014/main" id="{F30642B5-C0AE-4240-B764-C9161BE6BDF0}"/>
              </a:ext>
            </a:extLst>
          </p:cNvPr>
          <p:cNvSpPr>
            <a:spLocks noGrp="1"/>
          </p:cNvSpPr>
          <p:nvPr userDrawn="1">
            <p:ph type="body" sz="quarter" idx="12" hasCustomPrompt="1"/>
          </p:nvPr>
        </p:nvSpPr>
        <p:spPr>
          <a:xfrm>
            <a:off x="2195223" y="6101395"/>
            <a:ext cx="5521615" cy="525982"/>
          </a:xfrm>
          <a:prstGeom prst="rect">
            <a:avLst/>
          </a:prstGeom>
        </p:spPr>
        <p:txBody>
          <a:bodyPr anchor="ctr">
            <a:normAutofit/>
          </a:bodyPr>
          <a:lstStyle>
            <a:lvl1pPr marL="0" indent="0">
              <a:buNone/>
              <a:defRPr sz="800">
                <a:solidFill>
                  <a:schemeClr val="accent6"/>
                </a:solidFill>
              </a:defRPr>
            </a:lvl1pPr>
          </a:lstStyle>
          <a:p>
            <a:pPr lvl="0"/>
            <a:r>
              <a:rPr lang="nb-NO" dirty="0"/>
              <a:t>Skriv inn spørsmålet</a:t>
            </a:r>
          </a:p>
        </p:txBody>
      </p:sp>
      <p:sp>
        <p:nvSpPr>
          <p:cNvPr id="23" name="Plassholder for tekst 21">
            <a:extLst>
              <a:ext uri="{FF2B5EF4-FFF2-40B4-BE49-F238E27FC236}">
                <a16:creationId xmlns:a16="http://schemas.microsoft.com/office/drawing/2014/main" id="{E930AC73-380A-154C-8CB8-F8135A28EE02}"/>
              </a:ext>
            </a:extLst>
          </p:cNvPr>
          <p:cNvSpPr>
            <a:spLocks noGrp="1"/>
          </p:cNvSpPr>
          <p:nvPr userDrawn="1">
            <p:ph type="body" sz="quarter" idx="13" hasCustomPrompt="1"/>
          </p:nvPr>
        </p:nvSpPr>
        <p:spPr>
          <a:xfrm>
            <a:off x="1100927" y="6242474"/>
            <a:ext cx="680275" cy="249044"/>
          </a:xfrm>
          <a:prstGeom prst="rect">
            <a:avLst/>
          </a:prstGeom>
        </p:spPr>
        <p:txBody>
          <a:bodyPr anchor="ctr">
            <a:noAutofit/>
          </a:bodyPr>
          <a:lstStyle>
            <a:lvl1pPr marL="0" indent="0" algn="l">
              <a:buNone/>
              <a:defRPr sz="800">
                <a:solidFill>
                  <a:schemeClr val="accent6"/>
                </a:solidFill>
              </a:defRPr>
            </a:lvl1pPr>
          </a:lstStyle>
          <a:p>
            <a:pPr lvl="0"/>
            <a:r>
              <a:rPr lang="nb-NO" dirty="0"/>
              <a:t>Skriv n</a:t>
            </a:r>
          </a:p>
        </p:txBody>
      </p:sp>
      <p:sp>
        <p:nvSpPr>
          <p:cNvPr id="3" name="Slide Number Placeholder 4">
            <a:extLst>
              <a:ext uri="{FF2B5EF4-FFF2-40B4-BE49-F238E27FC236}">
                <a16:creationId xmlns:a16="http://schemas.microsoft.com/office/drawing/2014/main" id="{8DBA8DB9-5D0C-46BC-5B35-72FB756D15D2}"/>
              </a:ext>
            </a:extLst>
          </p:cNvPr>
          <p:cNvSpPr>
            <a:spLocks noGrp="1"/>
          </p:cNvSpPr>
          <p:nvPr>
            <p:ph type="sldNum" sz="quarter" idx="14"/>
          </p:nvPr>
        </p:nvSpPr>
        <p:spPr>
          <a:xfrm>
            <a:off x="5751808" y="6534854"/>
            <a:ext cx="688383" cy="323146"/>
          </a:xfrm>
        </p:spPr>
        <p:txBody>
          <a:bodyPr/>
          <a:lstStyle/>
          <a:p>
            <a:fld id="{2A7D75EB-BD23-FF4F-80AE-955DA86030AC}" type="slidenum">
              <a:rPr lang="nb-NO" smtClean="0"/>
              <a:t>‹#›</a:t>
            </a:fld>
            <a:endParaRPr lang="nb-NO"/>
          </a:p>
        </p:txBody>
      </p:sp>
      <p:sp>
        <p:nvSpPr>
          <p:cNvPr id="8" name="Ellipse 7">
            <a:extLst>
              <a:ext uri="{FF2B5EF4-FFF2-40B4-BE49-F238E27FC236}">
                <a16:creationId xmlns:a16="http://schemas.microsoft.com/office/drawing/2014/main" id="{458299D4-D5D5-0D9E-7452-BFE07369FA4C}"/>
              </a:ext>
            </a:extLst>
          </p:cNvPr>
          <p:cNvSpPr/>
          <p:nvPr userDrawn="1"/>
        </p:nvSpPr>
        <p:spPr>
          <a:xfrm>
            <a:off x="1884209" y="6242474"/>
            <a:ext cx="249044" cy="2490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r>
              <a:rPr lang="nb-NO" sz="800" dirty="0">
                <a:solidFill>
                  <a:schemeClr val="accent6"/>
                </a:solidFill>
                <a:latin typeface="Arial" charset="0"/>
                <a:ea typeface="Arial" charset="0"/>
                <a:cs typeface="Arial" charset="0"/>
              </a:rPr>
              <a:t>?</a:t>
            </a:r>
          </a:p>
        </p:txBody>
      </p:sp>
      <p:sp>
        <p:nvSpPr>
          <p:cNvPr id="9" name="Ellipse 8">
            <a:extLst>
              <a:ext uri="{FF2B5EF4-FFF2-40B4-BE49-F238E27FC236}">
                <a16:creationId xmlns:a16="http://schemas.microsoft.com/office/drawing/2014/main" id="{4EF330BB-5876-DEC8-2CD1-7EA34E2CC290}"/>
              </a:ext>
            </a:extLst>
          </p:cNvPr>
          <p:cNvSpPr/>
          <p:nvPr userDrawn="1"/>
        </p:nvSpPr>
        <p:spPr>
          <a:xfrm>
            <a:off x="816576" y="6242474"/>
            <a:ext cx="244736" cy="2447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800" dirty="0">
                <a:solidFill>
                  <a:schemeClr val="accent6"/>
                </a:solidFill>
                <a:latin typeface="Arial" charset="0"/>
                <a:ea typeface="Arial" charset="0"/>
                <a:cs typeface="Arial" charset="0"/>
              </a:rPr>
              <a:t>n=</a:t>
            </a:r>
          </a:p>
        </p:txBody>
      </p:sp>
    </p:spTree>
    <p:extLst>
      <p:ext uri="{BB962C8B-B14F-4D97-AF65-F5344CB8AC3E}">
        <p14:creationId xmlns:p14="http://schemas.microsoft.com/office/powerpoint/2010/main" val="3165287548"/>
      </p:ext>
    </p:extLst>
  </p:cSld>
  <p:clrMapOvr>
    <a:masterClrMapping/>
  </p:clrMapOvr>
  <p:transition>
    <p:fade/>
  </p:transition>
  <p:extLst>
    <p:ext uri="{DCECCB84-F9BA-43D5-87BE-67443E8EF086}">
      <p15:sldGuideLst xmlns:p15="http://schemas.microsoft.com/office/powerpoint/2012/main">
        <p15:guide id="4" pos="257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Grafikk og blank venstrekolonne">
    <p:spTree>
      <p:nvGrpSpPr>
        <p:cNvPr id="1" name=""/>
        <p:cNvGrpSpPr/>
        <p:nvPr/>
      </p:nvGrpSpPr>
      <p:grpSpPr>
        <a:xfrm>
          <a:off x="0" y="0"/>
          <a:ext cx="0" cy="0"/>
          <a:chOff x="0" y="0"/>
          <a:chExt cx="0" cy="0"/>
        </a:xfrm>
      </p:grpSpPr>
      <p:sp>
        <p:nvSpPr>
          <p:cNvPr id="4" name="Ellipse 3"/>
          <p:cNvSpPr/>
          <p:nvPr userDrawn="1"/>
        </p:nvSpPr>
        <p:spPr>
          <a:xfrm>
            <a:off x="5539063" y="6242474"/>
            <a:ext cx="249044" cy="2490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r>
              <a:rPr lang="nb-NO" sz="800" dirty="0">
                <a:solidFill>
                  <a:schemeClr val="accent6"/>
                </a:solidFill>
                <a:latin typeface="Arial" charset="0"/>
                <a:ea typeface="Arial" charset="0"/>
                <a:cs typeface="Arial" charset="0"/>
              </a:rPr>
              <a:t>?</a:t>
            </a:r>
          </a:p>
        </p:txBody>
      </p:sp>
      <p:sp>
        <p:nvSpPr>
          <p:cNvPr id="2" name="Tittel 1"/>
          <p:cNvSpPr>
            <a:spLocks noGrp="1"/>
          </p:cNvSpPr>
          <p:nvPr>
            <p:ph type="title"/>
          </p:nvPr>
        </p:nvSpPr>
        <p:spPr>
          <a:xfrm>
            <a:off x="4475163" y="353094"/>
            <a:ext cx="6913561" cy="842312"/>
          </a:xfrm>
        </p:spPr>
        <p:txBody>
          <a:bodyPr/>
          <a:lstStyle/>
          <a:p>
            <a:r>
              <a:rPr lang="nb-NO"/>
              <a:t>Klikk for å redigere tittelstil</a:t>
            </a:r>
          </a:p>
        </p:txBody>
      </p:sp>
      <p:sp>
        <p:nvSpPr>
          <p:cNvPr id="5" name="Plassholder for diagram 4"/>
          <p:cNvSpPr>
            <a:spLocks noGrp="1"/>
          </p:cNvSpPr>
          <p:nvPr>
            <p:ph type="chart" sz="quarter" idx="11"/>
          </p:nvPr>
        </p:nvSpPr>
        <p:spPr>
          <a:xfrm>
            <a:off x="4475163" y="1558092"/>
            <a:ext cx="6913562" cy="4352925"/>
          </a:xfrm>
          <a:prstGeom prst="rect">
            <a:avLst/>
          </a:prstGeom>
        </p:spPr>
        <p:txBody>
          <a:bodyPr>
            <a:normAutofit/>
          </a:bodyPr>
          <a:lstStyle>
            <a:lvl1pPr marL="407988" indent="-396875">
              <a:tabLst/>
              <a:defRPr sz="1400">
                <a:solidFill>
                  <a:schemeClr val="accent6"/>
                </a:solidFill>
              </a:defRPr>
            </a:lvl1pPr>
            <a:lvl2pPr marL="457200" indent="0">
              <a:buNone/>
              <a:defRPr/>
            </a:lvl2pPr>
          </a:lstStyle>
          <a:p>
            <a:r>
              <a:rPr lang="nb-NO"/>
              <a:t>Klikk ikonet for å legge til et diagram</a:t>
            </a:r>
            <a:endParaRPr lang="nb-NO" dirty="0"/>
          </a:p>
        </p:txBody>
      </p:sp>
      <p:sp>
        <p:nvSpPr>
          <p:cNvPr id="11" name="Ellipse 10"/>
          <p:cNvSpPr/>
          <p:nvPr userDrawn="1"/>
        </p:nvSpPr>
        <p:spPr>
          <a:xfrm>
            <a:off x="4505297" y="6242474"/>
            <a:ext cx="244736" cy="2447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800" dirty="0">
                <a:solidFill>
                  <a:schemeClr val="accent6"/>
                </a:solidFill>
                <a:latin typeface="Arial" charset="0"/>
                <a:ea typeface="Arial" charset="0"/>
                <a:cs typeface="Arial" charset="0"/>
              </a:rPr>
              <a:t>n=</a:t>
            </a:r>
          </a:p>
        </p:txBody>
      </p:sp>
      <p:sp>
        <p:nvSpPr>
          <p:cNvPr id="22" name="Plassholder for tekst 21">
            <a:extLst>
              <a:ext uri="{FF2B5EF4-FFF2-40B4-BE49-F238E27FC236}">
                <a16:creationId xmlns:a16="http://schemas.microsoft.com/office/drawing/2014/main" id="{F30642B5-C0AE-4240-B764-C9161BE6BDF0}"/>
              </a:ext>
            </a:extLst>
          </p:cNvPr>
          <p:cNvSpPr>
            <a:spLocks noGrp="1"/>
          </p:cNvSpPr>
          <p:nvPr userDrawn="1">
            <p:ph type="body" sz="quarter" idx="12" hasCustomPrompt="1"/>
          </p:nvPr>
        </p:nvSpPr>
        <p:spPr>
          <a:xfrm>
            <a:off x="5867109" y="6101395"/>
            <a:ext cx="5521615" cy="525982"/>
          </a:xfrm>
          <a:prstGeom prst="rect">
            <a:avLst/>
          </a:prstGeom>
        </p:spPr>
        <p:txBody>
          <a:bodyPr anchor="ctr">
            <a:normAutofit/>
          </a:bodyPr>
          <a:lstStyle>
            <a:lvl1pPr marL="0" indent="0">
              <a:buNone/>
              <a:defRPr sz="800">
                <a:solidFill>
                  <a:schemeClr val="accent6"/>
                </a:solidFill>
              </a:defRPr>
            </a:lvl1pPr>
          </a:lstStyle>
          <a:p>
            <a:pPr lvl="0"/>
            <a:r>
              <a:rPr lang="nb-NO" dirty="0"/>
              <a:t>Skriv inn spørsmålet</a:t>
            </a:r>
          </a:p>
        </p:txBody>
      </p:sp>
      <p:sp>
        <p:nvSpPr>
          <p:cNvPr id="23" name="Plassholder for tekst 21">
            <a:extLst>
              <a:ext uri="{FF2B5EF4-FFF2-40B4-BE49-F238E27FC236}">
                <a16:creationId xmlns:a16="http://schemas.microsoft.com/office/drawing/2014/main" id="{E930AC73-380A-154C-8CB8-F8135A28EE02}"/>
              </a:ext>
            </a:extLst>
          </p:cNvPr>
          <p:cNvSpPr>
            <a:spLocks noGrp="1"/>
          </p:cNvSpPr>
          <p:nvPr userDrawn="1">
            <p:ph type="body" sz="quarter" idx="13" hasCustomPrompt="1"/>
          </p:nvPr>
        </p:nvSpPr>
        <p:spPr>
          <a:xfrm>
            <a:off x="4779785" y="6242474"/>
            <a:ext cx="680275" cy="249044"/>
          </a:xfrm>
          <a:prstGeom prst="rect">
            <a:avLst/>
          </a:prstGeom>
        </p:spPr>
        <p:txBody>
          <a:bodyPr anchor="ctr">
            <a:noAutofit/>
          </a:bodyPr>
          <a:lstStyle>
            <a:lvl1pPr marL="0" indent="0" algn="l">
              <a:buNone/>
              <a:defRPr sz="800">
                <a:solidFill>
                  <a:schemeClr val="accent6"/>
                </a:solidFill>
              </a:defRPr>
            </a:lvl1pPr>
          </a:lstStyle>
          <a:p>
            <a:pPr lvl="0"/>
            <a:r>
              <a:rPr lang="nb-NO" dirty="0"/>
              <a:t>Skriv n</a:t>
            </a:r>
          </a:p>
        </p:txBody>
      </p:sp>
      <p:sp>
        <p:nvSpPr>
          <p:cNvPr id="3" name="Slide Number Placeholder 4">
            <a:extLst>
              <a:ext uri="{FF2B5EF4-FFF2-40B4-BE49-F238E27FC236}">
                <a16:creationId xmlns:a16="http://schemas.microsoft.com/office/drawing/2014/main" id="{8DBA8DB9-5D0C-46BC-5B35-72FB756D15D2}"/>
              </a:ext>
            </a:extLst>
          </p:cNvPr>
          <p:cNvSpPr>
            <a:spLocks noGrp="1"/>
          </p:cNvSpPr>
          <p:nvPr>
            <p:ph type="sldNum" sz="quarter" idx="14"/>
          </p:nvPr>
        </p:nvSpPr>
        <p:spPr>
          <a:xfrm>
            <a:off x="5751808" y="6534854"/>
            <a:ext cx="688383" cy="323146"/>
          </a:xfrm>
        </p:spPr>
        <p:txBody>
          <a:bodyPr/>
          <a:lstStyle/>
          <a:p>
            <a:fld id="{2A7D75EB-BD23-FF4F-80AE-955DA86030AC}" type="slidenum">
              <a:rPr lang="nb-NO" smtClean="0"/>
              <a:t>‹#›</a:t>
            </a:fld>
            <a:endParaRPr lang="nb-NO"/>
          </a:p>
        </p:txBody>
      </p:sp>
    </p:spTree>
    <p:extLst>
      <p:ext uri="{BB962C8B-B14F-4D97-AF65-F5344CB8AC3E}">
        <p14:creationId xmlns:p14="http://schemas.microsoft.com/office/powerpoint/2010/main" val="2585261427"/>
      </p:ext>
    </p:extLst>
  </p:cSld>
  <p:clrMapOvr>
    <a:masterClrMapping/>
  </p:clrMapOvr>
  <p:transition>
    <p:fade/>
  </p:transition>
  <p:extLst>
    <p:ext uri="{DCECCB84-F9BA-43D5-87BE-67443E8EF086}">
      <p15:sldGuideLst xmlns:p15="http://schemas.microsoft.com/office/powerpoint/2012/main">
        <p15:guide id="4" pos="257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Grafikk_overskrift og analysetekst høyre_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B1C18F70-F7FB-58C3-B7C5-A6F0866DDEE1}"/>
              </a:ext>
            </a:extLst>
          </p:cNvPr>
          <p:cNvSpPr/>
          <p:nvPr userDrawn="1"/>
        </p:nvSpPr>
        <p:spPr>
          <a:xfrm>
            <a:off x="8112125" y="0"/>
            <a:ext cx="4079875" cy="685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Plassholder for diagram 4"/>
          <p:cNvSpPr>
            <a:spLocks noGrp="1"/>
          </p:cNvSpPr>
          <p:nvPr>
            <p:ph type="chart" sz="quarter" idx="11"/>
          </p:nvPr>
        </p:nvSpPr>
        <p:spPr>
          <a:xfrm>
            <a:off x="803275" y="836613"/>
            <a:ext cx="6913563" cy="5074405"/>
          </a:xfrm>
          <a:prstGeom prst="rect">
            <a:avLst/>
          </a:prstGeom>
        </p:spPr>
        <p:txBody>
          <a:bodyPr>
            <a:normAutofit/>
          </a:bodyPr>
          <a:lstStyle>
            <a:lvl1pPr marL="407988" indent="-396875">
              <a:tabLst/>
              <a:defRPr sz="1400">
                <a:solidFill>
                  <a:schemeClr val="accent6"/>
                </a:solidFill>
              </a:defRPr>
            </a:lvl1pPr>
            <a:lvl2pPr marL="457200" indent="0">
              <a:buNone/>
              <a:defRPr/>
            </a:lvl2pPr>
          </a:lstStyle>
          <a:p>
            <a:r>
              <a:rPr lang="nb-NO"/>
              <a:t>Klikk ikonet for å legge til et diagram</a:t>
            </a:r>
            <a:endParaRPr lang="nb-NO" dirty="0"/>
          </a:p>
        </p:txBody>
      </p:sp>
      <p:sp>
        <p:nvSpPr>
          <p:cNvPr id="22" name="Plassholder for tekst 21">
            <a:extLst>
              <a:ext uri="{FF2B5EF4-FFF2-40B4-BE49-F238E27FC236}">
                <a16:creationId xmlns:a16="http://schemas.microsoft.com/office/drawing/2014/main" id="{F30642B5-C0AE-4240-B764-C9161BE6BDF0}"/>
              </a:ext>
            </a:extLst>
          </p:cNvPr>
          <p:cNvSpPr>
            <a:spLocks noGrp="1"/>
          </p:cNvSpPr>
          <p:nvPr userDrawn="1">
            <p:ph type="body" sz="quarter" idx="12" hasCustomPrompt="1"/>
          </p:nvPr>
        </p:nvSpPr>
        <p:spPr>
          <a:xfrm>
            <a:off x="2195223" y="6101395"/>
            <a:ext cx="5521615" cy="525982"/>
          </a:xfrm>
          <a:prstGeom prst="rect">
            <a:avLst/>
          </a:prstGeom>
        </p:spPr>
        <p:txBody>
          <a:bodyPr anchor="ctr">
            <a:normAutofit/>
          </a:bodyPr>
          <a:lstStyle>
            <a:lvl1pPr marL="0" indent="0">
              <a:buNone/>
              <a:defRPr sz="800">
                <a:solidFill>
                  <a:schemeClr val="accent6"/>
                </a:solidFill>
              </a:defRPr>
            </a:lvl1pPr>
          </a:lstStyle>
          <a:p>
            <a:pPr lvl="0"/>
            <a:r>
              <a:rPr lang="nb-NO" dirty="0"/>
              <a:t>Skriv inn spørsmålet</a:t>
            </a:r>
          </a:p>
        </p:txBody>
      </p:sp>
      <p:sp>
        <p:nvSpPr>
          <p:cNvPr id="23" name="Plassholder for tekst 21">
            <a:extLst>
              <a:ext uri="{FF2B5EF4-FFF2-40B4-BE49-F238E27FC236}">
                <a16:creationId xmlns:a16="http://schemas.microsoft.com/office/drawing/2014/main" id="{E930AC73-380A-154C-8CB8-F8135A28EE02}"/>
              </a:ext>
            </a:extLst>
          </p:cNvPr>
          <p:cNvSpPr>
            <a:spLocks noGrp="1"/>
          </p:cNvSpPr>
          <p:nvPr userDrawn="1">
            <p:ph type="body" sz="quarter" idx="13" hasCustomPrompt="1"/>
          </p:nvPr>
        </p:nvSpPr>
        <p:spPr>
          <a:xfrm>
            <a:off x="1100927" y="6242474"/>
            <a:ext cx="680275" cy="249044"/>
          </a:xfrm>
          <a:prstGeom prst="rect">
            <a:avLst/>
          </a:prstGeom>
        </p:spPr>
        <p:txBody>
          <a:bodyPr anchor="ctr">
            <a:noAutofit/>
          </a:bodyPr>
          <a:lstStyle>
            <a:lvl1pPr marL="0" indent="0" algn="l">
              <a:buNone/>
              <a:defRPr sz="800">
                <a:solidFill>
                  <a:schemeClr val="accent6"/>
                </a:solidFill>
              </a:defRPr>
            </a:lvl1pPr>
          </a:lstStyle>
          <a:p>
            <a:pPr lvl="0"/>
            <a:r>
              <a:rPr lang="nb-NO" dirty="0"/>
              <a:t>Skriv n</a:t>
            </a:r>
          </a:p>
        </p:txBody>
      </p:sp>
      <p:sp>
        <p:nvSpPr>
          <p:cNvPr id="3" name="Slide Number Placeholder 4">
            <a:extLst>
              <a:ext uri="{FF2B5EF4-FFF2-40B4-BE49-F238E27FC236}">
                <a16:creationId xmlns:a16="http://schemas.microsoft.com/office/drawing/2014/main" id="{8DBA8DB9-5D0C-46BC-5B35-72FB756D15D2}"/>
              </a:ext>
            </a:extLst>
          </p:cNvPr>
          <p:cNvSpPr>
            <a:spLocks noGrp="1"/>
          </p:cNvSpPr>
          <p:nvPr>
            <p:ph type="sldNum" sz="quarter" idx="14"/>
          </p:nvPr>
        </p:nvSpPr>
        <p:spPr>
          <a:xfrm>
            <a:off x="5751808" y="6534854"/>
            <a:ext cx="688383" cy="323146"/>
          </a:xfrm>
        </p:spPr>
        <p:txBody>
          <a:bodyPr/>
          <a:lstStyle/>
          <a:p>
            <a:fld id="{2A7D75EB-BD23-FF4F-80AE-955DA86030AC}" type="slidenum">
              <a:rPr lang="nb-NO" smtClean="0"/>
              <a:t>‹#›</a:t>
            </a:fld>
            <a:endParaRPr lang="nb-NO"/>
          </a:p>
        </p:txBody>
      </p:sp>
      <p:sp>
        <p:nvSpPr>
          <p:cNvPr id="8" name="Ellipse 7">
            <a:extLst>
              <a:ext uri="{FF2B5EF4-FFF2-40B4-BE49-F238E27FC236}">
                <a16:creationId xmlns:a16="http://schemas.microsoft.com/office/drawing/2014/main" id="{458299D4-D5D5-0D9E-7452-BFE07369FA4C}"/>
              </a:ext>
            </a:extLst>
          </p:cNvPr>
          <p:cNvSpPr/>
          <p:nvPr userDrawn="1"/>
        </p:nvSpPr>
        <p:spPr>
          <a:xfrm>
            <a:off x="1884209" y="6242474"/>
            <a:ext cx="249044" cy="2490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r>
              <a:rPr lang="nb-NO" sz="800" dirty="0">
                <a:solidFill>
                  <a:schemeClr val="accent6"/>
                </a:solidFill>
                <a:latin typeface="Arial" charset="0"/>
                <a:ea typeface="Arial" charset="0"/>
                <a:cs typeface="Arial" charset="0"/>
              </a:rPr>
              <a:t>?</a:t>
            </a:r>
          </a:p>
        </p:txBody>
      </p:sp>
      <p:sp>
        <p:nvSpPr>
          <p:cNvPr id="9" name="Ellipse 8">
            <a:extLst>
              <a:ext uri="{FF2B5EF4-FFF2-40B4-BE49-F238E27FC236}">
                <a16:creationId xmlns:a16="http://schemas.microsoft.com/office/drawing/2014/main" id="{4EF330BB-5876-DEC8-2CD1-7EA34E2CC290}"/>
              </a:ext>
            </a:extLst>
          </p:cNvPr>
          <p:cNvSpPr/>
          <p:nvPr userDrawn="1"/>
        </p:nvSpPr>
        <p:spPr>
          <a:xfrm>
            <a:off x="816576" y="6242474"/>
            <a:ext cx="244736" cy="2447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800" dirty="0">
                <a:solidFill>
                  <a:schemeClr val="accent6"/>
                </a:solidFill>
                <a:latin typeface="Arial" charset="0"/>
                <a:ea typeface="Arial" charset="0"/>
                <a:cs typeface="Arial" charset="0"/>
              </a:rPr>
              <a:t>n=</a:t>
            </a:r>
          </a:p>
        </p:txBody>
      </p:sp>
      <p:pic>
        <p:nvPicPr>
          <p:cNvPr id="10" name="Bilde 9">
            <a:extLst>
              <a:ext uri="{FF2B5EF4-FFF2-40B4-BE49-F238E27FC236}">
                <a16:creationId xmlns:a16="http://schemas.microsoft.com/office/drawing/2014/main" id="{5A242CF1-4322-3547-B160-7733F27B164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
        <p:nvSpPr>
          <p:cNvPr id="14" name="Friform 13">
            <a:extLst>
              <a:ext uri="{FF2B5EF4-FFF2-40B4-BE49-F238E27FC236}">
                <a16:creationId xmlns:a16="http://schemas.microsoft.com/office/drawing/2014/main" id="{EDD7C618-1C95-904B-CFB4-0EF76A5DD856}"/>
              </a:ext>
            </a:extLst>
          </p:cNvPr>
          <p:cNvSpPr/>
          <p:nvPr userDrawn="1"/>
        </p:nvSpPr>
        <p:spPr>
          <a:xfrm rot="17034128">
            <a:off x="7890223" y="2247436"/>
            <a:ext cx="4312807" cy="4050767"/>
          </a:xfrm>
          <a:custGeom>
            <a:avLst/>
            <a:gdLst>
              <a:gd name="connsiteX0" fmla="*/ 2392715 w 4312807"/>
              <a:gd name="connsiteY0" fmla="*/ 0 h 4050767"/>
              <a:gd name="connsiteX1" fmla="*/ 2383656 w 4312807"/>
              <a:gd name="connsiteY1" fmla="*/ 29182 h 4050767"/>
              <a:gd name="connsiteX2" fmla="*/ 1989932 w 4312807"/>
              <a:gd name="connsiteY2" fmla="*/ 290160 h 4050767"/>
              <a:gd name="connsiteX3" fmla="*/ 1751022 w 4312807"/>
              <a:gd name="connsiteY3" fmla="*/ 217183 h 4050767"/>
              <a:gd name="connsiteX4" fmla="*/ 1696617 w 4312807"/>
              <a:gd name="connsiteY4" fmla="*/ 172295 h 4050767"/>
              <a:gd name="connsiteX5" fmla="*/ 3424331 w 4312807"/>
              <a:gd name="connsiteY5" fmla="*/ 2729555 h 4050767"/>
              <a:gd name="connsiteX6" fmla="*/ 3398684 w 4312807"/>
              <a:gd name="connsiteY6" fmla="*/ 2829300 h 4050767"/>
              <a:gd name="connsiteX7" fmla="*/ 1738420 w 4312807"/>
              <a:gd name="connsiteY7" fmla="*/ 4050767 h 4050767"/>
              <a:gd name="connsiteX8" fmla="*/ 0 w 4312807"/>
              <a:gd name="connsiteY8" fmla="*/ 2312347 h 4050767"/>
              <a:gd name="connsiteX9" fmla="*/ 1738420 w 4312807"/>
              <a:gd name="connsiteY9" fmla="*/ 573927 h 4050767"/>
              <a:gd name="connsiteX10" fmla="*/ 2567054 w 4312807"/>
              <a:gd name="connsiteY10" fmla="*/ 783745 h 4050767"/>
              <a:gd name="connsiteX11" fmla="*/ 2577129 w 4312807"/>
              <a:gd name="connsiteY11" fmla="*/ 789865 h 4050767"/>
              <a:gd name="connsiteX12" fmla="*/ 2533867 w 4312807"/>
              <a:gd name="connsiteY12" fmla="*/ 822216 h 4050767"/>
              <a:gd name="connsiteX13" fmla="*/ 2138187 w 4312807"/>
              <a:gd name="connsiteY13" fmla="*/ 1661237 h 4050767"/>
              <a:gd name="connsiteX14" fmla="*/ 3225497 w 4312807"/>
              <a:gd name="connsiteY14" fmla="*/ 2748547 h 4050767"/>
              <a:gd name="connsiteX15" fmla="*/ 3336668 w 4312807"/>
              <a:gd name="connsiteY15" fmla="*/ 2742934 h 4050767"/>
              <a:gd name="connsiteX16" fmla="*/ 4290717 w 4312807"/>
              <a:gd name="connsiteY16" fmla="*/ 1442106 h 4050767"/>
              <a:gd name="connsiteX17" fmla="*/ 4312807 w 4312807"/>
              <a:gd name="connsiteY17" fmla="*/ 1661237 h 4050767"/>
              <a:gd name="connsiteX18" fmla="*/ 3444628 w 4312807"/>
              <a:gd name="connsiteY18" fmla="*/ 2726457 h 4050767"/>
              <a:gd name="connsiteX19" fmla="*/ 3424331 w 4312807"/>
              <a:gd name="connsiteY19" fmla="*/ 2729555 h 4050767"/>
              <a:gd name="connsiteX20" fmla="*/ 3441522 w 4312807"/>
              <a:gd name="connsiteY20" fmla="*/ 2662700 h 4050767"/>
              <a:gd name="connsiteX21" fmla="*/ 3476840 w 4312807"/>
              <a:gd name="connsiteY21" fmla="*/ 2312347 h 4050767"/>
              <a:gd name="connsiteX22" fmla="*/ 2710387 w 4312807"/>
              <a:gd name="connsiteY22" fmla="*/ 870822 h 4050767"/>
              <a:gd name="connsiteX23" fmla="*/ 2577129 w 4312807"/>
              <a:gd name="connsiteY23" fmla="*/ 789865 h 4050767"/>
              <a:gd name="connsiteX24" fmla="*/ 2617572 w 4312807"/>
              <a:gd name="connsiteY24" fmla="*/ 759623 h 4050767"/>
              <a:gd name="connsiteX25" fmla="*/ 3225497 w 4312807"/>
              <a:gd name="connsiteY25" fmla="*/ 573927 h 4050767"/>
              <a:gd name="connsiteX26" fmla="*/ 4290717 w 4312807"/>
              <a:gd name="connsiteY26" fmla="*/ 1442106 h 4050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12807" h="4050767">
                <a:moveTo>
                  <a:pt x="2392715" y="0"/>
                </a:moveTo>
                <a:lnTo>
                  <a:pt x="2383656" y="29182"/>
                </a:lnTo>
                <a:cubicBezTo>
                  <a:pt x="2318788" y="182547"/>
                  <a:pt x="2166927" y="290160"/>
                  <a:pt x="1989932" y="290160"/>
                </a:cubicBezTo>
                <a:cubicBezTo>
                  <a:pt x="1901435" y="290160"/>
                  <a:pt x="1819221" y="263257"/>
                  <a:pt x="1751022" y="217183"/>
                </a:cubicBezTo>
                <a:lnTo>
                  <a:pt x="1696617" y="172295"/>
                </a:lnTo>
                <a:close/>
                <a:moveTo>
                  <a:pt x="3424331" y="2729555"/>
                </a:moveTo>
                <a:lnTo>
                  <a:pt x="3398684" y="2829300"/>
                </a:lnTo>
                <a:cubicBezTo>
                  <a:pt x="3178580" y="3536956"/>
                  <a:pt x="2518504" y="4050767"/>
                  <a:pt x="1738420" y="4050767"/>
                </a:cubicBezTo>
                <a:cubicBezTo>
                  <a:pt x="778317" y="4050767"/>
                  <a:pt x="0" y="3272450"/>
                  <a:pt x="0" y="2312347"/>
                </a:cubicBezTo>
                <a:cubicBezTo>
                  <a:pt x="0" y="1352244"/>
                  <a:pt x="778317" y="573927"/>
                  <a:pt x="1738420" y="573927"/>
                </a:cubicBezTo>
                <a:cubicBezTo>
                  <a:pt x="2038452" y="573927"/>
                  <a:pt x="2320732" y="649935"/>
                  <a:pt x="2567054" y="783745"/>
                </a:cubicBezTo>
                <a:lnTo>
                  <a:pt x="2577129" y="789865"/>
                </a:lnTo>
                <a:lnTo>
                  <a:pt x="2533867" y="822216"/>
                </a:lnTo>
                <a:cubicBezTo>
                  <a:pt x="2292215" y="1021645"/>
                  <a:pt x="2138187" y="1323453"/>
                  <a:pt x="2138187" y="1661237"/>
                </a:cubicBezTo>
                <a:cubicBezTo>
                  <a:pt x="2138187" y="2261742"/>
                  <a:pt x="2624992" y="2748547"/>
                  <a:pt x="3225497" y="2748547"/>
                </a:cubicBezTo>
                <a:cubicBezTo>
                  <a:pt x="3263029" y="2748547"/>
                  <a:pt x="3300116" y="2746646"/>
                  <a:pt x="3336668" y="2742934"/>
                </a:cubicBezTo>
                <a:close/>
                <a:moveTo>
                  <a:pt x="4290717" y="1442106"/>
                </a:moveTo>
                <a:cubicBezTo>
                  <a:pt x="4305200" y="1512887"/>
                  <a:pt x="4312807" y="1586174"/>
                  <a:pt x="4312807" y="1661237"/>
                </a:cubicBezTo>
                <a:cubicBezTo>
                  <a:pt x="4312807" y="2186679"/>
                  <a:pt x="3940097" y="2625069"/>
                  <a:pt x="3444628" y="2726457"/>
                </a:cubicBezTo>
                <a:lnTo>
                  <a:pt x="3424331" y="2729555"/>
                </a:lnTo>
                <a:lnTo>
                  <a:pt x="3441522" y="2662700"/>
                </a:lnTo>
                <a:cubicBezTo>
                  <a:pt x="3464679" y="2549533"/>
                  <a:pt x="3476840" y="2432360"/>
                  <a:pt x="3476840" y="2312347"/>
                </a:cubicBezTo>
                <a:cubicBezTo>
                  <a:pt x="3476840" y="1712283"/>
                  <a:pt x="3172810" y="1183229"/>
                  <a:pt x="2710387" y="870822"/>
                </a:cubicBezTo>
                <a:lnTo>
                  <a:pt x="2577129" y="789865"/>
                </a:lnTo>
                <a:lnTo>
                  <a:pt x="2617572" y="759623"/>
                </a:lnTo>
                <a:cubicBezTo>
                  <a:pt x="2791107" y="642384"/>
                  <a:pt x="3000308" y="573927"/>
                  <a:pt x="3225497" y="573927"/>
                </a:cubicBezTo>
                <a:cubicBezTo>
                  <a:pt x="3750939" y="573927"/>
                  <a:pt x="4189329" y="946638"/>
                  <a:pt x="4290717" y="1442106"/>
                </a:cubicBezTo>
                <a:close/>
              </a:path>
            </a:pathLst>
          </a:custGeom>
          <a:solidFill>
            <a:schemeClr val="accent1">
              <a:alpha val="863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2" name="Plassholder for tekst 5">
            <a:extLst>
              <a:ext uri="{FF2B5EF4-FFF2-40B4-BE49-F238E27FC236}">
                <a16:creationId xmlns:a16="http://schemas.microsoft.com/office/drawing/2014/main" id="{39A4D7FB-D686-6EA9-F45D-CD97F3731D09}"/>
              </a:ext>
            </a:extLst>
          </p:cNvPr>
          <p:cNvSpPr>
            <a:spLocks noGrp="1"/>
          </p:cNvSpPr>
          <p:nvPr>
            <p:ph type="body" sz="quarter" idx="15" hasCustomPrompt="1"/>
          </p:nvPr>
        </p:nvSpPr>
        <p:spPr>
          <a:xfrm>
            <a:off x="8548007" y="842963"/>
            <a:ext cx="2840718" cy="2232025"/>
          </a:xfrm>
          <a:prstGeom prst="rect">
            <a:avLst/>
          </a:prstGeom>
        </p:spPr>
        <p:txBody>
          <a:bodyPr/>
          <a:lstStyle>
            <a:lvl1pPr marL="0" indent="0">
              <a:buNone/>
              <a:defRPr sz="2400" b="1">
                <a:latin typeface="Century Gothic" panose="020B0502020202020204" pitchFamily="34" charset="0"/>
              </a:defRPr>
            </a:lvl1pPr>
          </a:lstStyle>
          <a:p>
            <a:pPr lvl="0"/>
            <a:r>
              <a:rPr lang="nb-NO" dirty="0"/>
              <a:t>Viktigste innsikt på denne sliden i denne boksen. Analysen under i tekstboks, font 10 eller 12</a:t>
            </a:r>
          </a:p>
        </p:txBody>
      </p:sp>
    </p:spTree>
    <p:extLst>
      <p:ext uri="{BB962C8B-B14F-4D97-AF65-F5344CB8AC3E}">
        <p14:creationId xmlns:p14="http://schemas.microsoft.com/office/powerpoint/2010/main" val="1427790551"/>
      </p:ext>
    </p:extLst>
  </p:cSld>
  <p:clrMapOvr>
    <a:masterClrMapping/>
  </p:clrMapOvr>
  <p:transition>
    <p:fade/>
  </p:transition>
  <p:extLst>
    <p:ext uri="{DCECCB84-F9BA-43D5-87BE-67443E8EF086}">
      <p15:sldGuideLst xmlns:p15="http://schemas.microsoft.com/office/powerpoint/2012/main">
        <p15:guide id="5" pos="5382">
          <p15:clr>
            <a:srgbClr val="FBAE40"/>
          </p15:clr>
        </p15:guide>
        <p15:guide id="6" orient="horz" pos="527">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Grafikk_overskrift og analysetekst høyre_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B1C18F70-F7FB-58C3-B7C5-A6F0866DDEE1}"/>
              </a:ext>
            </a:extLst>
          </p:cNvPr>
          <p:cNvSpPr/>
          <p:nvPr userDrawn="1"/>
        </p:nvSpPr>
        <p:spPr>
          <a:xfrm>
            <a:off x="8126060" y="0"/>
            <a:ext cx="4065940" cy="685800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Plassholder for tekst 21">
            <a:extLst>
              <a:ext uri="{FF2B5EF4-FFF2-40B4-BE49-F238E27FC236}">
                <a16:creationId xmlns:a16="http://schemas.microsoft.com/office/drawing/2014/main" id="{F30642B5-C0AE-4240-B764-C9161BE6BDF0}"/>
              </a:ext>
            </a:extLst>
          </p:cNvPr>
          <p:cNvSpPr>
            <a:spLocks noGrp="1"/>
          </p:cNvSpPr>
          <p:nvPr userDrawn="1">
            <p:ph type="body" sz="quarter" idx="12" hasCustomPrompt="1"/>
          </p:nvPr>
        </p:nvSpPr>
        <p:spPr>
          <a:xfrm>
            <a:off x="2195223" y="6101395"/>
            <a:ext cx="5521615" cy="525982"/>
          </a:xfrm>
          <a:prstGeom prst="rect">
            <a:avLst/>
          </a:prstGeom>
        </p:spPr>
        <p:txBody>
          <a:bodyPr anchor="ctr">
            <a:normAutofit/>
          </a:bodyPr>
          <a:lstStyle>
            <a:lvl1pPr marL="0" indent="0">
              <a:buNone/>
              <a:defRPr sz="800">
                <a:solidFill>
                  <a:schemeClr val="accent6"/>
                </a:solidFill>
              </a:defRPr>
            </a:lvl1pPr>
          </a:lstStyle>
          <a:p>
            <a:pPr lvl="0"/>
            <a:r>
              <a:rPr lang="nb-NO" dirty="0"/>
              <a:t>Skriv inn spørsmålet</a:t>
            </a:r>
          </a:p>
        </p:txBody>
      </p:sp>
      <p:sp>
        <p:nvSpPr>
          <p:cNvPr id="3" name="Slide Number Placeholder 4">
            <a:extLst>
              <a:ext uri="{FF2B5EF4-FFF2-40B4-BE49-F238E27FC236}">
                <a16:creationId xmlns:a16="http://schemas.microsoft.com/office/drawing/2014/main" id="{8DBA8DB9-5D0C-46BC-5B35-72FB756D15D2}"/>
              </a:ext>
            </a:extLst>
          </p:cNvPr>
          <p:cNvSpPr>
            <a:spLocks noGrp="1"/>
          </p:cNvSpPr>
          <p:nvPr>
            <p:ph type="sldNum" sz="quarter" idx="14"/>
          </p:nvPr>
        </p:nvSpPr>
        <p:spPr>
          <a:xfrm>
            <a:off x="5751808" y="6534854"/>
            <a:ext cx="688383" cy="323146"/>
          </a:xfrm>
        </p:spPr>
        <p:txBody>
          <a:bodyPr/>
          <a:lstStyle/>
          <a:p>
            <a:fld id="{2A7D75EB-BD23-FF4F-80AE-955DA86030AC}" type="slidenum">
              <a:rPr lang="nb-NO" smtClean="0"/>
              <a:t>‹#›</a:t>
            </a:fld>
            <a:endParaRPr lang="nb-NO"/>
          </a:p>
        </p:txBody>
      </p:sp>
      <p:sp>
        <p:nvSpPr>
          <p:cNvPr id="8" name="Ellipse 7">
            <a:extLst>
              <a:ext uri="{FF2B5EF4-FFF2-40B4-BE49-F238E27FC236}">
                <a16:creationId xmlns:a16="http://schemas.microsoft.com/office/drawing/2014/main" id="{458299D4-D5D5-0D9E-7452-BFE07369FA4C}"/>
              </a:ext>
            </a:extLst>
          </p:cNvPr>
          <p:cNvSpPr/>
          <p:nvPr userDrawn="1"/>
        </p:nvSpPr>
        <p:spPr>
          <a:xfrm>
            <a:off x="1884209" y="6242474"/>
            <a:ext cx="249044" cy="2490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r>
              <a:rPr lang="nb-NO" sz="800" dirty="0">
                <a:solidFill>
                  <a:schemeClr val="accent6"/>
                </a:solidFill>
                <a:latin typeface="Arial" charset="0"/>
                <a:ea typeface="Arial" charset="0"/>
                <a:cs typeface="Arial" charset="0"/>
              </a:rPr>
              <a:t>?</a:t>
            </a:r>
          </a:p>
        </p:txBody>
      </p:sp>
      <p:pic>
        <p:nvPicPr>
          <p:cNvPr id="10" name="Bilde 9">
            <a:extLst>
              <a:ext uri="{FF2B5EF4-FFF2-40B4-BE49-F238E27FC236}">
                <a16:creationId xmlns:a16="http://schemas.microsoft.com/office/drawing/2014/main" id="{5A242CF1-4322-3547-B160-7733F27B164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
        <p:nvSpPr>
          <p:cNvPr id="4" name="Friform 3">
            <a:extLst>
              <a:ext uri="{FF2B5EF4-FFF2-40B4-BE49-F238E27FC236}">
                <a16:creationId xmlns:a16="http://schemas.microsoft.com/office/drawing/2014/main" id="{09D7856C-6183-0A1E-4450-814739DD092F}"/>
              </a:ext>
            </a:extLst>
          </p:cNvPr>
          <p:cNvSpPr/>
          <p:nvPr userDrawn="1"/>
        </p:nvSpPr>
        <p:spPr>
          <a:xfrm rot="21247912">
            <a:off x="8768554" y="534514"/>
            <a:ext cx="4312807" cy="4615215"/>
          </a:xfrm>
          <a:custGeom>
            <a:avLst/>
            <a:gdLst>
              <a:gd name="connsiteX0" fmla="*/ 3225497 w 4312807"/>
              <a:gd name="connsiteY0" fmla="*/ 1138375 h 4615215"/>
              <a:gd name="connsiteX1" fmla="*/ 4312807 w 4312807"/>
              <a:gd name="connsiteY1" fmla="*/ 2225685 h 4615215"/>
              <a:gd name="connsiteX2" fmla="*/ 3444628 w 4312807"/>
              <a:gd name="connsiteY2" fmla="*/ 3290905 h 4615215"/>
              <a:gd name="connsiteX3" fmla="*/ 3424331 w 4312807"/>
              <a:gd name="connsiteY3" fmla="*/ 3294003 h 4615215"/>
              <a:gd name="connsiteX4" fmla="*/ 3441522 w 4312807"/>
              <a:gd name="connsiteY4" fmla="*/ 3227148 h 4615215"/>
              <a:gd name="connsiteX5" fmla="*/ 3476840 w 4312807"/>
              <a:gd name="connsiteY5" fmla="*/ 2876795 h 4615215"/>
              <a:gd name="connsiteX6" fmla="*/ 2710387 w 4312807"/>
              <a:gd name="connsiteY6" fmla="*/ 1435270 h 4615215"/>
              <a:gd name="connsiteX7" fmla="*/ 2577129 w 4312807"/>
              <a:gd name="connsiteY7" fmla="*/ 1354313 h 4615215"/>
              <a:gd name="connsiteX8" fmla="*/ 2617572 w 4312807"/>
              <a:gd name="connsiteY8" fmla="*/ 1324071 h 4615215"/>
              <a:gd name="connsiteX9" fmla="*/ 3225497 w 4312807"/>
              <a:gd name="connsiteY9" fmla="*/ 1138375 h 4615215"/>
              <a:gd name="connsiteX10" fmla="*/ 1738420 w 4312807"/>
              <a:gd name="connsiteY10" fmla="*/ 1138375 h 4615215"/>
              <a:gd name="connsiteX11" fmla="*/ 2567054 w 4312807"/>
              <a:gd name="connsiteY11" fmla="*/ 1348193 h 4615215"/>
              <a:gd name="connsiteX12" fmla="*/ 2577129 w 4312807"/>
              <a:gd name="connsiteY12" fmla="*/ 1354313 h 4615215"/>
              <a:gd name="connsiteX13" fmla="*/ 2533867 w 4312807"/>
              <a:gd name="connsiteY13" fmla="*/ 1386664 h 4615215"/>
              <a:gd name="connsiteX14" fmla="*/ 2138187 w 4312807"/>
              <a:gd name="connsiteY14" fmla="*/ 2225685 h 4615215"/>
              <a:gd name="connsiteX15" fmla="*/ 3225497 w 4312807"/>
              <a:gd name="connsiteY15" fmla="*/ 3312995 h 4615215"/>
              <a:gd name="connsiteX16" fmla="*/ 3336668 w 4312807"/>
              <a:gd name="connsiteY16" fmla="*/ 3307382 h 4615215"/>
              <a:gd name="connsiteX17" fmla="*/ 3424331 w 4312807"/>
              <a:gd name="connsiteY17" fmla="*/ 3294003 h 4615215"/>
              <a:gd name="connsiteX18" fmla="*/ 3398684 w 4312807"/>
              <a:gd name="connsiteY18" fmla="*/ 3393748 h 4615215"/>
              <a:gd name="connsiteX19" fmla="*/ 1738420 w 4312807"/>
              <a:gd name="connsiteY19" fmla="*/ 4615215 h 4615215"/>
              <a:gd name="connsiteX20" fmla="*/ 0 w 4312807"/>
              <a:gd name="connsiteY20" fmla="*/ 2876795 h 4615215"/>
              <a:gd name="connsiteX21" fmla="*/ 1738420 w 4312807"/>
              <a:gd name="connsiteY21" fmla="*/ 1138375 h 4615215"/>
              <a:gd name="connsiteX22" fmla="*/ 1989932 w 4312807"/>
              <a:gd name="connsiteY22" fmla="*/ 0 h 4615215"/>
              <a:gd name="connsiteX23" fmla="*/ 2417236 w 4312807"/>
              <a:gd name="connsiteY23" fmla="*/ 427304 h 4615215"/>
              <a:gd name="connsiteX24" fmla="*/ 1989932 w 4312807"/>
              <a:gd name="connsiteY24" fmla="*/ 854608 h 4615215"/>
              <a:gd name="connsiteX25" fmla="*/ 1562628 w 4312807"/>
              <a:gd name="connsiteY25" fmla="*/ 427304 h 4615215"/>
              <a:gd name="connsiteX26" fmla="*/ 1989932 w 4312807"/>
              <a:gd name="connsiteY26" fmla="*/ 0 h 461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12807" h="4615215">
                <a:moveTo>
                  <a:pt x="3225497" y="1138375"/>
                </a:moveTo>
                <a:cubicBezTo>
                  <a:pt x="3826002" y="1138375"/>
                  <a:pt x="4312807" y="1625180"/>
                  <a:pt x="4312807" y="2225685"/>
                </a:cubicBezTo>
                <a:cubicBezTo>
                  <a:pt x="4312807" y="2751127"/>
                  <a:pt x="3940097" y="3189517"/>
                  <a:pt x="3444628" y="3290905"/>
                </a:cubicBezTo>
                <a:lnTo>
                  <a:pt x="3424331" y="3294003"/>
                </a:lnTo>
                <a:lnTo>
                  <a:pt x="3441522" y="3227148"/>
                </a:lnTo>
                <a:cubicBezTo>
                  <a:pt x="3464679" y="3113981"/>
                  <a:pt x="3476840" y="2996808"/>
                  <a:pt x="3476840" y="2876795"/>
                </a:cubicBezTo>
                <a:cubicBezTo>
                  <a:pt x="3476840" y="2276731"/>
                  <a:pt x="3172810" y="1747677"/>
                  <a:pt x="2710387" y="1435270"/>
                </a:cubicBezTo>
                <a:lnTo>
                  <a:pt x="2577129" y="1354313"/>
                </a:lnTo>
                <a:lnTo>
                  <a:pt x="2617572" y="1324071"/>
                </a:lnTo>
                <a:cubicBezTo>
                  <a:pt x="2791107" y="1206832"/>
                  <a:pt x="3000308" y="1138375"/>
                  <a:pt x="3225497" y="1138375"/>
                </a:cubicBezTo>
                <a:close/>
                <a:moveTo>
                  <a:pt x="1738420" y="1138375"/>
                </a:moveTo>
                <a:cubicBezTo>
                  <a:pt x="2038452" y="1138375"/>
                  <a:pt x="2320732" y="1214383"/>
                  <a:pt x="2567054" y="1348193"/>
                </a:cubicBezTo>
                <a:lnTo>
                  <a:pt x="2577129" y="1354313"/>
                </a:lnTo>
                <a:lnTo>
                  <a:pt x="2533867" y="1386664"/>
                </a:lnTo>
                <a:cubicBezTo>
                  <a:pt x="2292215" y="1586093"/>
                  <a:pt x="2138187" y="1887901"/>
                  <a:pt x="2138187" y="2225685"/>
                </a:cubicBezTo>
                <a:cubicBezTo>
                  <a:pt x="2138187" y="2826190"/>
                  <a:pt x="2624992" y="3312995"/>
                  <a:pt x="3225497" y="3312995"/>
                </a:cubicBezTo>
                <a:cubicBezTo>
                  <a:pt x="3263029" y="3312995"/>
                  <a:pt x="3300116" y="3311094"/>
                  <a:pt x="3336668" y="3307382"/>
                </a:cubicBezTo>
                <a:lnTo>
                  <a:pt x="3424331" y="3294003"/>
                </a:lnTo>
                <a:lnTo>
                  <a:pt x="3398684" y="3393748"/>
                </a:lnTo>
                <a:cubicBezTo>
                  <a:pt x="3178580" y="4101404"/>
                  <a:pt x="2518504" y="4615215"/>
                  <a:pt x="1738420" y="4615215"/>
                </a:cubicBezTo>
                <a:cubicBezTo>
                  <a:pt x="778317" y="4615215"/>
                  <a:pt x="0" y="3836898"/>
                  <a:pt x="0" y="2876795"/>
                </a:cubicBezTo>
                <a:cubicBezTo>
                  <a:pt x="0" y="1916692"/>
                  <a:pt x="778317" y="1138375"/>
                  <a:pt x="1738420" y="1138375"/>
                </a:cubicBezTo>
                <a:close/>
                <a:moveTo>
                  <a:pt x="1989932" y="0"/>
                </a:moveTo>
                <a:cubicBezTo>
                  <a:pt x="2225925" y="0"/>
                  <a:pt x="2417236" y="191311"/>
                  <a:pt x="2417236" y="427304"/>
                </a:cubicBezTo>
                <a:cubicBezTo>
                  <a:pt x="2417236" y="663297"/>
                  <a:pt x="2225925" y="854608"/>
                  <a:pt x="1989932" y="854608"/>
                </a:cubicBezTo>
                <a:cubicBezTo>
                  <a:pt x="1753939" y="854608"/>
                  <a:pt x="1562628" y="663297"/>
                  <a:pt x="1562628" y="427304"/>
                </a:cubicBezTo>
                <a:cubicBezTo>
                  <a:pt x="1562628" y="191311"/>
                  <a:pt x="1753939" y="0"/>
                  <a:pt x="1989932" y="0"/>
                </a:cubicBezTo>
                <a:close/>
              </a:path>
            </a:pathLst>
          </a:custGeom>
          <a:solidFill>
            <a:schemeClr val="accent2">
              <a:alpha val="863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1" name="Plassholder for tekst 5">
            <a:extLst>
              <a:ext uri="{FF2B5EF4-FFF2-40B4-BE49-F238E27FC236}">
                <a16:creationId xmlns:a16="http://schemas.microsoft.com/office/drawing/2014/main" id="{0ECE1894-C234-3E08-0348-F0F0D0A08E79}"/>
              </a:ext>
            </a:extLst>
          </p:cNvPr>
          <p:cNvSpPr>
            <a:spLocks noGrp="1"/>
          </p:cNvSpPr>
          <p:nvPr>
            <p:ph type="body" sz="quarter" idx="15" hasCustomPrompt="1"/>
          </p:nvPr>
        </p:nvSpPr>
        <p:spPr>
          <a:xfrm>
            <a:off x="8548007" y="842963"/>
            <a:ext cx="2840718" cy="2232025"/>
          </a:xfrm>
          <a:prstGeom prst="rect">
            <a:avLst/>
          </a:prstGeom>
        </p:spPr>
        <p:txBody>
          <a:bodyPr/>
          <a:lstStyle>
            <a:lvl1pPr marL="0" indent="0">
              <a:buNone/>
              <a:defRPr sz="2400" b="1">
                <a:latin typeface="Century Gothic" panose="020B0502020202020204" pitchFamily="34" charset="0"/>
              </a:defRPr>
            </a:lvl1pPr>
          </a:lstStyle>
          <a:p>
            <a:pPr lvl="0"/>
            <a:r>
              <a:rPr lang="nb-NO" dirty="0"/>
              <a:t>Viktigste innsikt på denne sliden i denne boksen. Analysen under i tekstboks, font 10 eller 12</a:t>
            </a:r>
          </a:p>
        </p:txBody>
      </p:sp>
      <p:sp>
        <p:nvSpPr>
          <p:cNvPr id="2" name="Plassholder for diagram 4">
            <a:extLst>
              <a:ext uri="{FF2B5EF4-FFF2-40B4-BE49-F238E27FC236}">
                <a16:creationId xmlns:a16="http://schemas.microsoft.com/office/drawing/2014/main" id="{111F2618-CF00-ED48-A288-D927F8603DAB}"/>
              </a:ext>
            </a:extLst>
          </p:cNvPr>
          <p:cNvSpPr>
            <a:spLocks noGrp="1"/>
          </p:cNvSpPr>
          <p:nvPr>
            <p:ph type="chart" sz="quarter" idx="11"/>
          </p:nvPr>
        </p:nvSpPr>
        <p:spPr>
          <a:xfrm>
            <a:off x="803275" y="836613"/>
            <a:ext cx="6913563" cy="5074405"/>
          </a:xfrm>
          <a:prstGeom prst="rect">
            <a:avLst/>
          </a:prstGeom>
        </p:spPr>
        <p:txBody>
          <a:bodyPr>
            <a:normAutofit/>
          </a:bodyPr>
          <a:lstStyle>
            <a:lvl1pPr marL="407988" indent="-396875">
              <a:tabLst/>
              <a:defRPr sz="1400">
                <a:solidFill>
                  <a:schemeClr val="accent6"/>
                </a:solidFill>
              </a:defRPr>
            </a:lvl1pPr>
            <a:lvl2pPr marL="457200" indent="0">
              <a:buNone/>
              <a:defRPr/>
            </a:lvl2pPr>
          </a:lstStyle>
          <a:p>
            <a:r>
              <a:rPr lang="nb-NO"/>
              <a:t>Klikk ikonet for å legge til et diagram</a:t>
            </a:r>
            <a:endParaRPr lang="nb-NO" dirty="0"/>
          </a:p>
        </p:txBody>
      </p:sp>
      <p:sp>
        <p:nvSpPr>
          <p:cNvPr id="6" name="Plassholder for tekst 21">
            <a:extLst>
              <a:ext uri="{FF2B5EF4-FFF2-40B4-BE49-F238E27FC236}">
                <a16:creationId xmlns:a16="http://schemas.microsoft.com/office/drawing/2014/main" id="{5CEE8FDB-9262-DE9E-0687-FDC73E6ED3C8}"/>
              </a:ext>
            </a:extLst>
          </p:cNvPr>
          <p:cNvSpPr>
            <a:spLocks noGrp="1"/>
          </p:cNvSpPr>
          <p:nvPr>
            <p:ph type="body" sz="quarter" idx="13" hasCustomPrompt="1"/>
          </p:nvPr>
        </p:nvSpPr>
        <p:spPr>
          <a:xfrm>
            <a:off x="1100927" y="6242474"/>
            <a:ext cx="680275" cy="249044"/>
          </a:xfrm>
          <a:prstGeom prst="rect">
            <a:avLst/>
          </a:prstGeom>
        </p:spPr>
        <p:txBody>
          <a:bodyPr anchor="ctr">
            <a:noAutofit/>
          </a:bodyPr>
          <a:lstStyle>
            <a:lvl1pPr marL="0" indent="0" algn="l">
              <a:buNone/>
              <a:defRPr sz="800">
                <a:solidFill>
                  <a:schemeClr val="accent6"/>
                </a:solidFill>
              </a:defRPr>
            </a:lvl1pPr>
          </a:lstStyle>
          <a:p>
            <a:pPr lvl="0"/>
            <a:r>
              <a:rPr lang="nb-NO" dirty="0"/>
              <a:t>Skriv n</a:t>
            </a:r>
          </a:p>
        </p:txBody>
      </p:sp>
      <p:sp>
        <p:nvSpPr>
          <p:cNvPr id="12" name="Ellipse 11">
            <a:extLst>
              <a:ext uri="{FF2B5EF4-FFF2-40B4-BE49-F238E27FC236}">
                <a16:creationId xmlns:a16="http://schemas.microsoft.com/office/drawing/2014/main" id="{80C9B4D1-ABF8-AC9B-B250-A9845C4E3E25}"/>
              </a:ext>
            </a:extLst>
          </p:cNvPr>
          <p:cNvSpPr/>
          <p:nvPr userDrawn="1"/>
        </p:nvSpPr>
        <p:spPr>
          <a:xfrm>
            <a:off x="816576" y="6242474"/>
            <a:ext cx="244736" cy="2447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800" dirty="0">
                <a:solidFill>
                  <a:schemeClr val="accent6"/>
                </a:solidFill>
                <a:latin typeface="Arial" charset="0"/>
                <a:ea typeface="Arial" charset="0"/>
                <a:cs typeface="Arial" charset="0"/>
              </a:rPr>
              <a:t>n=</a:t>
            </a:r>
          </a:p>
        </p:txBody>
      </p:sp>
    </p:spTree>
    <p:extLst>
      <p:ext uri="{BB962C8B-B14F-4D97-AF65-F5344CB8AC3E}">
        <p14:creationId xmlns:p14="http://schemas.microsoft.com/office/powerpoint/2010/main" val="1273644485"/>
      </p:ext>
    </p:extLst>
  </p:cSld>
  <p:clrMapOvr>
    <a:masterClrMapping/>
  </p:clrMapOvr>
  <p:transition>
    <p:fade/>
  </p:transition>
  <p:extLst>
    <p:ext uri="{DCECCB84-F9BA-43D5-87BE-67443E8EF086}">
      <p15:sldGuideLst xmlns:p15="http://schemas.microsoft.com/office/powerpoint/2012/main">
        <p15:guide id="5" pos="5382">
          <p15:clr>
            <a:srgbClr val="FBAE40"/>
          </p15:clr>
        </p15:guide>
        <p15:guide id="6" orient="horz" pos="527">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Grafikk_overskrift og analysetekst høyre_oransj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B1C18F70-F7FB-58C3-B7C5-A6F0866DDEE1}"/>
              </a:ext>
            </a:extLst>
          </p:cNvPr>
          <p:cNvSpPr/>
          <p:nvPr userDrawn="1"/>
        </p:nvSpPr>
        <p:spPr>
          <a:xfrm>
            <a:off x="8112125" y="0"/>
            <a:ext cx="4079875" cy="68580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Plassholder for tekst 21">
            <a:extLst>
              <a:ext uri="{FF2B5EF4-FFF2-40B4-BE49-F238E27FC236}">
                <a16:creationId xmlns:a16="http://schemas.microsoft.com/office/drawing/2014/main" id="{F30642B5-C0AE-4240-B764-C9161BE6BDF0}"/>
              </a:ext>
            </a:extLst>
          </p:cNvPr>
          <p:cNvSpPr>
            <a:spLocks noGrp="1"/>
          </p:cNvSpPr>
          <p:nvPr userDrawn="1">
            <p:ph type="body" sz="quarter" idx="12" hasCustomPrompt="1"/>
          </p:nvPr>
        </p:nvSpPr>
        <p:spPr>
          <a:xfrm>
            <a:off x="2195223" y="6101395"/>
            <a:ext cx="5521615" cy="525982"/>
          </a:xfrm>
          <a:prstGeom prst="rect">
            <a:avLst/>
          </a:prstGeom>
        </p:spPr>
        <p:txBody>
          <a:bodyPr anchor="ctr">
            <a:normAutofit/>
          </a:bodyPr>
          <a:lstStyle>
            <a:lvl1pPr marL="0" indent="0">
              <a:buNone/>
              <a:defRPr sz="800">
                <a:solidFill>
                  <a:schemeClr val="accent6"/>
                </a:solidFill>
              </a:defRPr>
            </a:lvl1pPr>
          </a:lstStyle>
          <a:p>
            <a:pPr lvl="0"/>
            <a:r>
              <a:rPr lang="nb-NO" dirty="0"/>
              <a:t>Skriv inn spørsmålet</a:t>
            </a:r>
          </a:p>
        </p:txBody>
      </p:sp>
      <p:sp>
        <p:nvSpPr>
          <p:cNvPr id="3" name="Slide Number Placeholder 4">
            <a:extLst>
              <a:ext uri="{FF2B5EF4-FFF2-40B4-BE49-F238E27FC236}">
                <a16:creationId xmlns:a16="http://schemas.microsoft.com/office/drawing/2014/main" id="{8DBA8DB9-5D0C-46BC-5B35-72FB756D15D2}"/>
              </a:ext>
            </a:extLst>
          </p:cNvPr>
          <p:cNvSpPr>
            <a:spLocks noGrp="1"/>
          </p:cNvSpPr>
          <p:nvPr>
            <p:ph type="sldNum" sz="quarter" idx="14"/>
          </p:nvPr>
        </p:nvSpPr>
        <p:spPr>
          <a:xfrm>
            <a:off x="5751808" y="6534854"/>
            <a:ext cx="688383" cy="323146"/>
          </a:xfrm>
        </p:spPr>
        <p:txBody>
          <a:bodyPr/>
          <a:lstStyle/>
          <a:p>
            <a:fld id="{2A7D75EB-BD23-FF4F-80AE-955DA86030AC}" type="slidenum">
              <a:rPr lang="nb-NO" smtClean="0"/>
              <a:t>‹#›</a:t>
            </a:fld>
            <a:endParaRPr lang="nb-NO"/>
          </a:p>
        </p:txBody>
      </p:sp>
      <p:sp>
        <p:nvSpPr>
          <p:cNvPr id="8" name="Ellipse 7">
            <a:extLst>
              <a:ext uri="{FF2B5EF4-FFF2-40B4-BE49-F238E27FC236}">
                <a16:creationId xmlns:a16="http://schemas.microsoft.com/office/drawing/2014/main" id="{458299D4-D5D5-0D9E-7452-BFE07369FA4C}"/>
              </a:ext>
            </a:extLst>
          </p:cNvPr>
          <p:cNvSpPr/>
          <p:nvPr userDrawn="1"/>
        </p:nvSpPr>
        <p:spPr>
          <a:xfrm>
            <a:off x="1884209" y="6242474"/>
            <a:ext cx="249044" cy="2490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r>
              <a:rPr lang="nb-NO" sz="800" dirty="0">
                <a:solidFill>
                  <a:schemeClr val="accent6"/>
                </a:solidFill>
                <a:latin typeface="Arial" charset="0"/>
                <a:ea typeface="Arial" charset="0"/>
                <a:cs typeface="Arial" charset="0"/>
              </a:rPr>
              <a:t>?</a:t>
            </a:r>
          </a:p>
        </p:txBody>
      </p:sp>
      <p:pic>
        <p:nvPicPr>
          <p:cNvPr id="10" name="Bilde 9">
            <a:extLst>
              <a:ext uri="{FF2B5EF4-FFF2-40B4-BE49-F238E27FC236}">
                <a16:creationId xmlns:a16="http://schemas.microsoft.com/office/drawing/2014/main" id="{5A242CF1-4322-3547-B160-7733F27B164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
        <p:nvSpPr>
          <p:cNvPr id="2" name="Friform 1">
            <a:extLst>
              <a:ext uri="{FF2B5EF4-FFF2-40B4-BE49-F238E27FC236}">
                <a16:creationId xmlns:a16="http://schemas.microsoft.com/office/drawing/2014/main" id="{25056A5E-4802-37E9-7A2E-822FADD9443D}"/>
              </a:ext>
            </a:extLst>
          </p:cNvPr>
          <p:cNvSpPr/>
          <p:nvPr userDrawn="1"/>
        </p:nvSpPr>
        <p:spPr>
          <a:xfrm rot="4928432">
            <a:off x="10035597" y="739228"/>
            <a:ext cx="4312807" cy="4615215"/>
          </a:xfrm>
          <a:custGeom>
            <a:avLst/>
            <a:gdLst>
              <a:gd name="connsiteX0" fmla="*/ 3225497 w 4312807"/>
              <a:gd name="connsiteY0" fmla="*/ 1138375 h 4615215"/>
              <a:gd name="connsiteX1" fmla="*/ 4312807 w 4312807"/>
              <a:gd name="connsiteY1" fmla="*/ 2225685 h 4615215"/>
              <a:gd name="connsiteX2" fmla="*/ 3444628 w 4312807"/>
              <a:gd name="connsiteY2" fmla="*/ 3290905 h 4615215"/>
              <a:gd name="connsiteX3" fmla="*/ 3424331 w 4312807"/>
              <a:gd name="connsiteY3" fmla="*/ 3294003 h 4615215"/>
              <a:gd name="connsiteX4" fmla="*/ 3441522 w 4312807"/>
              <a:gd name="connsiteY4" fmla="*/ 3227148 h 4615215"/>
              <a:gd name="connsiteX5" fmla="*/ 3476840 w 4312807"/>
              <a:gd name="connsiteY5" fmla="*/ 2876795 h 4615215"/>
              <a:gd name="connsiteX6" fmla="*/ 2710387 w 4312807"/>
              <a:gd name="connsiteY6" fmla="*/ 1435270 h 4615215"/>
              <a:gd name="connsiteX7" fmla="*/ 2577129 w 4312807"/>
              <a:gd name="connsiteY7" fmla="*/ 1354313 h 4615215"/>
              <a:gd name="connsiteX8" fmla="*/ 2617572 w 4312807"/>
              <a:gd name="connsiteY8" fmla="*/ 1324071 h 4615215"/>
              <a:gd name="connsiteX9" fmla="*/ 3225497 w 4312807"/>
              <a:gd name="connsiteY9" fmla="*/ 1138375 h 4615215"/>
              <a:gd name="connsiteX10" fmla="*/ 1738420 w 4312807"/>
              <a:gd name="connsiteY10" fmla="*/ 1138375 h 4615215"/>
              <a:gd name="connsiteX11" fmla="*/ 2567054 w 4312807"/>
              <a:gd name="connsiteY11" fmla="*/ 1348193 h 4615215"/>
              <a:gd name="connsiteX12" fmla="*/ 2577129 w 4312807"/>
              <a:gd name="connsiteY12" fmla="*/ 1354313 h 4615215"/>
              <a:gd name="connsiteX13" fmla="*/ 2533867 w 4312807"/>
              <a:gd name="connsiteY13" fmla="*/ 1386664 h 4615215"/>
              <a:gd name="connsiteX14" fmla="*/ 2138187 w 4312807"/>
              <a:gd name="connsiteY14" fmla="*/ 2225685 h 4615215"/>
              <a:gd name="connsiteX15" fmla="*/ 3225497 w 4312807"/>
              <a:gd name="connsiteY15" fmla="*/ 3312995 h 4615215"/>
              <a:gd name="connsiteX16" fmla="*/ 3336668 w 4312807"/>
              <a:gd name="connsiteY16" fmla="*/ 3307382 h 4615215"/>
              <a:gd name="connsiteX17" fmla="*/ 3424331 w 4312807"/>
              <a:gd name="connsiteY17" fmla="*/ 3294003 h 4615215"/>
              <a:gd name="connsiteX18" fmla="*/ 3398684 w 4312807"/>
              <a:gd name="connsiteY18" fmla="*/ 3393748 h 4615215"/>
              <a:gd name="connsiteX19" fmla="*/ 1738420 w 4312807"/>
              <a:gd name="connsiteY19" fmla="*/ 4615215 h 4615215"/>
              <a:gd name="connsiteX20" fmla="*/ 0 w 4312807"/>
              <a:gd name="connsiteY20" fmla="*/ 2876795 h 4615215"/>
              <a:gd name="connsiteX21" fmla="*/ 1738420 w 4312807"/>
              <a:gd name="connsiteY21" fmla="*/ 1138375 h 4615215"/>
              <a:gd name="connsiteX22" fmla="*/ 1989932 w 4312807"/>
              <a:gd name="connsiteY22" fmla="*/ 0 h 4615215"/>
              <a:gd name="connsiteX23" fmla="*/ 2417236 w 4312807"/>
              <a:gd name="connsiteY23" fmla="*/ 427304 h 4615215"/>
              <a:gd name="connsiteX24" fmla="*/ 1989932 w 4312807"/>
              <a:gd name="connsiteY24" fmla="*/ 854608 h 4615215"/>
              <a:gd name="connsiteX25" fmla="*/ 1562628 w 4312807"/>
              <a:gd name="connsiteY25" fmla="*/ 427304 h 4615215"/>
              <a:gd name="connsiteX26" fmla="*/ 1989932 w 4312807"/>
              <a:gd name="connsiteY26" fmla="*/ 0 h 461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12807" h="4615215">
                <a:moveTo>
                  <a:pt x="3225497" y="1138375"/>
                </a:moveTo>
                <a:cubicBezTo>
                  <a:pt x="3826002" y="1138375"/>
                  <a:pt x="4312807" y="1625180"/>
                  <a:pt x="4312807" y="2225685"/>
                </a:cubicBezTo>
                <a:cubicBezTo>
                  <a:pt x="4312807" y="2751127"/>
                  <a:pt x="3940097" y="3189517"/>
                  <a:pt x="3444628" y="3290905"/>
                </a:cubicBezTo>
                <a:lnTo>
                  <a:pt x="3424331" y="3294003"/>
                </a:lnTo>
                <a:lnTo>
                  <a:pt x="3441522" y="3227148"/>
                </a:lnTo>
                <a:cubicBezTo>
                  <a:pt x="3464679" y="3113981"/>
                  <a:pt x="3476840" y="2996808"/>
                  <a:pt x="3476840" y="2876795"/>
                </a:cubicBezTo>
                <a:cubicBezTo>
                  <a:pt x="3476840" y="2276731"/>
                  <a:pt x="3172810" y="1747677"/>
                  <a:pt x="2710387" y="1435270"/>
                </a:cubicBezTo>
                <a:lnTo>
                  <a:pt x="2577129" y="1354313"/>
                </a:lnTo>
                <a:lnTo>
                  <a:pt x="2617572" y="1324071"/>
                </a:lnTo>
                <a:cubicBezTo>
                  <a:pt x="2791107" y="1206832"/>
                  <a:pt x="3000308" y="1138375"/>
                  <a:pt x="3225497" y="1138375"/>
                </a:cubicBezTo>
                <a:close/>
                <a:moveTo>
                  <a:pt x="1738420" y="1138375"/>
                </a:moveTo>
                <a:cubicBezTo>
                  <a:pt x="2038452" y="1138375"/>
                  <a:pt x="2320732" y="1214383"/>
                  <a:pt x="2567054" y="1348193"/>
                </a:cubicBezTo>
                <a:lnTo>
                  <a:pt x="2577129" y="1354313"/>
                </a:lnTo>
                <a:lnTo>
                  <a:pt x="2533867" y="1386664"/>
                </a:lnTo>
                <a:cubicBezTo>
                  <a:pt x="2292215" y="1586093"/>
                  <a:pt x="2138187" y="1887901"/>
                  <a:pt x="2138187" y="2225685"/>
                </a:cubicBezTo>
                <a:cubicBezTo>
                  <a:pt x="2138187" y="2826190"/>
                  <a:pt x="2624992" y="3312995"/>
                  <a:pt x="3225497" y="3312995"/>
                </a:cubicBezTo>
                <a:cubicBezTo>
                  <a:pt x="3263029" y="3312995"/>
                  <a:pt x="3300116" y="3311094"/>
                  <a:pt x="3336668" y="3307382"/>
                </a:cubicBezTo>
                <a:lnTo>
                  <a:pt x="3424331" y="3294003"/>
                </a:lnTo>
                <a:lnTo>
                  <a:pt x="3398684" y="3393748"/>
                </a:lnTo>
                <a:cubicBezTo>
                  <a:pt x="3178580" y="4101404"/>
                  <a:pt x="2518504" y="4615215"/>
                  <a:pt x="1738420" y="4615215"/>
                </a:cubicBezTo>
                <a:cubicBezTo>
                  <a:pt x="778317" y="4615215"/>
                  <a:pt x="0" y="3836898"/>
                  <a:pt x="0" y="2876795"/>
                </a:cubicBezTo>
                <a:cubicBezTo>
                  <a:pt x="0" y="1916692"/>
                  <a:pt x="778317" y="1138375"/>
                  <a:pt x="1738420" y="1138375"/>
                </a:cubicBezTo>
                <a:close/>
                <a:moveTo>
                  <a:pt x="1989932" y="0"/>
                </a:moveTo>
                <a:cubicBezTo>
                  <a:pt x="2225925" y="0"/>
                  <a:pt x="2417236" y="191311"/>
                  <a:pt x="2417236" y="427304"/>
                </a:cubicBezTo>
                <a:cubicBezTo>
                  <a:pt x="2417236" y="663297"/>
                  <a:pt x="2225925" y="854608"/>
                  <a:pt x="1989932" y="854608"/>
                </a:cubicBezTo>
                <a:cubicBezTo>
                  <a:pt x="1753939" y="854608"/>
                  <a:pt x="1562628" y="663297"/>
                  <a:pt x="1562628" y="427304"/>
                </a:cubicBezTo>
                <a:cubicBezTo>
                  <a:pt x="1562628" y="191311"/>
                  <a:pt x="1753939" y="0"/>
                  <a:pt x="1989932" y="0"/>
                </a:cubicBezTo>
                <a:close/>
              </a:path>
            </a:pathLst>
          </a:custGeom>
          <a:solidFill>
            <a:schemeClr val="tx2">
              <a:alpha val="863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4" name="Plassholder for tekst 5">
            <a:extLst>
              <a:ext uri="{FF2B5EF4-FFF2-40B4-BE49-F238E27FC236}">
                <a16:creationId xmlns:a16="http://schemas.microsoft.com/office/drawing/2014/main" id="{300824CE-F2A9-502F-2685-1437D415207E}"/>
              </a:ext>
            </a:extLst>
          </p:cNvPr>
          <p:cNvSpPr>
            <a:spLocks noGrp="1"/>
          </p:cNvSpPr>
          <p:nvPr>
            <p:ph type="body" sz="quarter" idx="15" hasCustomPrompt="1"/>
          </p:nvPr>
        </p:nvSpPr>
        <p:spPr>
          <a:xfrm>
            <a:off x="8548007" y="842963"/>
            <a:ext cx="2840718" cy="2232025"/>
          </a:xfrm>
          <a:prstGeom prst="rect">
            <a:avLst/>
          </a:prstGeom>
        </p:spPr>
        <p:txBody>
          <a:bodyPr/>
          <a:lstStyle>
            <a:lvl1pPr marL="0" indent="0">
              <a:buNone/>
              <a:defRPr sz="2400" b="1">
                <a:latin typeface="Century Gothic" panose="020B0502020202020204" pitchFamily="34" charset="0"/>
              </a:defRPr>
            </a:lvl1pPr>
          </a:lstStyle>
          <a:p>
            <a:pPr lvl="0"/>
            <a:r>
              <a:rPr lang="nb-NO" dirty="0"/>
              <a:t>Viktigste innsikt på denne sliden i denne boksen. Analysen under i tekstboks, font 10 eller 12</a:t>
            </a:r>
          </a:p>
        </p:txBody>
      </p:sp>
      <p:sp>
        <p:nvSpPr>
          <p:cNvPr id="6" name="Plassholder for diagram 4">
            <a:extLst>
              <a:ext uri="{FF2B5EF4-FFF2-40B4-BE49-F238E27FC236}">
                <a16:creationId xmlns:a16="http://schemas.microsoft.com/office/drawing/2014/main" id="{D33FEE36-B738-E6B7-E3B0-BBF6356BB4EE}"/>
              </a:ext>
            </a:extLst>
          </p:cNvPr>
          <p:cNvSpPr>
            <a:spLocks noGrp="1"/>
          </p:cNvSpPr>
          <p:nvPr>
            <p:ph type="chart" sz="quarter" idx="11"/>
          </p:nvPr>
        </p:nvSpPr>
        <p:spPr>
          <a:xfrm>
            <a:off x="803275" y="836613"/>
            <a:ext cx="6913563" cy="5074405"/>
          </a:xfrm>
          <a:prstGeom prst="rect">
            <a:avLst/>
          </a:prstGeom>
        </p:spPr>
        <p:txBody>
          <a:bodyPr>
            <a:normAutofit/>
          </a:bodyPr>
          <a:lstStyle>
            <a:lvl1pPr marL="407988" indent="-396875">
              <a:tabLst/>
              <a:defRPr sz="1400">
                <a:solidFill>
                  <a:schemeClr val="accent6"/>
                </a:solidFill>
              </a:defRPr>
            </a:lvl1pPr>
            <a:lvl2pPr marL="457200" indent="0">
              <a:buNone/>
              <a:defRPr/>
            </a:lvl2pPr>
          </a:lstStyle>
          <a:p>
            <a:r>
              <a:rPr lang="nb-NO"/>
              <a:t>Klikk ikonet for å legge til et diagram</a:t>
            </a:r>
            <a:endParaRPr lang="nb-NO" dirty="0"/>
          </a:p>
        </p:txBody>
      </p:sp>
      <p:sp>
        <p:nvSpPr>
          <p:cNvPr id="11" name="Plassholder for tekst 21">
            <a:extLst>
              <a:ext uri="{FF2B5EF4-FFF2-40B4-BE49-F238E27FC236}">
                <a16:creationId xmlns:a16="http://schemas.microsoft.com/office/drawing/2014/main" id="{192438A2-FAB1-F075-188B-4AB88EB2109F}"/>
              </a:ext>
            </a:extLst>
          </p:cNvPr>
          <p:cNvSpPr>
            <a:spLocks noGrp="1"/>
          </p:cNvSpPr>
          <p:nvPr>
            <p:ph type="body" sz="quarter" idx="13" hasCustomPrompt="1"/>
          </p:nvPr>
        </p:nvSpPr>
        <p:spPr>
          <a:xfrm>
            <a:off x="1100927" y="6242474"/>
            <a:ext cx="680275" cy="249044"/>
          </a:xfrm>
          <a:prstGeom prst="rect">
            <a:avLst/>
          </a:prstGeom>
        </p:spPr>
        <p:txBody>
          <a:bodyPr anchor="ctr">
            <a:noAutofit/>
          </a:bodyPr>
          <a:lstStyle>
            <a:lvl1pPr marL="0" indent="0" algn="l">
              <a:buNone/>
              <a:defRPr sz="800">
                <a:solidFill>
                  <a:schemeClr val="accent6"/>
                </a:solidFill>
              </a:defRPr>
            </a:lvl1pPr>
          </a:lstStyle>
          <a:p>
            <a:pPr lvl="0"/>
            <a:r>
              <a:rPr lang="nb-NO" dirty="0"/>
              <a:t>Skriv n</a:t>
            </a:r>
          </a:p>
        </p:txBody>
      </p:sp>
      <p:sp>
        <p:nvSpPr>
          <p:cNvPr id="12" name="Ellipse 11">
            <a:extLst>
              <a:ext uri="{FF2B5EF4-FFF2-40B4-BE49-F238E27FC236}">
                <a16:creationId xmlns:a16="http://schemas.microsoft.com/office/drawing/2014/main" id="{55657E87-1B75-9A36-5B85-0CA9BC6B195A}"/>
              </a:ext>
            </a:extLst>
          </p:cNvPr>
          <p:cNvSpPr/>
          <p:nvPr userDrawn="1"/>
        </p:nvSpPr>
        <p:spPr>
          <a:xfrm>
            <a:off x="816576" y="6242474"/>
            <a:ext cx="244736" cy="2447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800" dirty="0">
                <a:solidFill>
                  <a:schemeClr val="accent6"/>
                </a:solidFill>
                <a:latin typeface="Arial" charset="0"/>
                <a:ea typeface="Arial" charset="0"/>
                <a:cs typeface="Arial" charset="0"/>
              </a:rPr>
              <a:t>n=</a:t>
            </a:r>
          </a:p>
        </p:txBody>
      </p:sp>
    </p:spTree>
    <p:extLst>
      <p:ext uri="{BB962C8B-B14F-4D97-AF65-F5344CB8AC3E}">
        <p14:creationId xmlns:p14="http://schemas.microsoft.com/office/powerpoint/2010/main" val="3253895180"/>
      </p:ext>
    </p:extLst>
  </p:cSld>
  <p:clrMapOvr>
    <a:masterClrMapping/>
  </p:clrMapOvr>
  <p:transition>
    <p:fade/>
  </p:transition>
  <p:extLst>
    <p:ext uri="{DCECCB84-F9BA-43D5-87BE-67443E8EF086}">
      <p15:sldGuideLst xmlns:p15="http://schemas.microsoft.com/office/powerpoint/2012/main">
        <p15:guide id="5" pos="5382">
          <p15:clr>
            <a:srgbClr val="FBAE40"/>
          </p15:clr>
        </p15:guide>
        <p15:guide id="6" orient="horz" pos="527">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Grafikk_overskrift og analysetekst venstre_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7B93B5E2-A061-91B7-E08A-E2ADE34C593F}"/>
              </a:ext>
            </a:extLst>
          </p:cNvPr>
          <p:cNvSpPr/>
          <p:nvPr userDrawn="1"/>
        </p:nvSpPr>
        <p:spPr>
          <a:xfrm>
            <a:off x="-1" y="0"/>
            <a:ext cx="4079875" cy="685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Ellipse 3"/>
          <p:cNvSpPr/>
          <p:nvPr userDrawn="1"/>
        </p:nvSpPr>
        <p:spPr>
          <a:xfrm>
            <a:off x="5539063" y="6242474"/>
            <a:ext cx="249044" cy="2490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r>
              <a:rPr lang="nb-NO" sz="800" dirty="0">
                <a:solidFill>
                  <a:schemeClr val="accent6"/>
                </a:solidFill>
                <a:latin typeface="Arial" charset="0"/>
                <a:ea typeface="Arial" charset="0"/>
                <a:cs typeface="Arial" charset="0"/>
              </a:rPr>
              <a:t>?</a:t>
            </a:r>
          </a:p>
        </p:txBody>
      </p:sp>
      <p:sp>
        <p:nvSpPr>
          <p:cNvPr id="5" name="Plassholder for diagram 4"/>
          <p:cNvSpPr>
            <a:spLocks noGrp="1"/>
          </p:cNvSpPr>
          <p:nvPr>
            <p:ph type="chart" sz="quarter" idx="11"/>
          </p:nvPr>
        </p:nvSpPr>
        <p:spPr>
          <a:xfrm>
            <a:off x="4475163" y="836613"/>
            <a:ext cx="6913562" cy="5074405"/>
          </a:xfrm>
          <a:prstGeom prst="rect">
            <a:avLst/>
          </a:prstGeom>
        </p:spPr>
        <p:txBody>
          <a:bodyPr>
            <a:normAutofit/>
          </a:bodyPr>
          <a:lstStyle>
            <a:lvl1pPr marL="407988" indent="-396875">
              <a:tabLst/>
              <a:defRPr sz="1400">
                <a:solidFill>
                  <a:schemeClr val="accent6"/>
                </a:solidFill>
              </a:defRPr>
            </a:lvl1pPr>
            <a:lvl2pPr marL="457200" indent="0">
              <a:buNone/>
              <a:defRPr/>
            </a:lvl2pPr>
          </a:lstStyle>
          <a:p>
            <a:r>
              <a:rPr lang="nb-NO"/>
              <a:t>Klikk ikonet for å legge til et diagram</a:t>
            </a:r>
            <a:endParaRPr lang="nb-NO" dirty="0"/>
          </a:p>
        </p:txBody>
      </p:sp>
      <p:sp>
        <p:nvSpPr>
          <p:cNvPr id="11" name="Ellipse 10"/>
          <p:cNvSpPr/>
          <p:nvPr userDrawn="1"/>
        </p:nvSpPr>
        <p:spPr>
          <a:xfrm>
            <a:off x="4505297" y="6242474"/>
            <a:ext cx="244736" cy="2447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800" dirty="0">
                <a:solidFill>
                  <a:schemeClr val="accent6"/>
                </a:solidFill>
                <a:latin typeface="Arial" charset="0"/>
                <a:ea typeface="Arial" charset="0"/>
                <a:cs typeface="Arial" charset="0"/>
              </a:rPr>
              <a:t>n=</a:t>
            </a:r>
          </a:p>
        </p:txBody>
      </p:sp>
      <p:sp>
        <p:nvSpPr>
          <p:cNvPr id="22" name="Plassholder for tekst 21">
            <a:extLst>
              <a:ext uri="{FF2B5EF4-FFF2-40B4-BE49-F238E27FC236}">
                <a16:creationId xmlns:a16="http://schemas.microsoft.com/office/drawing/2014/main" id="{F30642B5-C0AE-4240-B764-C9161BE6BDF0}"/>
              </a:ext>
            </a:extLst>
          </p:cNvPr>
          <p:cNvSpPr>
            <a:spLocks noGrp="1"/>
          </p:cNvSpPr>
          <p:nvPr userDrawn="1">
            <p:ph type="body" sz="quarter" idx="12" hasCustomPrompt="1"/>
          </p:nvPr>
        </p:nvSpPr>
        <p:spPr>
          <a:xfrm>
            <a:off x="5867109" y="6101395"/>
            <a:ext cx="5521615" cy="525982"/>
          </a:xfrm>
          <a:prstGeom prst="rect">
            <a:avLst/>
          </a:prstGeom>
        </p:spPr>
        <p:txBody>
          <a:bodyPr anchor="ctr">
            <a:normAutofit/>
          </a:bodyPr>
          <a:lstStyle>
            <a:lvl1pPr marL="0" indent="0">
              <a:buNone/>
              <a:defRPr sz="800">
                <a:solidFill>
                  <a:schemeClr val="accent6"/>
                </a:solidFill>
              </a:defRPr>
            </a:lvl1pPr>
          </a:lstStyle>
          <a:p>
            <a:pPr lvl="0"/>
            <a:r>
              <a:rPr lang="nb-NO" dirty="0"/>
              <a:t>Skriv inn spørsmålet</a:t>
            </a:r>
          </a:p>
        </p:txBody>
      </p:sp>
      <p:sp>
        <p:nvSpPr>
          <p:cNvPr id="23" name="Plassholder for tekst 21">
            <a:extLst>
              <a:ext uri="{FF2B5EF4-FFF2-40B4-BE49-F238E27FC236}">
                <a16:creationId xmlns:a16="http://schemas.microsoft.com/office/drawing/2014/main" id="{E930AC73-380A-154C-8CB8-F8135A28EE02}"/>
              </a:ext>
            </a:extLst>
          </p:cNvPr>
          <p:cNvSpPr>
            <a:spLocks noGrp="1"/>
          </p:cNvSpPr>
          <p:nvPr userDrawn="1">
            <p:ph type="body" sz="quarter" idx="13" hasCustomPrompt="1"/>
          </p:nvPr>
        </p:nvSpPr>
        <p:spPr>
          <a:xfrm>
            <a:off x="4779785" y="6242474"/>
            <a:ext cx="680275" cy="249044"/>
          </a:xfrm>
          <a:prstGeom prst="rect">
            <a:avLst/>
          </a:prstGeom>
        </p:spPr>
        <p:txBody>
          <a:bodyPr anchor="ctr">
            <a:noAutofit/>
          </a:bodyPr>
          <a:lstStyle>
            <a:lvl1pPr marL="0" indent="0" algn="l">
              <a:buNone/>
              <a:defRPr sz="800">
                <a:solidFill>
                  <a:schemeClr val="accent6"/>
                </a:solidFill>
              </a:defRPr>
            </a:lvl1pPr>
          </a:lstStyle>
          <a:p>
            <a:pPr lvl="0"/>
            <a:r>
              <a:rPr lang="nb-NO" dirty="0"/>
              <a:t>Skriv n</a:t>
            </a:r>
          </a:p>
        </p:txBody>
      </p:sp>
      <p:sp>
        <p:nvSpPr>
          <p:cNvPr id="3" name="Slide Number Placeholder 4">
            <a:extLst>
              <a:ext uri="{FF2B5EF4-FFF2-40B4-BE49-F238E27FC236}">
                <a16:creationId xmlns:a16="http://schemas.microsoft.com/office/drawing/2014/main" id="{8DBA8DB9-5D0C-46BC-5B35-72FB756D15D2}"/>
              </a:ext>
            </a:extLst>
          </p:cNvPr>
          <p:cNvSpPr>
            <a:spLocks noGrp="1"/>
          </p:cNvSpPr>
          <p:nvPr>
            <p:ph type="sldNum" sz="quarter" idx="14"/>
          </p:nvPr>
        </p:nvSpPr>
        <p:spPr>
          <a:xfrm>
            <a:off x="5751808" y="6534854"/>
            <a:ext cx="688383" cy="323146"/>
          </a:xfrm>
        </p:spPr>
        <p:txBody>
          <a:bodyPr/>
          <a:lstStyle/>
          <a:p>
            <a:fld id="{2A7D75EB-BD23-FF4F-80AE-955DA86030AC}" type="slidenum">
              <a:rPr lang="nb-NO" smtClean="0"/>
              <a:t>‹#›</a:t>
            </a:fld>
            <a:endParaRPr lang="nb-NO"/>
          </a:p>
        </p:txBody>
      </p:sp>
      <p:sp>
        <p:nvSpPr>
          <p:cNvPr id="8" name="Friform 7">
            <a:extLst>
              <a:ext uri="{FF2B5EF4-FFF2-40B4-BE49-F238E27FC236}">
                <a16:creationId xmlns:a16="http://schemas.microsoft.com/office/drawing/2014/main" id="{4CB0B616-FD9B-D53B-E5C6-4E63D03A2137}"/>
              </a:ext>
            </a:extLst>
          </p:cNvPr>
          <p:cNvSpPr/>
          <p:nvPr userDrawn="1"/>
        </p:nvSpPr>
        <p:spPr>
          <a:xfrm rot="17034128">
            <a:off x="-1666571" y="1897403"/>
            <a:ext cx="4312807" cy="4615215"/>
          </a:xfrm>
          <a:custGeom>
            <a:avLst/>
            <a:gdLst>
              <a:gd name="connsiteX0" fmla="*/ 3225497 w 4312807"/>
              <a:gd name="connsiteY0" fmla="*/ 1138375 h 4615215"/>
              <a:gd name="connsiteX1" fmla="*/ 4312807 w 4312807"/>
              <a:gd name="connsiteY1" fmla="*/ 2225685 h 4615215"/>
              <a:gd name="connsiteX2" fmla="*/ 3444628 w 4312807"/>
              <a:gd name="connsiteY2" fmla="*/ 3290905 h 4615215"/>
              <a:gd name="connsiteX3" fmla="*/ 3424331 w 4312807"/>
              <a:gd name="connsiteY3" fmla="*/ 3294003 h 4615215"/>
              <a:gd name="connsiteX4" fmla="*/ 3441522 w 4312807"/>
              <a:gd name="connsiteY4" fmla="*/ 3227148 h 4615215"/>
              <a:gd name="connsiteX5" fmla="*/ 3476840 w 4312807"/>
              <a:gd name="connsiteY5" fmla="*/ 2876795 h 4615215"/>
              <a:gd name="connsiteX6" fmla="*/ 2710387 w 4312807"/>
              <a:gd name="connsiteY6" fmla="*/ 1435270 h 4615215"/>
              <a:gd name="connsiteX7" fmla="*/ 2577129 w 4312807"/>
              <a:gd name="connsiteY7" fmla="*/ 1354313 h 4615215"/>
              <a:gd name="connsiteX8" fmla="*/ 2617572 w 4312807"/>
              <a:gd name="connsiteY8" fmla="*/ 1324071 h 4615215"/>
              <a:gd name="connsiteX9" fmla="*/ 3225497 w 4312807"/>
              <a:gd name="connsiteY9" fmla="*/ 1138375 h 4615215"/>
              <a:gd name="connsiteX10" fmla="*/ 1738420 w 4312807"/>
              <a:gd name="connsiteY10" fmla="*/ 1138375 h 4615215"/>
              <a:gd name="connsiteX11" fmla="*/ 2567054 w 4312807"/>
              <a:gd name="connsiteY11" fmla="*/ 1348193 h 4615215"/>
              <a:gd name="connsiteX12" fmla="*/ 2577129 w 4312807"/>
              <a:gd name="connsiteY12" fmla="*/ 1354313 h 4615215"/>
              <a:gd name="connsiteX13" fmla="*/ 2533867 w 4312807"/>
              <a:gd name="connsiteY13" fmla="*/ 1386664 h 4615215"/>
              <a:gd name="connsiteX14" fmla="*/ 2138187 w 4312807"/>
              <a:gd name="connsiteY14" fmla="*/ 2225685 h 4615215"/>
              <a:gd name="connsiteX15" fmla="*/ 3225497 w 4312807"/>
              <a:gd name="connsiteY15" fmla="*/ 3312995 h 4615215"/>
              <a:gd name="connsiteX16" fmla="*/ 3336668 w 4312807"/>
              <a:gd name="connsiteY16" fmla="*/ 3307382 h 4615215"/>
              <a:gd name="connsiteX17" fmla="*/ 3424331 w 4312807"/>
              <a:gd name="connsiteY17" fmla="*/ 3294003 h 4615215"/>
              <a:gd name="connsiteX18" fmla="*/ 3398684 w 4312807"/>
              <a:gd name="connsiteY18" fmla="*/ 3393748 h 4615215"/>
              <a:gd name="connsiteX19" fmla="*/ 1738420 w 4312807"/>
              <a:gd name="connsiteY19" fmla="*/ 4615215 h 4615215"/>
              <a:gd name="connsiteX20" fmla="*/ 0 w 4312807"/>
              <a:gd name="connsiteY20" fmla="*/ 2876795 h 4615215"/>
              <a:gd name="connsiteX21" fmla="*/ 1738420 w 4312807"/>
              <a:gd name="connsiteY21" fmla="*/ 1138375 h 4615215"/>
              <a:gd name="connsiteX22" fmla="*/ 1989932 w 4312807"/>
              <a:gd name="connsiteY22" fmla="*/ 0 h 4615215"/>
              <a:gd name="connsiteX23" fmla="*/ 2417236 w 4312807"/>
              <a:gd name="connsiteY23" fmla="*/ 427304 h 4615215"/>
              <a:gd name="connsiteX24" fmla="*/ 1989932 w 4312807"/>
              <a:gd name="connsiteY24" fmla="*/ 854608 h 4615215"/>
              <a:gd name="connsiteX25" fmla="*/ 1562628 w 4312807"/>
              <a:gd name="connsiteY25" fmla="*/ 427304 h 4615215"/>
              <a:gd name="connsiteX26" fmla="*/ 1989932 w 4312807"/>
              <a:gd name="connsiteY26" fmla="*/ 0 h 461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12807" h="4615215">
                <a:moveTo>
                  <a:pt x="3225497" y="1138375"/>
                </a:moveTo>
                <a:cubicBezTo>
                  <a:pt x="3826002" y="1138375"/>
                  <a:pt x="4312807" y="1625180"/>
                  <a:pt x="4312807" y="2225685"/>
                </a:cubicBezTo>
                <a:cubicBezTo>
                  <a:pt x="4312807" y="2751127"/>
                  <a:pt x="3940097" y="3189517"/>
                  <a:pt x="3444628" y="3290905"/>
                </a:cubicBezTo>
                <a:lnTo>
                  <a:pt x="3424331" y="3294003"/>
                </a:lnTo>
                <a:lnTo>
                  <a:pt x="3441522" y="3227148"/>
                </a:lnTo>
                <a:cubicBezTo>
                  <a:pt x="3464679" y="3113981"/>
                  <a:pt x="3476840" y="2996808"/>
                  <a:pt x="3476840" y="2876795"/>
                </a:cubicBezTo>
                <a:cubicBezTo>
                  <a:pt x="3476840" y="2276731"/>
                  <a:pt x="3172810" y="1747677"/>
                  <a:pt x="2710387" y="1435270"/>
                </a:cubicBezTo>
                <a:lnTo>
                  <a:pt x="2577129" y="1354313"/>
                </a:lnTo>
                <a:lnTo>
                  <a:pt x="2617572" y="1324071"/>
                </a:lnTo>
                <a:cubicBezTo>
                  <a:pt x="2791107" y="1206832"/>
                  <a:pt x="3000308" y="1138375"/>
                  <a:pt x="3225497" y="1138375"/>
                </a:cubicBezTo>
                <a:close/>
                <a:moveTo>
                  <a:pt x="1738420" y="1138375"/>
                </a:moveTo>
                <a:cubicBezTo>
                  <a:pt x="2038452" y="1138375"/>
                  <a:pt x="2320732" y="1214383"/>
                  <a:pt x="2567054" y="1348193"/>
                </a:cubicBezTo>
                <a:lnTo>
                  <a:pt x="2577129" y="1354313"/>
                </a:lnTo>
                <a:lnTo>
                  <a:pt x="2533867" y="1386664"/>
                </a:lnTo>
                <a:cubicBezTo>
                  <a:pt x="2292215" y="1586093"/>
                  <a:pt x="2138187" y="1887901"/>
                  <a:pt x="2138187" y="2225685"/>
                </a:cubicBezTo>
                <a:cubicBezTo>
                  <a:pt x="2138187" y="2826190"/>
                  <a:pt x="2624992" y="3312995"/>
                  <a:pt x="3225497" y="3312995"/>
                </a:cubicBezTo>
                <a:cubicBezTo>
                  <a:pt x="3263029" y="3312995"/>
                  <a:pt x="3300116" y="3311094"/>
                  <a:pt x="3336668" y="3307382"/>
                </a:cubicBezTo>
                <a:lnTo>
                  <a:pt x="3424331" y="3294003"/>
                </a:lnTo>
                <a:lnTo>
                  <a:pt x="3398684" y="3393748"/>
                </a:lnTo>
                <a:cubicBezTo>
                  <a:pt x="3178580" y="4101404"/>
                  <a:pt x="2518504" y="4615215"/>
                  <a:pt x="1738420" y="4615215"/>
                </a:cubicBezTo>
                <a:cubicBezTo>
                  <a:pt x="778317" y="4615215"/>
                  <a:pt x="0" y="3836898"/>
                  <a:pt x="0" y="2876795"/>
                </a:cubicBezTo>
                <a:cubicBezTo>
                  <a:pt x="0" y="1916692"/>
                  <a:pt x="778317" y="1138375"/>
                  <a:pt x="1738420" y="1138375"/>
                </a:cubicBezTo>
                <a:close/>
                <a:moveTo>
                  <a:pt x="1989932" y="0"/>
                </a:moveTo>
                <a:cubicBezTo>
                  <a:pt x="2225925" y="0"/>
                  <a:pt x="2417236" y="191311"/>
                  <a:pt x="2417236" y="427304"/>
                </a:cubicBezTo>
                <a:cubicBezTo>
                  <a:pt x="2417236" y="663297"/>
                  <a:pt x="2225925" y="854608"/>
                  <a:pt x="1989932" y="854608"/>
                </a:cubicBezTo>
                <a:cubicBezTo>
                  <a:pt x="1753939" y="854608"/>
                  <a:pt x="1562628" y="663297"/>
                  <a:pt x="1562628" y="427304"/>
                </a:cubicBezTo>
                <a:cubicBezTo>
                  <a:pt x="1562628" y="191311"/>
                  <a:pt x="1753939" y="0"/>
                  <a:pt x="1989932" y="0"/>
                </a:cubicBezTo>
                <a:close/>
              </a:path>
            </a:pathLst>
          </a:custGeom>
          <a:solidFill>
            <a:schemeClr val="accent1">
              <a:alpha val="863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9" name="Plassholder for tekst 5">
            <a:extLst>
              <a:ext uri="{FF2B5EF4-FFF2-40B4-BE49-F238E27FC236}">
                <a16:creationId xmlns:a16="http://schemas.microsoft.com/office/drawing/2014/main" id="{BBD01EDA-034B-0C42-C471-3338191F9C85}"/>
              </a:ext>
            </a:extLst>
          </p:cNvPr>
          <p:cNvSpPr>
            <a:spLocks noGrp="1"/>
          </p:cNvSpPr>
          <p:nvPr>
            <p:ph type="body" sz="quarter" idx="15" hasCustomPrompt="1"/>
          </p:nvPr>
        </p:nvSpPr>
        <p:spPr>
          <a:xfrm>
            <a:off x="839788" y="836614"/>
            <a:ext cx="2879725" cy="2592386"/>
          </a:xfrm>
          <a:prstGeom prst="rect">
            <a:avLst/>
          </a:prstGeom>
        </p:spPr>
        <p:txBody>
          <a:bodyPr/>
          <a:lstStyle>
            <a:lvl1pPr marL="0" indent="0">
              <a:buNone/>
              <a:defRPr sz="2000" b="1">
                <a:latin typeface="Century Gothic" panose="020B0502020202020204" pitchFamily="34" charset="0"/>
              </a:defRPr>
            </a:lvl1pPr>
          </a:lstStyle>
          <a:p>
            <a:pPr lvl="0"/>
            <a:r>
              <a:rPr lang="nb-NO" dirty="0"/>
              <a:t>Viktigste innsikt på denne sliden i denne boksen. Analysen under i tekstboks, font 10 eller 12</a:t>
            </a:r>
          </a:p>
        </p:txBody>
      </p:sp>
    </p:spTree>
    <p:extLst>
      <p:ext uri="{BB962C8B-B14F-4D97-AF65-F5344CB8AC3E}">
        <p14:creationId xmlns:p14="http://schemas.microsoft.com/office/powerpoint/2010/main" val="521790611"/>
      </p:ext>
    </p:extLst>
  </p:cSld>
  <p:clrMapOvr>
    <a:masterClrMapping/>
  </p:clrMapOvr>
  <p:transition>
    <p:fade/>
  </p:transition>
  <p:extLst>
    <p:ext uri="{DCECCB84-F9BA-43D5-87BE-67443E8EF086}">
      <p15:sldGuideLst xmlns:p15="http://schemas.microsoft.com/office/powerpoint/2012/main">
        <p15:guide id="4" pos="2570">
          <p15:clr>
            <a:srgbClr val="FBAE40"/>
          </p15:clr>
        </p15:guide>
        <p15:guide id="5" pos="2343">
          <p15:clr>
            <a:srgbClr val="FBAE40"/>
          </p15:clr>
        </p15:guide>
        <p15:guide id="6" orient="horz" pos="527">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Grafikk_overskrift og analysetekst venstre_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7B93B5E2-A061-91B7-E08A-E2ADE34C593F}"/>
              </a:ext>
            </a:extLst>
          </p:cNvPr>
          <p:cNvSpPr/>
          <p:nvPr userDrawn="1"/>
        </p:nvSpPr>
        <p:spPr>
          <a:xfrm>
            <a:off x="-1" y="0"/>
            <a:ext cx="4079875" cy="685800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Ellipse 3"/>
          <p:cNvSpPr/>
          <p:nvPr userDrawn="1"/>
        </p:nvSpPr>
        <p:spPr>
          <a:xfrm>
            <a:off x="5539063" y="6242474"/>
            <a:ext cx="249044" cy="2490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r>
              <a:rPr lang="nb-NO" sz="800" dirty="0">
                <a:solidFill>
                  <a:schemeClr val="accent6"/>
                </a:solidFill>
                <a:latin typeface="Arial" charset="0"/>
                <a:ea typeface="Arial" charset="0"/>
                <a:cs typeface="Arial" charset="0"/>
              </a:rPr>
              <a:t>?</a:t>
            </a:r>
          </a:p>
        </p:txBody>
      </p:sp>
      <p:sp>
        <p:nvSpPr>
          <p:cNvPr id="5" name="Plassholder for diagram 4"/>
          <p:cNvSpPr>
            <a:spLocks noGrp="1"/>
          </p:cNvSpPr>
          <p:nvPr>
            <p:ph type="chart" sz="quarter" idx="11"/>
          </p:nvPr>
        </p:nvSpPr>
        <p:spPr>
          <a:xfrm>
            <a:off x="4475163" y="836613"/>
            <a:ext cx="6913562" cy="5074405"/>
          </a:xfrm>
          <a:prstGeom prst="rect">
            <a:avLst/>
          </a:prstGeom>
        </p:spPr>
        <p:txBody>
          <a:bodyPr>
            <a:normAutofit/>
          </a:bodyPr>
          <a:lstStyle>
            <a:lvl1pPr marL="407988" indent="-396875">
              <a:tabLst/>
              <a:defRPr sz="1400">
                <a:solidFill>
                  <a:schemeClr val="accent6"/>
                </a:solidFill>
              </a:defRPr>
            </a:lvl1pPr>
            <a:lvl2pPr marL="457200" indent="0">
              <a:buNone/>
              <a:defRPr/>
            </a:lvl2pPr>
          </a:lstStyle>
          <a:p>
            <a:r>
              <a:rPr lang="nb-NO"/>
              <a:t>Klikk ikonet for å legge til et diagram</a:t>
            </a:r>
            <a:endParaRPr lang="nb-NO" dirty="0"/>
          </a:p>
        </p:txBody>
      </p:sp>
      <p:sp>
        <p:nvSpPr>
          <p:cNvPr id="11" name="Ellipse 10"/>
          <p:cNvSpPr/>
          <p:nvPr userDrawn="1"/>
        </p:nvSpPr>
        <p:spPr>
          <a:xfrm>
            <a:off x="4505297" y="6242474"/>
            <a:ext cx="244736" cy="2447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800" dirty="0">
                <a:solidFill>
                  <a:schemeClr val="accent6"/>
                </a:solidFill>
                <a:latin typeface="Arial" charset="0"/>
                <a:ea typeface="Arial" charset="0"/>
                <a:cs typeface="Arial" charset="0"/>
              </a:rPr>
              <a:t>n=</a:t>
            </a:r>
          </a:p>
        </p:txBody>
      </p:sp>
      <p:sp>
        <p:nvSpPr>
          <p:cNvPr id="22" name="Plassholder for tekst 21">
            <a:extLst>
              <a:ext uri="{FF2B5EF4-FFF2-40B4-BE49-F238E27FC236}">
                <a16:creationId xmlns:a16="http://schemas.microsoft.com/office/drawing/2014/main" id="{F30642B5-C0AE-4240-B764-C9161BE6BDF0}"/>
              </a:ext>
            </a:extLst>
          </p:cNvPr>
          <p:cNvSpPr>
            <a:spLocks noGrp="1"/>
          </p:cNvSpPr>
          <p:nvPr userDrawn="1">
            <p:ph type="body" sz="quarter" idx="12" hasCustomPrompt="1"/>
          </p:nvPr>
        </p:nvSpPr>
        <p:spPr>
          <a:xfrm>
            <a:off x="5867109" y="6101395"/>
            <a:ext cx="5521615" cy="525982"/>
          </a:xfrm>
          <a:prstGeom prst="rect">
            <a:avLst/>
          </a:prstGeom>
        </p:spPr>
        <p:txBody>
          <a:bodyPr anchor="ctr">
            <a:normAutofit/>
          </a:bodyPr>
          <a:lstStyle>
            <a:lvl1pPr marL="0" indent="0">
              <a:buNone/>
              <a:defRPr sz="800">
                <a:solidFill>
                  <a:schemeClr val="accent6"/>
                </a:solidFill>
              </a:defRPr>
            </a:lvl1pPr>
          </a:lstStyle>
          <a:p>
            <a:pPr lvl="0"/>
            <a:r>
              <a:rPr lang="nb-NO" dirty="0"/>
              <a:t>Skriv inn spørsmålet</a:t>
            </a:r>
          </a:p>
        </p:txBody>
      </p:sp>
      <p:sp>
        <p:nvSpPr>
          <p:cNvPr id="23" name="Plassholder for tekst 21">
            <a:extLst>
              <a:ext uri="{FF2B5EF4-FFF2-40B4-BE49-F238E27FC236}">
                <a16:creationId xmlns:a16="http://schemas.microsoft.com/office/drawing/2014/main" id="{E930AC73-380A-154C-8CB8-F8135A28EE02}"/>
              </a:ext>
            </a:extLst>
          </p:cNvPr>
          <p:cNvSpPr>
            <a:spLocks noGrp="1"/>
          </p:cNvSpPr>
          <p:nvPr userDrawn="1">
            <p:ph type="body" sz="quarter" idx="13" hasCustomPrompt="1"/>
          </p:nvPr>
        </p:nvSpPr>
        <p:spPr>
          <a:xfrm>
            <a:off x="4779785" y="6242474"/>
            <a:ext cx="680275" cy="249044"/>
          </a:xfrm>
          <a:prstGeom prst="rect">
            <a:avLst/>
          </a:prstGeom>
        </p:spPr>
        <p:txBody>
          <a:bodyPr anchor="ctr">
            <a:noAutofit/>
          </a:bodyPr>
          <a:lstStyle>
            <a:lvl1pPr marL="0" indent="0" algn="l">
              <a:buNone/>
              <a:defRPr sz="800">
                <a:solidFill>
                  <a:schemeClr val="accent6"/>
                </a:solidFill>
              </a:defRPr>
            </a:lvl1pPr>
          </a:lstStyle>
          <a:p>
            <a:pPr lvl="0"/>
            <a:r>
              <a:rPr lang="nb-NO" dirty="0"/>
              <a:t>Skriv n</a:t>
            </a:r>
          </a:p>
        </p:txBody>
      </p:sp>
      <p:sp>
        <p:nvSpPr>
          <p:cNvPr id="3" name="Slide Number Placeholder 4">
            <a:extLst>
              <a:ext uri="{FF2B5EF4-FFF2-40B4-BE49-F238E27FC236}">
                <a16:creationId xmlns:a16="http://schemas.microsoft.com/office/drawing/2014/main" id="{8DBA8DB9-5D0C-46BC-5B35-72FB756D15D2}"/>
              </a:ext>
            </a:extLst>
          </p:cNvPr>
          <p:cNvSpPr>
            <a:spLocks noGrp="1"/>
          </p:cNvSpPr>
          <p:nvPr>
            <p:ph type="sldNum" sz="quarter" idx="14"/>
          </p:nvPr>
        </p:nvSpPr>
        <p:spPr>
          <a:xfrm>
            <a:off x="5751808" y="6534854"/>
            <a:ext cx="688383" cy="323146"/>
          </a:xfrm>
        </p:spPr>
        <p:txBody>
          <a:bodyPr/>
          <a:lstStyle/>
          <a:p>
            <a:fld id="{2A7D75EB-BD23-FF4F-80AE-955DA86030AC}" type="slidenum">
              <a:rPr lang="nb-NO" smtClean="0"/>
              <a:t>‹#›</a:t>
            </a:fld>
            <a:endParaRPr lang="nb-NO"/>
          </a:p>
        </p:txBody>
      </p:sp>
      <p:sp>
        <p:nvSpPr>
          <p:cNvPr id="10" name="Friform 9">
            <a:extLst>
              <a:ext uri="{FF2B5EF4-FFF2-40B4-BE49-F238E27FC236}">
                <a16:creationId xmlns:a16="http://schemas.microsoft.com/office/drawing/2014/main" id="{CC63276D-19CC-A588-7DF4-A6B47F23D1C4}"/>
              </a:ext>
            </a:extLst>
          </p:cNvPr>
          <p:cNvSpPr/>
          <p:nvPr userDrawn="1"/>
        </p:nvSpPr>
        <p:spPr>
          <a:xfrm rot="9554263">
            <a:off x="1420504" y="2999563"/>
            <a:ext cx="3448278" cy="4293839"/>
          </a:xfrm>
          <a:custGeom>
            <a:avLst/>
            <a:gdLst>
              <a:gd name="connsiteX0" fmla="*/ 1363148 w 3448278"/>
              <a:gd name="connsiteY0" fmla="*/ 460887 h 4293839"/>
              <a:gd name="connsiteX1" fmla="*/ 1537876 w 3448278"/>
              <a:gd name="connsiteY1" fmla="*/ 0 h 4293839"/>
              <a:gd name="connsiteX2" fmla="*/ 1544026 w 3448278"/>
              <a:gd name="connsiteY2" fmla="*/ 19812 h 4293839"/>
              <a:gd name="connsiteX3" fmla="*/ 1552707 w 3448278"/>
              <a:gd name="connsiteY3" fmla="*/ 105928 h 4293839"/>
              <a:gd name="connsiteX4" fmla="*/ 1364313 w 3448278"/>
              <a:gd name="connsiteY4" fmla="*/ 460255 h 4293839"/>
              <a:gd name="connsiteX5" fmla="*/ 2559802 w 3448278"/>
              <a:gd name="connsiteY5" fmla="*/ 2972627 h 4293839"/>
              <a:gd name="connsiteX6" fmla="*/ 2576993 w 3448278"/>
              <a:gd name="connsiteY6" fmla="*/ 2905772 h 4293839"/>
              <a:gd name="connsiteX7" fmla="*/ 2612311 w 3448278"/>
              <a:gd name="connsiteY7" fmla="*/ 2555419 h 4293839"/>
              <a:gd name="connsiteX8" fmla="*/ 1845858 w 3448278"/>
              <a:gd name="connsiteY8" fmla="*/ 1113894 h 4293839"/>
              <a:gd name="connsiteX9" fmla="*/ 1712600 w 3448278"/>
              <a:gd name="connsiteY9" fmla="*/ 1032937 h 4293839"/>
              <a:gd name="connsiteX10" fmla="*/ 1753043 w 3448278"/>
              <a:gd name="connsiteY10" fmla="*/ 1002695 h 4293839"/>
              <a:gd name="connsiteX11" fmla="*/ 2360968 w 3448278"/>
              <a:gd name="connsiteY11" fmla="*/ 816999 h 4293839"/>
              <a:gd name="connsiteX12" fmla="*/ 3448278 w 3448278"/>
              <a:gd name="connsiteY12" fmla="*/ 1904309 h 4293839"/>
              <a:gd name="connsiteX13" fmla="*/ 2580099 w 3448278"/>
              <a:gd name="connsiteY13" fmla="*/ 2969529 h 4293839"/>
              <a:gd name="connsiteX14" fmla="*/ 197219 w 3448278"/>
              <a:gd name="connsiteY14" fmla="*/ 4157225 h 4293839"/>
              <a:gd name="connsiteX15" fmla="*/ 45257 w 3448278"/>
              <a:gd name="connsiteY15" fmla="*/ 4084021 h 4293839"/>
              <a:gd name="connsiteX16" fmla="*/ 0 w 3448278"/>
              <a:gd name="connsiteY16" fmla="*/ 4056527 h 4293839"/>
              <a:gd name="connsiteX17" fmla="*/ 1214221 w 3448278"/>
              <a:gd name="connsiteY17" fmla="*/ 853719 h 4293839"/>
              <a:gd name="connsiteX18" fmla="*/ 1308349 w 3448278"/>
              <a:gd name="connsiteY18" fmla="*/ 871729 h 4293839"/>
              <a:gd name="connsiteX19" fmla="*/ 1702525 w 3448278"/>
              <a:gd name="connsiteY19" fmla="*/ 1026817 h 4293839"/>
              <a:gd name="connsiteX20" fmla="*/ 1712600 w 3448278"/>
              <a:gd name="connsiteY20" fmla="*/ 1032937 h 4293839"/>
              <a:gd name="connsiteX21" fmla="*/ 1669338 w 3448278"/>
              <a:gd name="connsiteY21" fmla="*/ 1065288 h 4293839"/>
              <a:gd name="connsiteX22" fmla="*/ 1273658 w 3448278"/>
              <a:gd name="connsiteY22" fmla="*/ 1904309 h 4293839"/>
              <a:gd name="connsiteX23" fmla="*/ 2360968 w 3448278"/>
              <a:gd name="connsiteY23" fmla="*/ 2991619 h 4293839"/>
              <a:gd name="connsiteX24" fmla="*/ 2472139 w 3448278"/>
              <a:gd name="connsiteY24" fmla="*/ 2986006 h 4293839"/>
              <a:gd name="connsiteX25" fmla="*/ 2559802 w 3448278"/>
              <a:gd name="connsiteY25" fmla="*/ 2972627 h 4293839"/>
              <a:gd name="connsiteX26" fmla="*/ 2534155 w 3448278"/>
              <a:gd name="connsiteY26" fmla="*/ 3072372 h 4293839"/>
              <a:gd name="connsiteX27" fmla="*/ 873891 w 3448278"/>
              <a:gd name="connsiteY27" fmla="*/ 4293839 h 4293839"/>
              <a:gd name="connsiteX28" fmla="*/ 197219 w 3448278"/>
              <a:gd name="connsiteY28" fmla="*/ 4157225 h 4293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448278" h="4293839">
                <a:moveTo>
                  <a:pt x="1363148" y="460887"/>
                </a:moveTo>
                <a:lnTo>
                  <a:pt x="1537876" y="0"/>
                </a:lnTo>
                <a:lnTo>
                  <a:pt x="1544026" y="19812"/>
                </a:lnTo>
                <a:cubicBezTo>
                  <a:pt x="1549718" y="47628"/>
                  <a:pt x="1552707" y="76429"/>
                  <a:pt x="1552707" y="105928"/>
                </a:cubicBezTo>
                <a:cubicBezTo>
                  <a:pt x="1552707" y="253423"/>
                  <a:pt x="1477976" y="383466"/>
                  <a:pt x="1364313" y="460255"/>
                </a:cubicBezTo>
                <a:close/>
                <a:moveTo>
                  <a:pt x="2559802" y="2972627"/>
                </a:moveTo>
                <a:lnTo>
                  <a:pt x="2576993" y="2905772"/>
                </a:lnTo>
                <a:cubicBezTo>
                  <a:pt x="2600150" y="2792605"/>
                  <a:pt x="2612311" y="2675432"/>
                  <a:pt x="2612311" y="2555419"/>
                </a:cubicBezTo>
                <a:cubicBezTo>
                  <a:pt x="2612311" y="1955355"/>
                  <a:pt x="2308281" y="1426301"/>
                  <a:pt x="1845858" y="1113894"/>
                </a:cubicBezTo>
                <a:lnTo>
                  <a:pt x="1712600" y="1032937"/>
                </a:lnTo>
                <a:lnTo>
                  <a:pt x="1753043" y="1002695"/>
                </a:lnTo>
                <a:cubicBezTo>
                  <a:pt x="1926578" y="885456"/>
                  <a:pt x="2135779" y="816999"/>
                  <a:pt x="2360968" y="816999"/>
                </a:cubicBezTo>
                <a:cubicBezTo>
                  <a:pt x="2961473" y="816999"/>
                  <a:pt x="3448278" y="1303804"/>
                  <a:pt x="3448278" y="1904309"/>
                </a:cubicBezTo>
                <a:cubicBezTo>
                  <a:pt x="3448278" y="2429751"/>
                  <a:pt x="3075568" y="2868141"/>
                  <a:pt x="2580099" y="2969529"/>
                </a:cubicBezTo>
                <a:close/>
                <a:moveTo>
                  <a:pt x="197219" y="4157225"/>
                </a:moveTo>
                <a:cubicBezTo>
                  <a:pt x="145224" y="4135233"/>
                  <a:pt x="94521" y="4110783"/>
                  <a:pt x="45257" y="4084021"/>
                </a:cubicBezTo>
                <a:lnTo>
                  <a:pt x="0" y="4056527"/>
                </a:lnTo>
                <a:lnTo>
                  <a:pt x="1214221" y="853719"/>
                </a:lnTo>
                <a:lnTo>
                  <a:pt x="1308349" y="871729"/>
                </a:lnTo>
                <a:cubicBezTo>
                  <a:pt x="1447213" y="907457"/>
                  <a:pt x="1579364" y="959912"/>
                  <a:pt x="1702525" y="1026817"/>
                </a:cubicBezTo>
                <a:lnTo>
                  <a:pt x="1712600" y="1032937"/>
                </a:lnTo>
                <a:lnTo>
                  <a:pt x="1669338" y="1065288"/>
                </a:lnTo>
                <a:cubicBezTo>
                  <a:pt x="1427686" y="1264717"/>
                  <a:pt x="1273658" y="1566525"/>
                  <a:pt x="1273658" y="1904309"/>
                </a:cubicBezTo>
                <a:cubicBezTo>
                  <a:pt x="1273658" y="2504814"/>
                  <a:pt x="1760463" y="2991619"/>
                  <a:pt x="2360968" y="2991619"/>
                </a:cubicBezTo>
                <a:cubicBezTo>
                  <a:pt x="2398500" y="2991619"/>
                  <a:pt x="2435587" y="2989718"/>
                  <a:pt x="2472139" y="2986006"/>
                </a:cubicBezTo>
                <a:lnTo>
                  <a:pt x="2559802" y="2972627"/>
                </a:lnTo>
                <a:lnTo>
                  <a:pt x="2534155" y="3072372"/>
                </a:lnTo>
                <a:cubicBezTo>
                  <a:pt x="2314051" y="3780028"/>
                  <a:pt x="1653975" y="4293839"/>
                  <a:pt x="873891" y="4293839"/>
                </a:cubicBezTo>
                <a:cubicBezTo>
                  <a:pt x="633865" y="4293839"/>
                  <a:pt x="405201" y="4245194"/>
                  <a:pt x="197219" y="4157225"/>
                </a:cubicBezTo>
                <a:close/>
              </a:path>
            </a:pathLst>
          </a:custGeom>
          <a:solidFill>
            <a:schemeClr val="accent2">
              <a:alpha val="863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2" name="Plassholder for tekst 5">
            <a:extLst>
              <a:ext uri="{FF2B5EF4-FFF2-40B4-BE49-F238E27FC236}">
                <a16:creationId xmlns:a16="http://schemas.microsoft.com/office/drawing/2014/main" id="{29C3A438-3F6E-4965-C768-B7A8E21C1629}"/>
              </a:ext>
            </a:extLst>
          </p:cNvPr>
          <p:cNvSpPr>
            <a:spLocks noGrp="1"/>
          </p:cNvSpPr>
          <p:nvPr>
            <p:ph type="body" sz="quarter" idx="15" hasCustomPrompt="1"/>
          </p:nvPr>
        </p:nvSpPr>
        <p:spPr>
          <a:xfrm>
            <a:off x="839788" y="836614"/>
            <a:ext cx="2879725" cy="2592386"/>
          </a:xfrm>
          <a:prstGeom prst="rect">
            <a:avLst/>
          </a:prstGeom>
        </p:spPr>
        <p:txBody>
          <a:bodyPr/>
          <a:lstStyle>
            <a:lvl1pPr marL="0" indent="0">
              <a:buNone/>
              <a:defRPr sz="2000" b="1">
                <a:latin typeface="Century Gothic" panose="020B0502020202020204" pitchFamily="34" charset="0"/>
              </a:defRPr>
            </a:lvl1pPr>
          </a:lstStyle>
          <a:p>
            <a:pPr lvl="0"/>
            <a:r>
              <a:rPr lang="nb-NO" dirty="0"/>
              <a:t>Viktigste innsikt på denne sliden i denne boksen. Analysen under i tekstboks, font 10 eller 12</a:t>
            </a:r>
          </a:p>
        </p:txBody>
      </p:sp>
    </p:spTree>
    <p:extLst>
      <p:ext uri="{BB962C8B-B14F-4D97-AF65-F5344CB8AC3E}">
        <p14:creationId xmlns:p14="http://schemas.microsoft.com/office/powerpoint/2010/main" val="1131969914"/>
      </p:ext>
    </p:extLst>
  </p:cSld>
  <p:clrMapOvr>
    <a:masterClrMapping/>
  </p:clrMapOvr>
  <p:transition>
    <p:fade/>
  </p:transition>
  <p:extLst>
    <p:ext uri="{DCECCB84-F9BA-43D5-87BE-67443E8EF086}">
      <p15:sldGuideLst xmlns:p15="http://schemas.microsoft.com/office/powerpoint/2012/main">
        <p15:guide id="4" pos="2570">
          <p15:clr>
            <a:srgbClr val="FBAE40"/>
          </p15:clr>
        </p15:guide>
        <p15:guide id="5" pos="2343">
          <p15:clr>
            <a:srgbClr val="FBAE40"/>
          </p15:clr>
        </p15:guide>
        <p15:guide id="6" orient="horz" pos="527">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Grafikk_overskrift og analysetekst venstre_oransj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7B93B5E2-A061-91B7-E08A-E2ADE34C593F}"/>
              </a:ext>
            </a:extLst>
          </p:cNvPr>
          <p:cNvSpPr/>
          <p:nvPr userDrawn="1"/>
        </p:nvSpPr>
        <p:spPr>
          <a:xfrm>
            <a:off x="-1" y="0"/>
            <a:ext cx="4079875" cy="68580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Ellipse 3"/>
          <p:cNvSpPr/>
          <p:nvPr userDrawn="1"/>
        </p:nvSpPr>
        <p:spPr>
          <a:xfrm>
            <a:off x="5539063" y="6242474"/>
            <a:ext cx="249044" cy="2490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r>
              <a:rPr lang="nb-NO" sz="800" dirty="0">
                <a:solidFill>
                  <a:schemeClr val="accent6"/>
                </a:solidFill>
                <a:latin typeface="Arial" charset="0"/>
                <a:ea typeface="Arial" charset="0"/>
                <a:cs typeface="Arial" charset="0"/>
              </a:rPr>
              <a:t>?</a:t>
            </a:r>
          </a:p>
        </p:txBody>
      </p:sp>
      <p:sp>
        <p:nvSpPr>
          <p:cNvPr id="5" name="Plassholder for diagram 4"/>
          <p:cNvSpPr>
            <a:spLocks noGrp="1"/>
          </p:cNvSpPr>
          <p:nvPr>
            <p:ph type="chart" sz="quarter" idx="11"/>
          </p:nvPr>
        </p:nvSpPr>
        <p:spPr>
          <a:xfrm>
            <a:off x="4475163" y="836613"/>
            <a:ext cx="6913562" cy="5074405"/>
          </a:xfrm>
          <a:prstGeom prst="rect">
            <a:avLst/>
          </a:prstGeom>
        </p:spPr>
        <p:txBody>
          <a:bodyPr>
            <a:normAutofit/>
          </a:bodyPr>
          <a:lstStyle>
            <a:lvl1pPr marL="407988" indent="-396875">
              <a:tabLst/>
              <a:defRPr sz="1400">
                <a:solidFill>
                  <a:schemeClr val="accent6"/>
                </a:solidFill>
              </a:defRPr>
            </a:lvl1pPr>
            <a:lvl2pPr marL="457200" indent="0">
              <a:buNone/>
              <a:defRPr/>
            </a:lvl2pPr>
          </a:lstStyle>
          <a:p>
            <a:r>
              <a:rPr lang="nb-NO"/>
              <a:t>Klikk ikonet for å legge til et diagram</a:t>
            </a:r>
            <a:endParaRPr lang="nb-NO" dirty="0"/>
          </a:p>
        </p:txBody>
      </p:sp>
      <p:sp>
        <p:nvSpPr>
          <p:cNvPr id="11" name="Ellipse 10"/>
          <p:cNvSpPr/>
          <p:nvPr userDrawn="1"/>
        </p:nvSpPr>
        <p:spPr>
          <a:xfrm>
            <a:off x="4505297" y="6242474"/>
            <a:ext cx="244736" cy="2447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800" dirty="0">
                <a:solidFill>
                  <a:schemeClr val="accent6"/>
                </a:solidFill>
                <a:latin typeface="Arial" charset="0"/>
                <a:ea typeface="Arial" charset="0"/>
                <a:cs typeface="Arial" charset="0"/>
              </a:rPr>
              <a:t>n=</a:t>
            </a:r>
          </a:p>
        </p:txBody>
      </p:sp>
      <p:sp>
        <p:nvSpPr>
          <p:cNvPr id="22" name="Plassholder for tekst 21">
            <a:extLst>
              <a:ext uri="{FF2B5EF4-FFF2-40B4-BE49-F238E27FC236}">
                <a16:creationId xmlns:a16="http://schemas.microsoft.com/office/drawing/2014/main" id="{F30642B5-C0AE-4240-B764-C9161BE6BDF0}"/>
              </a:ext>
            </a:extLst>
          </p:cNvPr>
          <p:cNvSpPr>
            <a:spLocks noGrp="1"/>
          </p:cNvSpPr>
          <p:nvPr userDrawn="1">
            <p:ph type="body" sz="quarter" idx="12" hasCustomPrompt="1"/>
          </p:nvPr>
        </p:nvSpPr>
        <p:spPr>
          <a:xfrm>
            <a:off x="5867109" y="6101395"/>
            <a:ext cx="5521615" cy="525982"/>
          </a:xfrm>
          <a:prstGeom prst="rect">
            <a:avLst/>
          </a:prstGeom>
        </p:spPr>
        <p:txBody>
          <a:bodyPr anchor="ctr">
            <a:normAutofit/>
          </a:bodyPr>
          <a:lstStyle>
            <a:lvl1pPr marL="0" indent="0">
              <a:buNone/>
              <a:defRPr sz="800">
                <a:solidFill>
                  <a:schemeClr val="accent6"/>
                </a:solidFill>
              </a:defRPr>
            </a:lvl1pPr>
          </a:lstStyle>
          <a:p>
            <a:pPr lvl="0"/>
            <a:r>
              <a:rPr lang="nb-NO" dirty="0"/>
              <a:t>Skriv inn spørsmålet</a:t>
            </a:r>
          </a:p>
        </p:txBody>
      </p:sp>
      <p:sp>
        <p:nvSpPr>
          <p:cNvPr id="23" name="Plassholder for tekst 21">
            <a:extLst>
              <a:ext uri="{FF2B5EF4-FFF2-40B4-BE49-F238E27FC236}">
                <a16:creationId xmlns:a16="http://schemas.microsoft.com/office/drawing/2014/main" id="{E930AC73-380A-154C-8CB8-F8135A28EE02}"/>
              </a:ext>
            </a:extLst>
          </p:cNvPr>
          <p:cNvSpPr>
            <a:spLocks noGrp="1"/>
          </p:cNvSpPr>
          <p:nvPr userDrawn="1">
            <p:ph type="body" sz="quarter" idx="13" hasCustomPrompt="1"/>
          </p:nvPr>
        </p:nvSpPr>
        <p:spPr>
          <a:xfrm>
            <a:off x="4779785" y="6242474"/>
            <a:ext cx="680275" cy="249044"/>
          </a:xfrm>
          <a:prstGeom prst="rect">
            <a:avLst/>
          </a:prstGeom>
        </p:spPr>
        <p:txBody>
          <a:bodyPr anchor="ctr">
            <a:noAutofit/>
          </a:bodyPr>
          <a:lstStyle>
            <a:lvl1pPr marL="0" indent="0" algn="l">
              <a:buNone/>
              <a:defRPr sz="800">
                <a:solidFill>
                  <a:schemeClr val="accent6"/>
                </a:solidFill>
              </a:defRPr>
            </a:lvl1pPr>
          </a:lstStyle>
          <a:p>
            <a:pPr lvl="0"/>
            <a:r>
              <a:rPr lang="nb-NO" dirty="0"/>
              <a:t>Skriv n</a:t>
            </a:r>
          </a:p>
        </p:txBody>
      </p:sp>
      <p:sp>
        <p:nvSpPr>
          <p:cNvPr id="3" name="Slide Number Placeholder 4">
            <a:extLst>
              <a:ext uri="{FF2B5EF4-FFF2-40B4-BE49-F238E27FC236}">
                <a16:creationId xmlns:a16="http://schemas.microsoft.com/office/drawing/2014/main" id="{8DBA8DB9-5D0C-46BC-5B35-72FB756D15D2}"/>
              </a:ext>
            </a:extLst>
          </p:cNvPr>
          <p:cNvSpPr>
            <a:spLocks noGrp="1"/>
          </p:cNvSpPr>
          <p:nvPr>
            <p:ph type="sldNum" sz="quarter" idx="14"/>
          </p:nvPr>
        </p:nvSpPr>
        <p:spPr>
          <a:xfrm>
            <a:off x="5751808" y="6534854"/>
            <a:ext cx="688383" cy="323146"/>
          </a:xfrm>
        </p:spPr>
        <p:txBody>
          <a:bodyPr/>
          <a:lstStyle/>
          <a:p>
            <a:fld id="{2A7D75EB-BD23-FF4F-80AE-955DA86030AC}" type="slidenum">
              <a:rPr lang="nb-NO" smtClean="0"/>
              <a:t>‹#›</a:t>
            </a:fld>
            <a:endParaRPr lang="nb-NO"/>
          </a:p>
        </p:txBody>
      </p:sp>
      <p:sp>
        <p:nvSpPr>
          <p:cNvPr id="10" name="Friform 9">
            <a:extLst>
              <a:ext uri="{FF2B5EF4-FFF2-40B4-BE49-F238E27FC236}">
                <a16:creationId xmlns:a16="http://schemas.microsoft.com/office/drawing/2014/main" id="{31FC02F7-4932-B3A6-639D-7CFB90C37926}"/>
              </a:ext>
            </a:extLst>
          </p:cNvPr>
          <p:cNvSpPr/>
          <p:nvPr userDrawn="1"/>
        </p:nvSpPr>
        <p:spPr>
          <a:xfrm rot="4928432">
            <a:off x="-1742039" y="739229"/>
            <a:ext cx="4312807" cy="4615215"/>
          </a:xfrm>
          <a:custGeom>
            <a:avLst/>
            <a:gdLst>
              <a:gd name="connsiteX0" fmla="*/ 3225497 w 4312807"/>
              <a:gd name="connsiteY0" fmla="*/ 1138375 h 4615215"/>
              <a:gd name="connsiteX1" fmla="*/ 4312807 w 4312807"/>
              <a:gd name="connsiteY1" fmla="*/ 2225685 h 4615215"/>
              <a:gd name="connsiteX2" fmla="*/ 3444628 w 4312807"/>
              <a:gd name="connsiteY2" fmla="*/ 3290905 h 4615215"/>
              <a:gd name="connsiteX3" fmla="*/ 3424331 w 4312807"/>
              <a:gd name="connsiteY3" fmla="*/ 3294003 h 4615215"/>
              <a:gd name="connsiteX4" fmla="*/ 3441522 w 4312807"/>
              <a:gd name="connsiteY4" fmla="*/ 3227148 h 4615215"/>
              <a:gd name="connsiteX5" fmla="*/ 3476840 w 4312807"/>
              <a:gd name="connsiteY5" fmla="*/ 2876795 h 4615215"/>
              <a:gd name="connsiteX6" fmla="*/ 2710387 w 4312807"/>
              <a:gd name="connsiteY6" fmla="*/ 1435270 h 4615215"/>
              <a:gd name="connsiteX7" fmla="*/ 2577129 w 4312807"/>
              <a:gd name="connsiteY7" fmla="*/ 1354313 h 4615215"/>
              <a:gd name="connsiteX8" fmla="*/ 2617572 w 4312807"/>
              <a:gd name="connsiteY8" fmla="*/ 1324071 h 4615215"/>
              <a:gd name="connsiteX9" fmla="*/ 3225497 w 4312807"/>
              <a:gd name="connsiteY9" fmla="*/ 1138375 h 4615215"/>
              <a:gd name="connsiteX10" fmla="*/ 1738420 w 4312807"/>
              <a:gd name="connsiteY10" fmla="*/ 1138375 h 4615215"/>
              <a:gd name="connsiteX11" fmla="*/ 2567054 w 4312807"/>
              <a:gd name="connsiteY11" fmla="*/ 1348193 h 4615215"/>
              <a:gd name="connsiteX12" fmla="*/ 2577129 w 4312807"/>
              <a:gd name="connsiteY12" fmla="*/ 1354313 h 4615215"/>
              <a:gd name="connsiteX13" fmla="*/ 2533867 w 4312807"/>
              <a:gd name="connsiteY13" fmla="*/ 1386664 h 4615215"/>
              <a:gd name="connsiteX14" fmla="*/ 2138187 w 4312807"/>
              <a:gd name="connsiteY14" fmla="*/ 2225685 h 4615215"/>
              <a:gd name="connsiteX15" fmla="*/ 3225497 w 4312807"/>
              <a:gd name="connsiteY15" fmla="*/ 3312995 h 4615215"/>
              <a:gd name="connsiteX16" fmla="*/ 3336668 w 4312807"/>
              <a:gd name="connsiteY16" fmla="*/ 3307382 h 4615215"/>
              <a:gd name="connsiteX17" fmla="*/ 3424331 w 4312807"/>
              <a:gd name="connsiteY17" fmla="*/ 3294003 h 4615215"/>
              <a:gd name="connsiteX18" fmla="*/ 3398684 w 4312807"/>
              <a:gd name="connsiteY18" fmla="*/ 3393748 h 4615215"/>
              <a:gd name="connsiteX19" fmla="*/ 1738420 w 4312807"/>
              <a:gd name="connsiteY19" fmla="*/ 4615215 h 4615215"/>
              <a:gd name="connsiteX20" fmla="*/ 0 w 4312807"/>
              <a:gd name="connsiteY20" fmla="*/ 2876795 h 4615215"/>
              <a:gd name="connsiteX21" fmla="*/ 1738420 w 4312807"/>
              <a:gd name="connsiteY21" fmla="*/ 1138375 h 4615215"/>
              <a:gd name="connsiteX22" fmla="*/ 1989932 w 4312807"/>
              <a:gd name="connsiteY22" fmla="*/ 0 h 4615215"/>
              <a:gd name="connsiteX23" fmla="*/ 2417236 w 4312807"/>
              <a:gd name="connsiteY23" fmla="*/ 427304 h 4615215"/>
              <a:gd name="connsiteX24" fmla="*/ 1989932 w 4312807"/>
              <a:gd name="connsiteY24" fmla="*/ 854608 h 4615215"/>
              <a:gd name="connsiteX25" fmla="*/ 1562628 w 4312807"/>
              <a:gd name="connsiteY25" fmla="*/ 427304 h 4615215"/>
              <a:gd name="connsiteX26" fmla="*/ 1989932 w 4312807"/>
              <a:gd name="connsiteY26" fmla="*/ 0 h 461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12807" h="4615215">
                <a:moveTo>
                  <a:pt x="3225497" y="1138375"/>
                </a:moveTo>
                <a:cubicBezTo>
                  <a:pt x="3826002" y="1138375"/>
                  <a:pt x="4312807" y="1625180"/>
                  <a:pt x="4312807" y="2225685"/>
                </a:cubicBezTo>
                <a:cubicBezTo>
                  <a:pt x="4312807" y="2751127"/>
                  <a:pt x="3940097" y="3189517"/>
                  <a:pt x="3444628" y="3290905"/>
                </a:cubicBezTo>
                <a:lnTo>
                  <a:pt x="3424331" y="3294003"/>
                </a:lnTo>
                <a:lnTo>
                  <a:pt x="3441522" y="3227148"/>
                </a:lnTo>
                <a:cubicBezTo>
                  <a:pt x="3464679" y="3113981"/>
                  <a:pt x="3476840" y="2996808"/>
                  <a:pt x="3476840" y="2876795"/>
                </a:cubicBezTo>
                <a:cubicBezTo>
                  <a:pt x="3476840" y="2276731"/>
                  <a:pt x="3172810" y="1747677"/>
                  <a:pt x="2710387" y="1435270"/>
                </a:cubicBezTo>
                <a:lnTo>
                  <a:pt x="2577129" y="1354313"/>
                </a:lnTo>
                <a:lnTo>
                  <a:pt x="2617572" y="1324071"/>
                </a:lnTo>
                <a:cubicBezTo>
                  <a:pt x="2791107" y="1206832"/>
                  <a:pt x="3000308" y="1138375"/>
                  <a:pt x="3225497" y="1138375"/>
                </a:cubicBezTo>
                <a:close/>
                <a:moveTo>
                  <a:pt x="1738420" y="1138375"/>
                </a:moveTo>
                <a:cubicBezTo>
                  <a:pt x="2038452" y="1138375"/>
                  <a:pt x="2320732" y="1214383"/>
                  <a:pt x="2567054" y="1348193"/>
                </a:cubicBezTo>
                <a:lnTo>
                  <a:pt x="2577129" y="1354313"/>
                </a:lnTo>
                <a:lnTo>
                  <a:pt x="2533867" y="1386664"/>
                </a:lnTo>
                <a:cubicBezTo>
                  <a:pt x="2292215" y="1586093"/>
                  <a:pt x="2138187" y="1887901"/>
                  <a:pt x="2138187" y="2225685"/>
                </a:cubicBezTo>
                <a:cubicBezTo>
                  <a:pt x="2138187" y="2826190"/>
                  <a:pt x="2624992" y="3312995"/>
                  <a:pt x="3225497" y="3312995"/>
                </a:cubicBezTo>
                <a:cubicBezTo>
                  <a:pt x="3263029" y="3312995"/>
                  <a:pt x="3300116" y="3311094"/>
                  <a:pt x="3336668" y="3307382"/>
                </a:cubicBezTo>
                <a:lnTo>
                  <a:pt x="3424331" y="3294003"/>
                </a:lnTo>
                <a:lnTo>
                  <a:pt x="3398684" y="3393748"/>
                </a:lnTo>
                <a:cubicBezTo>
                  <a:pt x="3178580" y="4101404"/>
                  <a:pt x="2518504" y="4615215"/>
                  <a:pt x="1738420" y="4615215"/>
                </a:cubicBezTo>
                <a:cubicBezTo>
                  <a:pt x="778317" y="4615215"/>
                  <a:pt x="0" y="3836898"/>
                  <a:pt x="0" y="2876795"/>
                </a:cubicBezTo>
                <a:cubicBezTo>
                  <a:pt x="0" y="1916692"/>
                  <a:pt x="778317" y="1138375"/>
                  <a:pt x="1738420" y="1138375"/>
                </a:cubicBezTo>
                <a:close/>
                <a:moveTo>
                  <a:pt x="1989932" y="0"/>
                </a:moveTo>
                <a:cubicBezTo>
                  <a:pt x="2225925" y="0"/>
                  <a:pt x="2417236" y="191311"/>
                  <a:pt x="2417236" y="427304"/>
                </a:cubicBezTo>
                <a:cubicBezTo>
                  <a:pt x="2417236" y="663297"/>
                  <a:pt x="2225925" y="854608"/>
                  <a:pt x="1989932" y="854608"/>
                </a:cubicBezTo>
                <a:cubicBezTo>
                  <a:pt x="1753939" y="854608"/>
                  <a:pt x="1562628" y="663297"/>
                  <a:pt x="1562628" y="427304"/>
                </a:cubicBezTo>
                <a:cubicBezTo>
                  <a:pt x="1562628" y="191311"/>
                  <a:pt x="1753939" y="0"/>
                  <a:pt x="1989932" y="0"/>
                </a:cubicBezTo>
                <a:close/>
              </a:path>
            </a:pathLst>
          </a:custGeom>
          <a:solidFill>
            <a:schemeClr val="tx2">
              <a:alpha val="863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12" name="Plassholder for tekst 5">
            <a:extLst>
              <a:ext uri="{FF2B5EF4-FFF2-40B4-BE49-F238E27FC236}">
                <a16:creationId xmlns:a16="http://schemas.microsoft.com/office/drawing/2014/main" id="{12618208-8A0F-2347-986C-88A97F3A82A2}"/>
              </a:ext>
            </a:extLst>
          </p:cNvPr>
          <p:cNvSpPr>
            <a:spLocks noGrp="1"/>
          </p:cNvSpPr>
          <p:nvPr>
            <p:ph type="body" sz="quarter" idx="15" hasCustomPrompt="1"/>
          </p:nvPr>
        </p:nvSpPr>
        <p:spPr>
          <a:xfrm>
            <a:off x="839788" y="836614"/>
            <a:ext cx="2879725" cy="2592386"/>
          </a:xfrm>
          <a:prstGeom prst="rect">
            <a:avLst/>
          </a:prstGeom>
        </p:spPr>
        <p:txBody>
          <a:bodyPr/>
          <a:lstStyle>
            <a:lvl1pPr marL="0" indent="0">
              <a:buNone/>
              <a:defRPr sz="2000" b="1">
                <a:latin typeface="Century Gothic" panose="020B0502020202020204" pitchFamily="34" charset="0"/>
              </a:defRPr>
            </a:lvl1pPr>
          </a:lstStyle>
          <a:p>
            <a:pPr lvl="0"/>
            <a:r>
              <a:rPr lang="nb-NO" dirty="0"/>
              <a:t>Viktigste innsikt på denne sliden i denne boksen. Analysen under i tekstboks, font 10 eller 12</a:t>
            </a:r>
          </a:p>
        </p:txBody>
      </p:sp>
    </p:spTree>
    <p:extLst>
      <p:ext uri="{BB962C8B-B14F-4D97-AF65-F5344CB8AC3E}">
        <p14:creationId xmlns:p14="http://schemas.microsoft.com/office/powerpoint/2010/main" val="976281076"/>
      </p:ext>
    </p:extLst>
  </p:cSld>
  <p:clrMapOvr>
    <a:masterClrMapping/>
  </p:clrMapOvr>
  <p:transition>
    <p:fade/>
  </p:transition>
  <p:extLst>
    <p:ext uri="{DCECCB84-F9BA-43D5-87BE-67443E8EF086}">
      <p15:sldGuideLst xmlns:p15="http://schemas.microsoft.com/office/powerpoint/2012/main">
        <p15:guide id="4" pos="2570">
          <p15:clr>
            <a:srgbClr val="FBAE40"/>
          </p15:clr>
        </p15:guide>
        <p15:guide id="5" pos="2343">
          <p15:clr>
            <a:srgbClr val="FBAE40"/>
          </p15:clr>
        </p15:guide>
        <p15:guide id="6" orient="horz" pos="527">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Grafikk_to graf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3DD358-87A3-214D-BA7B-74F35A46BAAB}"/>
              </a:ext>
            </a:extLst>
          </p:cNvPr>
          <p:cNvSpPr>
            <a:spLocks noGrp="1"/>
          </p:cNvSpPr>
          <p:nvPr>
            <p:ph type="title"/>
          </p:nvPr>
        </p:nvSpPr>
        <p:spPr>
          <a:xfrm>
            <a:off x="813868" y="357034"/>
            <a:ext cx="10515600" cy="842312"/>
          </a:xfrm>
        </p:spPr>
        <p:txBody>
          <a:bodyPr/>
          <a:lstStyle/>
          <a:p>
            <a:r>
              <a:rPr lang="nb-NO"/>
              <a:t>Klikk for å redigere tittelstil</a:t>
            </a:r>
          </a:p>
        </p:txBody>
      </p:sp>
      <p:sp>
        <p:nvSpPr>
          <p:cNvPr id="3" name="Plassholder for lysbildenummer 2">
            <a:extLst>
              <a:ext uri="{FF2B5EF4-FFF2-40B4-BE49-F238E27FC236}">
                <a16:creationId xmlns:a16="http://schemas.microsoft.com/office/drawing/2014/main" id="{EB42E6F7-96BC-EA45-9185-597091B9C82B}"/>
              </a:ext>
            </a:extLst>
          </p:cNvPr>
          <p:cNvSpPr>
            <a:spLocks noGrp="1"/>
          </p:cNvSpPr>
          <p:nvPr>
            <p:ph type="sldNum" sz="quarter" idx="10"/>
          </p:nvPr>
        </p:nvSpPr>
        <p:spPr/>
        <p:txBody>
          <a:bodyPr/>
          <a:lstStyle/>
          <a:p>
            <a:fld id="{2A7D75EB-BD23-FF4F-80AE-955DA86030AC}" type="slidenum">
              <a:rPr lang="nb-NO" smtClean="0"/>
              <a:pPr/>
              <a:t>‹#›</a:t>
            </a:fld>
            <a:endParaRPr lang="nb-NO" dirty="0"/>
          </a:p>
        </p:txBody>
      </p:sp>
      <p:sp>
        <p:nvSpPr>
          <p:cNvPr id="7" name="Plassholder for tekst 8">
            <a:extLst>
              <a:ext uri="{FF2B5EF4-FFF2-40B4-BE49-F238E27FC236}">
                <a16:creationId xmlns:a16="http://schemas.microsoft.com/office/drawing/2014/main" id="{178756E4-8456-5748-AC8B-B35E92CC7FD1}"/>
              </a:ext>
            </a:extLst>
          </p:cNvPr>
          <p:cNvSpPr>
            <a:spLocks noGrp="1"/>
          </p:cNvSpPr>
          <p:nvPr>
            <p:ph type="body" sz="quarter" idx="14" hasCustomPrompt="1"/>
          </p:nvPr>
        </p:nvSpPr>
        <p:spPr>
          <a:xfrm>
            <a:off x="8112125" y="1558925"/>
            <a:ext cx="3240088" cy="307475"/>
          </a:xfrm>
          <a:prstGeom prst="rect">
            <a:avLst/>
          </a:prstGeom>
        </p:spPr>
        <p:txBody>
          <a:bodyPr>
            <a:normAutofit/>
          </a:bodyPr>
          <a:lstStyle>
            <a:lvl1pPr marL="0" indent="0">
              <a:buNone/>
              <a:defRPr sz="1050" b="1">
                <a:solidFill>
                  <a:schemeClr val="accent6"/>
                </a:solidFill>
              </a:defRPr>
            </a:lvl1pPr>
          </a:lstStyle>
          <a:p>
            <a:pPr lvl="0"/>
            <a:r>
              <a:rPr lang="nb-NO" dirty="0"/>
              <a:t>Overskrift på sidegraf</a:t>
            </a:r>
          </a:p>
        </p:txBody>
      </p:sp>
      <p:sp>
        <p:nvSpPr>
          <p:cNvPr id="5" name="Plassholder for tekst 21">
            <a:extLst>
              <a:ext uri="{FF2B5EF4-FFF2-40B4-BE49-F238E27FC236}">
                <a16:creationId xmlns:a16="http://schemas.microsoft.com/office/drawing/2014/main" id="{BC68263C-BFAB-F2D2-2B18-62830BFEFEE8}"/>
              </a:ext>
            </a:extLst>
          </p:cNvPr>
          <p:cNvSpPr>
            <a:spLocks noGrp="1"/>
          </p:cNvSpPr>
          <p:nvPr>
            <p:ph type="body" sz="quarter" idx="12" hasCustomPrompt="1"/>
          </p:nvPr>
        </p:nvSpPr>
        <p:spPr>
          <a:xfrm>
            <a:off x="2195223" y="6101395"/>
            <a:ext cx="9193502" cy="525982"/>
          </a:xfrm>
          <a:prstGeom prst="rect">
            <a:avLst/>
          </a:prstGeom>
        </p:spPr>
        <p:txBody>
          <a:bodyPr anchor="ctr">
            <a:normAutofit/>
          </a:bodyPr>
          <a:lstStyle>
            <a:lvl1pPr marL="0" indent="0">
              <a:buNone/>
              <a:defRPr sz="800">
                <a:solidFill>
                  <a:schemeClr val="accent6"/>
                </a:solidFill>
              </a:defRPr>
            </a:lvl1pPr>
          </a:lstStyle>
          <a:p>
            <a:pPr lvl="0"/>
            <a:r>
              <a:rPr lang="nb-NO" dirty="0"/>
              <a:t>Skriv inn spørsmålet</a:t>
            </a:r>
          </a:p>
        </p:txBody>
      </p:sp>
      <p:sp>
        <p:nvSpPr>
          <p:cNvPr id="8" name="Ellipse 7">
            <a:extLst>
              <a:ext uri="{FF2B5EF4-FFF2-40B4-BE49-F238E27FC236}">
                <a16:creationId xmlns:a16="http://schemas.microsoft.com/office/drawing/2014/main" id="{848E9362-D444-9964-5A3B-34B8D4F9C3DF}"/>
              </a:ext>
            </a:extLst>
          </p:cNvPr>
          <p:cNvSpPr/>
          <p:nvPr userDrawn="1"/>
        </p:nvSpPr>
        <p:spPr>
          <a:xfrm>
            <a:off x="1884209" y="6242474"/>
            <a:ext cx="249044" cy="2490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lgn="ctr"/>
            <a:r>
              <a:rPr lang="nb-NO" sz="800" dirty="0">
                <a:solidFill>
                  <a:schemeClr val="accent6"/>
                </a:solidFill>
                <a:latin typeface="Arial" charset="0"/>
                <a:ea typeface="Arial" charset="0"/>
                <a:cs typeface="Arial" charset="0"/>
              </a:rPr>
              <a:t>?</a:t>
            </a:r>
          </a:p>
        </p:txBody>
      </p:sp>
      <p:sp>
        <p:nvSpPr>
          <p:cNvPr id="9" name="Plassholder for tekst 21">
            <a:extLst>
              <a:ext uri="{FF2B5EF4-FFF2-40B4-BE49-F238E27FC236}">
                <a16:creationId xmlns:a16="http://schemas.microsoft.com/office/drawing/2014/main" id="{6D5E6552-AB10-DC21-57E7-D18E6104EC67}"/>
              </a:ext>
            </a:extLst>
          </p:cNvPr>
          <p:cNvSpPr>
            <a:spLocks noGrp="1"/>
          </p:cNvSpPr>
          <p:nvPr>
            <p:ph type="body" sz="quarter" idx="13" hasCustomPrompt="1"/>
          </p:nvPr>
        </p:nvSpPr>
        <p:spPr>
          <a:xfrm>
            <a:off x="1100927" y="6242474"/>
            <a:ext cx="680275" cy="249044"/>
          </a:xfrm>
          <a:prstGeom prst="rect">
            <a:avLst/>
          </a:prstGeom>
        </p:spPr>
        <p:txBody>
          <a:bodyPr anchor="ctr">
            <a:noAutofit/>
          </a:bodyPr>
          <a:lstStyle>
            <a:lvl1pPr marL="0" indent="0" algn="l">
              <a:buNone/>
              <a:defRPr sz="800">
                <a:solidFill>
                  <a:schemeClr val="accent6"/>
                </a:solidFill>
              </a:defRPr>
            </a:lvl1pPr>
          </a:lstStyle>
          <a:p>
            <a:pPr lvl="0"/>
            <a:r>
              <a:rPr lang="nb-NO" dirty="0"/>
              <a:t>Skriv n</a:t>
            </a:r>
          </a:p>
        </p:txBody>
      </p:sp>
      <p:sp>
        <p:nvSpPr>
          <p:cNvPr id="12" name="Ellipse 11">
            <a:extLst>
              <a:ext uri="{FF2B5EF4-FFF2-40B4-BE49-F238E27FC236}">
                <a16:creationId xmlns:a16="http://schemas.microsoft.com/office/drawing/2014/main" id="{C36EB201-0691-BF8E-3B92-F37A9B5D16CE}"/>
              </a:ext>
            </a:extLst>
          </p:cNvPr>
          <p:cNvSpPr/>
          <p:nvPr userDrawn="1"/>
        </p:nvSpPr>
        <p:spPr>
          <a:xfrm>
            <a:off x="816576" y="6242474"/>
            <a:ext cx="244736" cy="2447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800" dirty="0">
                <a:solidFill>
                  <a:schemeClr val="accent6"/>
                </a:solidFill>
                <a:latin typeface="Arial" charset="0"/>
                <a:ea typeface="Arial" charset="0"/>
                <a:cs typeface="Arial" charset="0"/>
              </a:rPr>
              <a:t>n=</a:t>
            </a:r>
          </a:p>
        </p:txBody>
      </p:sp>
      <p:sp>
        <p:nvSpPr>
          <p:cNvPr id="14" name="Plassholder for diagram 13">
            <a:extLst>
              <a:ext uri="{FF2B5EF4-FFF2-40B4-BE49-F238E27FC236}">
                <a16:creationId xmlns:a16="http://schemas.microsoft.com/office/drawing/2014/main" id="{2DA2E6E1-7114-2432-195F-366309247FE3}"/>
              </a:ext>
            </a:extLst>
          </p:cNvPr>
          <p:cNvSpPr>
            <a:spLocks noGrp="1"/>
          </p:cNvSpPr>
          <p:nvPr>
            <p:ph type="chart" sz="quarter" idx="17"/>
          </p:nvPr>
        </p:nvSpPr>
        <p:spPr>
          <a:xfrm>
            <a:off x="815975" y="1558925"/>
            <a:ext cx="6900863" cy="4219575"/>
          </a:xfrm>
          <a:prstGeom prst="rect">
            <a:avLst/>
          </a:prstGeom>
        </p:spPr>
        <p:txBody>
          <a:bodyPr/>
          <a:lstStyle/>
          <a:p>
            <a:r>
              <a:rPr lang="nb-NO"/>
              <a:t>Klikk ikonet for å legge til et diagram</a:t>
            </a:r>
          </a:p>
        </p:txBody>
      </p:sp>
      <p:sp>
        <p:nvSpPr>
          <p:cNvPr id="16" name="Plassholder for diagram 15">
            <a:extLst>
              <a:ext uri="{FF2B5EF4-FFF2-40B4-BE49-F238E27FC236}">
                <a16:creationId xmlns:a16="http://schemas.microsoft.com/office/drawing/2014/main" id="{D05E113C-3EDA-C73A-53C4-D57B3BD6F5A0}"/>
              </a:ext>
            </a:extLst>
          </p:cNvPr>
          <p:cNvSpPr>
            <a:spLocks noGrp="1"/>
          </p:cNvSpPr>
          <p:nvPr>
            <p:ph type="chart" sz="quarter" idx="18"/>
          </p:nvPr>
        </p:nvSpPr>
        <p:spPr>
          <a:xfrm>
            <a:off x="8112125" y="2060449"/>
            <a:ext cx="3276600" cy="3718052"/>
          </a:xfrm>
          <a:prstGeom prst="rect">
            <a:avLst/>
          </a:prstGeom>
        </p:spPr>
        <p:txBody>
          <a:bodyPr/>
          <a:lstStyle/>
          <a:p>
            <a:r>
              <a:rPr lang="nb-NO"/>
              <a:t>Klikk ikonet for å legge til et diagram</a:t>
            </a:r>
          </a:p>
        </p:txBody>
      </p:sp>
    </p:spTree>
    <p:extLst>
      <p:ext uri="{BB962C8B-B14F-4D97-AF65-F5344CB8AC3E}">
        <p14:creationId xmlns:p14="http://schemas.microsoft.com/office/powerpoint/2010/main" val="3538341372"/>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Stubban-style_stor overskrift, skarpt innhold. Venst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A7D75EB-BD23-FF4F-80AE-955DA86030AC}" type="slidenum">
              <a:rPr lang="nb-NO" smtClean="0"/>
              <a:t>‹#›</a:t>
            </a:fld>
            <a:endParaRPr lang="nb-NO"/>
          </a:p>
        </p:txBody>
      </p:sp>
      <p:pic>
        <p:nvPicPr>
          <p:cNvPr id="4" name="Bilde 3">
            <a:extLst>
              <a:ext uri="{FF2B5EF4-FFF2-40B4-BE49-F238E27FC236}">
                <a16:creationId xmlns:a16="http://schemas.microsoft.com/office/drawing/2014/main" id="{1B27C51F-03F6-9AAB-A9D3-4C712D0A45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
        <p:nvSpPr>
          <p:cNvPr id="7" name="Plassholder for tekst 6">
            <a:extLst>
              <a:ext uri="{FF2B5EF4-FFF2-40B4-BE49-F238E27FC236}">
                <a16:creationId xmlns:a16="http://schemas.microsoft.com/office/drawing/2014/main" id="{4DEB1124-23B5-F5FE-AF8F-22A0CC24BF4E}"/>
              </a:ext>
            </a:extLst>
          </p:cNvPr>
          <p:cNvSpPr>
            <a:spLocks noGrp="1"/>
          </p:cNvSpPr>
          <p:nvPr>
            <p:ph type="body" sz="quarter" idx="13" hasCustomPrompt="1"/>
          </p:nvPr>
        </p:nvSpPr>
        <p:spPr>
          <a:xfrm>
            <a:off x="803275" y="1557338"/>
            <a:ext cx="6913563" cy="1086471"/>
          </a:xfrm>
          <a:prstGeom prst="rect">
            <a:avLst/>
          </a:prstGeom>
        </p:spPr>
        <p:txBody>
          <a:bodyPr/>
          <a:lstStyle>
            <a:lvl1pPr marL="0" indent="0">
              <a:buNone/>
              <a:defRPr sz="3600" b="1">
                <a:latin typeface="Century Gothic" panose="020B0502020202020204" pitchFamily="34" charset="0"/>
              </a:defRPr>
            </a:lvl1pPr>
          </a:lstStyle>
          <a:p>
            <a:pPr lvl="0"/>
            <a:r>
              <a:rPr lang="nb-NO" dirty="0"/>
              <a:t>Stor, tydelig og iøynefallende overskrift</a:t>
            </a:r>
          </a:p>
        </p:txBody>
      </p:sp>
      <p:sp>
        <p:nvSpPr>
          <p:cNvPr id="10" name="Plassholder for tekst 9">
            <a:extLst>
              <a:ext uri="{FF2B5EF4-FFF2-40B4-BE49-F238E27FC236}">
                <a16:creationId xmlns:a16="http://schemas.microsoft.com/office/drawing/2014/main" id="{5BB651D6-79E0-513C-8363-8BA894259D6D}"/>
              </a:ext>
            </a:extLst>
          </p:cNvPr>
          <p:cNvSpPr>
            <a:spLocks noGrp="1"/>
          </p:cNvSpPr>
          <p:nvPr>
            <p:ph type="body" sz="quarter" idx="14" hasCustomPrompt="1"/>
          </p:nvPr>
        </p:nvSpPr>
        <p:spPr>
          <a:xfrm>
            <a:off x="803275" y="3041650"/>
            <a:ext cx="6913563" cy="1788767"/>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solidFill>
                  <a:schemeClr val="accent6"/>
                </a:solidFill>
              </a:defRPr>
            </a:lvl1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nb-NO" dirty="0"/>
              <a:t>Tekst eller graf settes inn her. Bilde eller luft i siste spalte til høyre. Husk god linjeavstand i teksten (minimum 1). Opprett din egen tekstboks for full kontroll.  </a:t>
            </a:r>
          </a:p>
          <a:p>
            <a:pPr lvl="0"/>
            <a:r>
              <a:rPr lang="nb-NO" dirty="0"/>
              <a:t> spalte til høyre. </a:t>
            </a:r>
          </a:p>
        </p:txBody>
      </p:sp>
    </p:spTree>
    <p:extLst>
      <p:ext uri="{BB962C8B-B14F-4D97-AF65-F5344CB8AC3E}">
        <p14:creationId xmlns:p14="http://schemas.microsoft.com/office/powerpoint/2010/main" val="2470967925"/>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Stubban-style_stor overskrift, skarpt innhold. høy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A7D75EB-BD23-FF4F-80AE-955DA86030AC}" type="slidenum">
              <a:rPr lang="nb-NO" smtClean="0"/>
              <a:t>‹#›</a:t>
            </a:fld>
            <a:endParaRPr lang="nb-NO"/>
          </a:p>
        </p:txBody>
      </p:sp>
      <p:pic>
        <p:nvPicPr>
          <p:cNvPr id="4" name="Bilde 3">
            <a:extLst>
              <a:ext uri="{FF2B5EF4-FFF2-40B4-BE49-F238E27FC236}">
                <a16:creationId xmlns:a16="http://schemas.microsoft.com/office/drawing/2014/main" id="{1B27C51F-03F6-9AAB-A9D3-4C712D0A45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
        <p:nvSpPr>
          <p:cNvPr id="7" name="Plassholder for tekst 6">
            <a:extLst>
              <a:ext uri="{FF2B5EF4-FFF2-40B4-BE49-F238E27FC236}">
                <a16:creationId xmlns:a16="http://schemas.microsoft.com/office/drawing/2014/main" id="{4DEB1124-23B5-F5FE-AF8F-22A0CC24BF4E}"/>
              </a:ext>
            </a:extLst>
          </p:cNvPr>
          <p:cNvSpPr>
            <a:spLocks noGrp="1"/>
          </p:cNvSpPr>
          <p:nvPr>
            <p:ph type="body" sz="quarter" idx="13" hasCustomPrompt="1"/>
          </p:nvPr>
        </p:nvSpPr>
        <p:spPr>
          <a:xfrm>
            <a:off x="4475163" y="1557338"/>
            <a:ext cx="6913563" cy="1086471"/>
          </a:xfrm>
          <a:prstGeom prst="rect">
            <a:avLst/>
          </a:prstGeom>
        </p:spPr>
        <p:txBody>
          <a:bodyPr/>
          <a:lstStyle>
            <a:lvl1pPr marL="0" indent="0">
              <a:buNone/>
              <a:defRPr sz="3600" b="1">
                <a:latin typeface="Century Gothic" panose="020B0502020202020204" pitchFamily="34" charset="0"/>
              </a:defRPr>
            </a:lvl1pPr>
          </a:lstStyle>
          <a:p>
            <a:pPr lvl="0"/>
            <a:r>
              <a:rPr lang="nb-NO" dirty="0"/>
              <a:t>Stor, tydelig og iøynefallende overskrift</a:t>
            </a:r>
          </a:p>
        </p:txBody>
      </p:sp>
      <p:sp>
        <p:nvSpPr>
          <p:cNvPr id="10" name="Plassholder for tekst 9">
            <a:extLst>
              <a:ext uri="{FF2B5EF4-FFF2-40B4-BE49-F238E27FC236}">
                <a16:creationId xmlns:a16="http://schemas.microsoft.com/office/drawing/2014/main" id="{5BB651D6-79E0-513C-8363-8BA894259D6D}"/>
              </a:ext>
            </a:extLst>
          </p:cNvPr>
          <p:cNvSpPr>
            <a:spLocks noGrp="1"/>
          </p:cNvSpPr>
          <p:nvPr>
            <p:ph type="body" sz="quarter" idx="14" hasCustomPrompt="1"/>
          </p:nvPr>
        </p:nvSpPr>
        <p:spPr>
          <a:xfrm>
            <a:off x="4475163" y="3041650"/>
            <a:ext cx="6913563" cy="1788767"/>
          </a:xfrm>
          <a:prstGeom prst="rect">
            <a:avLst/>
          </a:prstGeom>
        </p:spPr>
        <p:txBody>
          <a:bodyPr/>
          <a:lstStyle>
            <a:lvl1pPr marL="0" indent="0">
              <a:lnSpc>
                <a:spcPct val="150000"/>
              </a:lnSpc>
              <a:buNone/>
              <a:defRPr>
                <a:solidFill>
                  <a:schemeClr val="accent6"/>
                </a:solidFill>
              </a:defRPr>
            </a:lvl1pPr>
          </a:lstStyle>
          <a:p>
            <a:pPr lvl="0"/>
            <a:r>
              <a:rPr lang="nb-NO" dirty="0"/>
              <a:t>Tekst eller graf settes inn her. Bilde eller luft i siste spalte til venstre. Husk god linjeavstand i teksten (minimum 1). Opprett din egen tekstboks for full kontroll.  </a:t>
            </a:r>
          </a:p>
        </p:txBody>
      </p:sp>
    </p:spTree>
    <p:extLst>
      <p:ext uri="{BB962C8B-B14F-4D97-AF65-F5344CB8AC3E}">
        <p14:creationId xmlns:p14="http://schemas.microsoft.com/office/powerpoint/2010/main" val="126907963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tel + blank + lys farget høyrespalte">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2AB3B59B-F4F3-1EFD-D04F-8D8128DC622B}"/>
              </a:ext>
            </a:extLst>
          </p:cNvPr>
          <p:cNvSpPr/>
          <p:nvPr userDrawn="1"/>
        </p:nvSpPr>
        <p:spPr>
          <a:xfrm>
            <a:off x="0" y="0"/>
            <a:ext cx="811212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803275" y="365126"/>
            <a:ext cx="6913563" cy="842312"/>
          </a:xfrm>
        </p:spPr>
        <p:txBody>
          <a:bodyPr/>
          <a:lstStyle/>
          <a:p>
            <a:r>
              <a:rPr lang="nb-NO"/>
              <a:t>Klikk for å redigere tittelstil</a:t>
            </a:r>
            <a:endParaRPr lang="en-US" dirty="0"/>
          </a:p>
        </p:txBody>
      </p:sp>
      <p:sp>
        <p:nvSpPr>
          <p:cNvPr id="5" name="Slide Number Placeholder 4"/>
          <p:cNvSpPr>
            <a:spLocks noGrp="1"/>
          </p:cNvSpPr>
          <p:nvPr>
            <p:ph type="sldNum" sz="quarter" idx="12"/>
          </p:nvPr>
        </p:nvSpPr>
        <p:spPr/>
        <p:txBody>
          <a:bodyPr/>
          <a:lstStyle/>
          <a:p>
            <a:fld id="{2A7D75EB-BD23-FF4F-80AE-955DA86030AC}" type="slidenum">
              <a:rPr lang="nb-NO" smtClean="0"/>
              <a:t>‹#›</a:t>
            </a:fld>
            <a:endParaRPr lang="nb-NO"/>
          </a:p>
        </p:txBody>
      </p:sp>
      <p:pic>
        <p:nvPicPr>
          <p:cNvPr id="4" name="Bilde 3">
            <a:extLst>
              <a:ext uri="{FF2B5EF4-FFF2-40B4-BE49-F238E27FC236}">
                <a16:creationId xmlns:a16="http://schemas.microsoft.com/office/drawing/2014/main" id="{1B27C51F-03F6-9AAB-A9D3-4C712D0A45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
        <p:nvSpPr>
          <p:cNvPr id="6" name="Friform 5">
            <a:extLst>
              <a:ext uri="{FF2B5EF4-FFF2-40B4-BE49-F238E27FC236}">
                <a16:creationId xmlns:a16="http://schemas.microsoft.com/office/drawing/2014/main" id="{12A887E9-F2C7-1378-2CB3-BABDFD89E56A}"/>
              </a:ext>
            </a:extLst>
          </p:cNvPr>
          <p:cNvSpPr/>
          <p:nvPr userDrawn="1"/>
        </p:nvSpPr>
        <p:spPr>
          <a:xfrm rot="4928432">
            <a:off x="8944515" y="930373"/>
            <a:ext cx="4312807" cy="4615215"/>
          </a:xfrm>
          <a:custGeom>
            <a:avLst/>
            <a:gdLst>
              <a:gd name="connsiteX0" fmla="*/ 3225497 w 4312807"/>
              <a:gd name="connsiteY0" fmla="*/ 1138375 h 4615215"/>
              <a:gd name="connsiteX1" fmla="*/ 4312807 w 4312807"/>
              <a:gd name="connsiteY1" fmla="*/ 2225685 h 4615215"/>
              <a:gd name="connsiteX2" fmla="*/ 3444628 w 4312807"/>
              <a:gd name="connsiteY2" fmla="*/ 3290905 h 4615215"/>
              <a:gd name="connsiteX3" fmla="*/ 3424331 w 4312807"/>
              <a:gd name="connsiteY3" fmla="*/ 3294003 h 4615215"/>
              <a:gd name="connsiteX4" fmla="*/ 3441522 w 4312807"/>
              <a:gd name="connsiteY4" fmla="*/ 3227148 h 4615215"/>
              <a:gd name="connsiteX5" fmla="*/ 3476840 w 4312807"/>
              <a:gd name="connsiteY5" fmla="*/ 2876795 h 4615215"/>
              <a:gd name="connsiteX6" fmla="*/ 2710387 w 4312807"/>
              <a:gd name="connsiteY6" fmla="*/ 1435270 h 4615215"/>
              <a:gd name="connsiteX7" fmla="*/ 2577129 w 4312807"/>
              <a:gd name="connsiteY7" fmla="*/ 1354313 h 4615215"/>
              <a:gd name="connsiteX8" fmla="*/ 2617572 w 4312807"/>
              <a:gd name="connsiteY8" fmla="*/ 1324071 h 4615215"/>
              <a:gd name="connsiteX9" fmla="*/ 3225497 w 4312807"/>
              <a:gd name="connsiteY9" fmla="*/ 1138375 h 4615215"/>
              <a:gd name="connsiteX10" fmla="*/ 1738420 w 4312807"/>
              <a:gd name="connsiteY10" fmla="*/ 1138375 h 4615215"/>
              <a:gd name="connsiteX11" fmla="*/ 2567054 w 4312807"/>
              <a:gd name="connsiteY11" fmla="*/ 1348193 h 4615215"/>
              <a:gd name="connsiteX12" fmla="*/ 2577129 w 4312807"/>
              <a:gd name="connsiteY12" fmla="*/ 1354313 h 4615215"/>
              <a:gd name="connsiteX13" fmla="*/ 2533867 w 4312807"/>
              <a:gd name="connsiteY13" fmla="*/ 1386664 h 4615215"/>
              <a:gd name="connsiteX14" fmla="*/ 2138187 w 4312807"/>
              <a:gd name="connsiteY14" fmla="*/ 2225685 h 4615215"/>
              <a:gd name="connsiteX15" fmla="*/ 3225497 w 4312807"/>
              <a:gd name="connsiteY15" fmla="*/ 3312995 h 4615215"/>
              <a:gd name="connsiteX16" fmla="*/ 3336668 w 4312807"/>
              <a:gd name="connsiteY16" fmla="*/ 3307382 h 4615215"/>
              <a:gd name="connsiteX17" fmla="*/ 3424331 w 4312807"/>
              <a:gd name="connsiteY17" fmla="*/ 3294003 h 4615215"/>
              <a:gd name="connsiteX18" fmla="*/ 3398684 w 4312807"/>
              <a:gd name="connsiteY18" fmla="*/ 3393748 h 4615215"/>
              <a:gd name="connsiteX19" fmla="*/ 1738420 w 4312807"/>
              <a:gd name="connsiteY19" fmla="*/ 4615215 h 4615215"/>
              <a:gd name="connsiteX20" fmla="*/ 0 w 4312807"/>
              <a:gd name="connsiteY20" fmla="*/ 2876795 h 4615215"/>
              <a:gd name="connsiteX21" fmla="*/ 1738420 w 4312807"/>
              <a:gd name="connsiteY21" fmla="*/ 1138375 h 4615215"/>
              <a:gd name="connsiteX22" fmla="*/ 1989932 w 4312807"/>
              <a:gd name="connsiteY22" fmla="*/ 0 h 4615215"/>
              <a:gd name="connsiteX23" fmla="*/ 2417236 w 4312807"/>
              <a:gd name="connsiteY23" fmla="*/ 427304 h 4615215"/>
              <a:gd name="connsiteX24" fmla="*/ 1989932 w 4312807"/>
              <a:gd name="connsiteY24" fmla="*/ 854608 h 4615215"/>
              <a:gd name="connsiteX25" fmla="*/ 1562628 w 4312807"/>
              <a:gd name="connsiteY25" fmla="*/ 427304 h 4615215"/>
              <a:gd name="connsiteX26" fmla="*/ 1989932 w 4312807"/>
              <a:gd name="connsiteY26" fmla="*/ 0 h 461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12807" h="4615215">
                <a:moveTo>
                  <a:pt x="3225497" y="1138375"/>
                </a:moveTo>
                <a:cubicBezTo>
                  <a:pt x="3826002" y="1138375"/>
                  <a:pt x="4312807" y="1625180"/>
                  <a:pt x="4312807" y="2225685"/>
                </a:cubicBezTo>
                <a:cubicBezTo>
                  <a:pt x="4312807" y="2751127"/>
                  <a:pt x="3940097" y="3189517"/>
                  <a:pt x="3444628" y="3290905"/>
                </a:cubicBezTo>
                <a:lnTo>
                  <a:pt x="3424331" y="3294003"/>
                </a:lnTo>
                <a:lnTo>
                  <a:pt x="3441522" y="3227148"/>
                </a:lnTo>
                <a:cubicBezTo>
                  <a:pt x="3464679" y="3113981"/>
                  <a:pt x="3476840" y="2996808"/>
                  <a:pt x="3476840" y="2876795"/>
                </a:cubicBezTo>
                <a:cubicBezTo>
                  <a:pt x="3476840" y="2276731"/>
                  <a:pt x="3172810" y="1747677"/>
                  <a:pt x="2710387" y="1435270"/>
                </a:cubicBezTo>
                <a:lnTo>
                  <a:pt x="2577129" y="1354313"/>
                </a:lnTo>
                <a:lnTo>
                  <a:pt x="2617572" y="1324071"/>
                </a:lnTo>
                <a:cubicBezTo>
                  <a:pt x="2791107" y="1206832"/>
                  <a:pt x="3000308" y="1138375"/>
                  <a:pt x="3225497" y="1138375"/>
                </a:cubicBezTo>
                <a:close/>
                <a:moveTo>
                  <a:pt x="1738420" y="1138375"/>
                </a:moveTo>
                <a:cubicBezTo>
                  <a:pt x="2038452" y="1138375"/>
                  <a:pt x="2320732" y="1214383"/>
                  <a:pt x="2567054" y="1348193"/>
                </a:cubicBezTo>
                <a:lnTo>
                  <a:pt x="2577129" y="1354313"/>
                </a:lnTo>
                <a:lnTo>
                  <a:pt x="2533867" y="1386664"/>
                </a:lnTo>
                <a:cubicBezTo>
                  <a:pt x="2292215" y="1586093"/>
                  <a:pt x="2138187" y="1887901"/>
                  <a:pt x="2138187" y="2225685"/>
                </a:cubicBezTo>
                <a:cubicBezTo>
                  <a:pt x="2138187" y="2826190"/>
                  <a:pt x="2624992" y="3312995"/>
                  <a:pt x="3225497" y="3312995"/>
                </a:cubicBezTo>
                <a:cubicBezTo>
                  <a:pt x="3263029" y="3312995"/>
                  <a:pt x="3300116" y="3311094"/>
                  <a:pt x="3336668" y="3307382"/>
                </a:cubicBezTo>
                <a:lnTo>
                  <a:pt x="3424331" y="3294003"/>
                </a:lnTo>
                <a:lnTo>
                  <a:pt x="3398684" y="3393748"/>
                </a:lnTo>
                <a:cubicBezTo>
                  <a:pt x="3178580" y="4101404"/>
                  <a:pt x="2518504" y="4615215"/>
                  <a:pt x="1738420" y="4615215"/>
                </a:cubicBezTo>
                <a:cubicBezTo>
                  <a:pt x="778317" y="4615215"/>
                  <a:pt x="0" y="3836898"/>
                  <a:pt x="0" y="2876795"/>
                </a:cubicBezTo>
                <a:cubicBezTo>
                  <a:pt x="0" y="1916692"/>
                  <a:pt x="778317" y="1138375"/>
                  <a:pt x="1738420" y="1138375"/>
                </a:cubicBezTo>
                <a:close/>
                <a:moveTo>
                  <a:pt x="1989932" y="0"/>
                </a:moveTo>
                <a:cubicBezTo>
                  <a:pt x="2225925" y="0"/>
                  <a:pt x="2417236" y="191311"/>
                  <a:pt x="2417236" y="427304"/>
                </a:cubicBezTo>
                <a:cubicBezTo>
                  <a:pt x="2417236" y="663297"/>
                  <a:pt x="2225925" y="854608"/>
                  <a:pt x="1989932" y="854608"/>
                </a:cubicBezTo>
                <a:cubicBezTo>
                  <a:pt x="1753939" y="854608"/>
                  <a:pt x="1562628" y="663297"/>
                  <a:pt x="1562628" y="427304"/>
                </a:cubicBezTo>
                <a:cubicBezTo>
                  <a:pt x="1562628" y="191311"/>
                  <a:pt x="1753939" y="0"/>
                  <a:pt x="1989932" y="0"/>
                </a:cubicBezTo>
                <a:close/>
              </a:path>
            </a:pathLst>
          </a:custGeom>
          <a:solidFill>
            <a:schemeClr val="bg1">
              <a:alpha val="2708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3892912688"/>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Tittel + blank + mørk farget høyrespalte">
    <p:bg>
      <p:bgPr>
        <a:solidFill>
          <a:schemeClr val="accent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2AB3B59B-F4F3-1EFD-D04F-8D8128DC622B}"/>
              </a:ext>
            </a:extLst>
          </p:cNvPr>
          <p:cNvSpPr/>
          <p:nvPr userDrawn="1"/>
        </p:nvSpPr>
        <p:spPr>
          <a:xfrm>
            <a:off x="5556" y="0"/>
            <a:ext cx="810656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803275" y="365126"/>
            <a:ext cx="6913563" cy="842312"/>
          </a:xfrm>
        </p:spPr>
        <p:txBody>
          <a:bodyPr/>
          <a:lstStyle/>
          <a:p>
            <a:r>
              <a:rPr lang="nb-NO"/>
              <a:t>Klikk for å redigere tittelstil</a:t>
            </a:r>
            <a:endParaRPr lang="en-US" dirty="0"/>
          </a:p>
        </p:txBody>
      </p:sp>
      <p:sp>
        <p:nvSpPr>
          <p:cNvPr id="5" name="Slide Number Placeholder 4"/>
          <p:cNvSpPr>
            <a:spLocks noGrp="1"/>
          </p:cNvSpPr>
          <p:nvPr>
            <p:ph type="sldNum" sz="quarter" idx="12"/>
          </p:nvPr>
        </p:nvSpPr>
        <p:spPr/>
        <p:txBody>
          <a:bodyPr/>
          <a:lstStyle/>
          <a:p>
            <a:fld id="{2A7D75EB-BD23-FF4F-80AE-955DA86030AC}" type="slidenum">
              <a:rPr lang="nb-NO" smtClean="0"/>
              <a:t>‹#›</a:t>
            </a:fld>
            <a:endParaRPr lang="nb-NO"/>
          </a:p>
        </p:txBody>
      </p:sp>
      <p:pic>
        <p:nvPicPr>
          <p:cNvPr id="4" name="Bilde 3">
            <a:extLst>
              <a:ext uri="{FF2B5EF4-FFF2-40B4-BE49-F238E27FC236}">
                <a16:creationId xmlns:a16="http://schemas.microsoft.com/office/drawing/2014/main" id="{1B27C51F-03F6-9AAB-A9D3-4C712D0A455F}"/>
              </a:ext>
            </a:extLst>
          </p:cNvPr>
          <p:cNvPicPr>
            <a:picLocks noChangeAspect="1"/>
          </p:cNvPicPr>
          <p:nvPr userDrawn="1"/>
        </p:nvPicPr>
        <p:blipFill>
          <a:blip r:embed="rId2" cstate="screen">
            <a:biLevel thresh="25000"/>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
        <p:nvSpPr>
          <p:cNvPr id="6" name="Friform 5">
            <a:extLst>
              <a:ext uri="{FF2B5EF4-FFF2-40B4-BE49-F238E27FC236}">
                <a16:creationId xmlns:a16="http://schemas.microsoft.com/office/drawing/2014/main" id="{23248502-DC1C-1328-F3D3-268C8BD11987}"/>
              </a:ext>
            </a:extLst>
          </p:cNvPr>
          <p:cNvSpPr/>
          <p:nvPr userDrawn="1"/>
        </p:nvSpPr>
        <p:spPr>
          <a:xfrm rot="9242417">
            <a:off x="8536528" y="1341066"/>
            <a:ext cx="4312807" cy="4615215"/>
          </a:xfrm>
          <a:custGeom>
            <a:avLst/>
            <a:gdLst>
              <a:gd name="connsiteX0" fmla="*/ 3225497 w 4312807"/>
              <a:gd name="connsiteY0" fmla="*/ 1138375 h 4615215"/>
              <a:gd name="connsiteX1" fmla="*/ 4312807 w 4312807"/>
              <a:gd name="connsiteY1" fmla="*/ 2225685 h 4615215"/>
              <a:gd name="connsiteX2" fmla="*/ 3444628 w 4312807"/>
              <a:gd name="connsiteY2" fmla="*/ 3290905 h 4615215"/>
              <a:gd name="connsiteX3" fmla="*/ 3424331 w 4312807"/>
              <a:gd name="connsiteY3" fmla="*/ 3294003 h 4615215"/>
              <a:gd name="connsiteX4" fmla="*/ 3441522 w 4312807"/>
              <a:gd name="connsiteY4" fmla="*/ 3227148 h 4615215"/>
              <a:gd name="connsiteX5" fmla="*/ 3476840 w 4312807"/>
              <a:gd name="connsiteY5" fmla="*/ 2876795 h 4615215"/>
              <a:gd name="connsiteX6" fmla="*/ 2710387 w 4312807"/>
              <a:gd name="connsiteY6" fmla="*/ 1435270 h 4615215"/>
              <a:gd name="connsiteX7" fmla="*/ 2577129 w 4312807"/>
              <a:gd name="connsiteY7" fmla="*/ 1354313 h 4615215"/>
              <a:gd name="connsiteX8" fmla="*/ 2617572 w 4312807"/>
              <a:gd name="connsiteY8" fmla="*/ 1324071 h 4615215"/>
              <a:gd name="connsiteX9" fmla="*/ 3225497 w 4312807"/>
              <a:gd name="connsiteY9" fmla="*/ 1138375 h 4615215"/>
              <a:gd name="connsiteX10" fmla="*/ 1738420 w 4312807"/>
              <a:gd name="connsiteY10" fmla="*/ 1138375 h 4615215"/>
              <a:gd name="connsiteX11" fmla="*/ 2567054 w 4312807"/>
              <a:gd name="connsiteY11" fmla="*/ 1348193 h 4615215"/>
              <a:gd name="connsiteX12" fmla="*/ 2577129 w 4312807"/>
              <a:gd name="connsiteY12" fmla="*/ 1354313 h 4615215"/>
              <a:gd name="connsiteX13" fmla="*/ 2533867 w 4312807"/>
              <a:gd name="connsiteY13" fmla="*/ 1386664 h 4615215"/>
              <a:gd name="connsiteX14" fmla="*/ 2138187 w 4312807"/>
              <a:gd name="connsiteY14" fmla="*/ 2225685 h 4615215"/>
              <a:gd name="connsiteX15" fmla="*/ 3225497 w 4312807"/>
              <a:gd name="connsiteY15" fmla="*/ 3312995 h 4615215"/>
              <a:gd name="connsiteX16" fmla="*/ 3336668 w 4312807"/>
              <a:gd name="connsiteY16" fmla="*/ 3307382 h 4615215"/>
              <a:gd name="connsiteX17" fmla="*/ 3424331 w 4312807"/>
              <a:gd name="connsiteY17" fmla="*/ 3294003 h 4615215"/>
              <a:gd name="connsiteX18" fmla="*/ 3398684 w 4312807"/>
              <a:gd name="connsiteY18" fmla="*/ 3393748 h 4615215"/>
              <a:gd name="connsiteX19" fmla="*/ 1738420 w 4312807"/>
              <a:gd name="connsiteY19" fmla="*/ 4615215 h 4615215"/>
              <a:gd name="connsiteX20" fmla="*/ 0 w 4312807"/>
              <a:gd name="connsiteY20" fmla="*/ 2876795 h 4615215"/>
              <a:gd name="connsiteX21" fmla="*/ 1738420 w 4312807"/>
              <a:gd name="connsiteY21" fmla="*/ 1138375 h 4615215"/>
              <a:gd name="connsiteX22" fmla="*/ 1989932 w 4312807"/>
              <a:gd name="connsiteY22" fmla="*/ 0 h 4615215"/>
              <a:gd name="connsiteX23" fmla="*/ 2417236 w 4312807"/>
              <a:gd name="connsiteY23" fmla="*/ 427304 h 4615215"/>
              <a:gd name="connsiteX24" fmla="*/ 1989932 w 4312807"/>
              <a:gd name="connsiteY24" fmla="*/ 854608 h 4615215"/>
              <a:gd name="connsiteX25" fmla="*/ 1562628 w 4312807"/>
              <a:gd name="connsiteY25" fmla="*/ 427304 h 4615215"/>
              <a:gd name="connsiteX26" fmla="*/ 1989932 w 4312807"/>
              <a:gd name="connsiteY26" fmla="*/ 0 h 4615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12807" h="4615215">
                <a:moveTo>
                  <a:pt x="3225497" y="1138375"/>
                </a:moveTo>
                <a:cubicBezTo>
                  <a:pt x="3826002" y="1138375"/>
                  <a:pt x="4312807" y="1625180"/>
                  <a:pt x="4312807" y="2225685"/>
                </a:cubicBezTo>
                <a:cubicBezTo>
                  <a:pt x="4312807" y="2751127"/>
                  <a:pt x="3940097" y="3189517"/>
                  <a:pt x="3444628" y="3290905"/>
                </a:cubicBezTo>
                <a:lnTo>
                  <a:pt x="3424331" y="3294003"/>
                </a:lnTo>
                <a:lnTo>
                  <a:pt x="3441522" y="3227148"/>
                </a:lnTo>
                <a:cubicBezTo>
                  <a:pt x="3464679" y="3113981"/>
                  <a:pt x="3476840" y="2996808"/>
                  <a:pt x="3476840" y="2876795"/>
                </a:cubicBezTo>
                <a:cubicBezTo>
                  <a:pt x="3476840" y="2276731"/>
                  <a:pt x="3172810" y="1747677"/>
                  <a:pt x="2710387" y="1435270"/>
                </a:cubicBezTo>
                <a:lnTo>
                  <a:pt x="2577129" y="1354313"/>
                </a:lnTo>
                <a:lnTo>
                  <a:pt x="2617572" y="1324071"/>
                </a:lnTo>
                <a:cubicBezTo>
                  <a:pt x="2791107" y="1206832"/>
                  <a:pt x="3000308" y="1138375"/>
                  <a:pt x="3225497" y="1138375"/>
                </a:cubicBezTo>
                <a:close/>
                <a:moveTo>
                  <a:pt x="1738420" y="1138375"/>
                </a:moveTo>
                <a:cubicBezTo>
                  <a:pt x="2038452" y="1138375"/>
                  <a:pt x="2320732" y="1214383"/>
                  <a:pt x="2567054" y="1348193"/>
                </a:cubicBezTo>
                <a:lnTo>
                  <a:pt x="2577129" y="1354313"/>
                </a:lnTo>
                <a:lnTo>
                  <a:pt x="2533867" y="1386664"/>
                </a:lnTo>
                <a:cubicBezTo>
                  <a:pt x="2292215" y="1586093"/>
                  <a:pt x="2138187" y="1887901"/>
                  <a:pt x="2138187" y="2225685"/>
                </a:cubicBezTo>
                <a:cubicBezTo>
                  <a:pt x="2138187" y="2826190"/>
                  <a:pt x="2624992" y="3312995"/>
                  <a:pt x="3225497" y="3312995"/>
                </a:cubicBezTo>
                <a:cubicBezTo>
                  <a:pt x="3263029" y="3312995"/>
                  <a:pt x="3300116" y="3311094"/>
                  <a:pt x="3336668" y="3307382"/>
                </a:cubicBezTo>
                <a:lnTo>
                  <a:pt x="3424331" y="3294003"/>
                </a:lnTo>
                <a:lnTo>
                  <a:pt x="3398684" y="3393748"/>
                </a:lnTo>
                <a:cubicBezTo>
                  <a:pt x="3178580" y="4101404"/>
                  <a:pt x="2518504" y="4615215"/>
                  <a:pt x="1738420" y="4615215"/>
                </a:cubicBezTo>
                <a:cubicBezTo>
                  <a:pt x="778317" y="4615215"/>
                  <a:pt x="0" y="3836898"/>
                  <a:pt x="0" y="2876795"/>
                </a:cubicBezTo>
                <a:cubicBezTo>
                  <a:pt x="0" y="1916692"/>
                  <a:pt x="778317" y="1138375"/>
                  <a:pt x="1738420" y="1138375"/>
                </a:cubicBezTo>
                <a:close/>
                <a:moveTo>
                  <a:pt x="1989932" y="0"/>
                </a:moveTo>
                <a:cubicBezTo>
                  <a:pt x="2225925" y="0"/>
                  <a:pt x="2417236" y="191311"/>
                  <a:pt x="2417236" y="427304"/>
                </a:cubicBezTo>
                <a:cubicBezTo>
                  <a:pt x="2417236" y="663297"/>
                  <a:pt x="2225925" y="854608"/>
                  <a:pt x="1989932" y="854608"/>
                </a:cubicBezTo>
                <a:cubicBezTo>
                  <a:pt x="1753939" y="854608"/>
                  <a:pt x="1562628" y="663297"/>
                  <a:pt x="1562628" y="427304"/>
                </a:cubicBezTo>
                <a:cubicBezTo>
                  <a:pt x="1562628" y="191311"/>
                  <a:pt x="1753939" y="0"/>
                  <a:pt x="1989932" y="0"/>
                </a:cubicBezTo>
                <a:close/>
              </a:path>
            </a:pathLst>
          </a:custGeom>
          <a:solidFill>
            <a:schemeClr val="bg1">
              <a:alpha val="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2495948411"/>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Innhold og sitat grønn">
    <p:spTree>
      <p:nvGrpSpPr>
        <p:cNvPr id="1" name=""/>
        <p:cNvGrpSpPr/>
        <p:nvPr/>
      </p:nvGrpSpPr>
      <p:grpSpPr>
        <a:xfrm>
          <a:off x="0" y="0"/>
          <a:ext cx="0" cy="0"/>
          <a:chOff x="0" y="0"/>
          <a:chExt cx="0" cy="0"/>
        </a:xfrm>
      </p:grpSpPr>
      <p:sp>
        <p:nvSpPr>
          <p:cNvPr id="20" name="Rektangel 19">
            <a:extLst>
              <a:ext uri="{FF2B5EF4-FFF2-40B4-BE49-F238E27FC236}">
                <a16:creationId xmlns:a16="http://schemas.microsoft.com/office/drawing/2014/main" id="{E53BE5F5-C9A3-4C2C-B851-E57FF481F0F3}"/>
              </a:ext>
            </a:extLst>
          </p:cNvPr>
          <p:cNvSpPr/>
          <p:nvPr userDrawn="1"/>
        </p:nvSpPr>
        <p:spPr>
          <a:xfrm>
            <a:off x="8112125" y="-2724"/>
            <a:ext cx="4079875" cy="6860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latin typeface="Arial" charset="0"/>
              <a:ea typeface="Arial" charset="0"/>
              <a:cs typeface="Arial" charset="0"/>
            </a:endParaRPr>
          </a:p>
        </p:txBody>
      </p:sp>
      <p:sp>
        <p:nvSpPr>
          <p:cNvPr id="6" name="Rektangel 5">
            <a:extLst>
              <a:ext uri="{FF2B5EF4-FFF2-40B4-BE49-F238E27FC236}">
                <a16:creationId xmlns:a16="http://schemas.microsoft.com/office/drawing/2014/main" id="{48DCAAEE-0A45-0244-B391-744AFF2FC958}"/>
              </a:ext>
            </a:extLst>
          </p:cNvPr>
          <p:cNvSpPr/>
          <p:nvPr userDrawn="1"/>
        </p:nvSpPr>
        <p:spPr>
          <a:xfrm>
            <a:off x="0" y="0"/>
            <a:ext cx="780585" cy="1873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latin typeface="Arial" charset="0"/>
              <a:ea typeface="Arial" charset="0"/>
              <a:cs typeface="Arial" charset="0"/>
            </a:endParaRPr>
          </a:p>
        </p:txBody>
      </p:sp>
      <p:sp>
        <p:nvSpPr>
          <p:cNvPr id="7" name="Plassholder for lysbildenummer 6"/>
          <p:cNvSpPr>
            <a:spLocks noGrp="1"/>
          </p:cNvSpPr>
          <p:nvPr>
            <p:ph type="sldNum" sz="quarter" idx="12"/>
          </p:nvPr>
        </p:nvSpPr>
        <p:spPr/>
        <p:txBody>
          <a:bodyPr/>
          <a:lstStyle/>
          <a:p>
            <a:fld id="{2A7D75EB-BD23-FF4F-80AE-955DA86030AC}" type="slidenum">
              <a:rPr lang="nb-NO" smtClean="0"/>
              <a:t>‹#›</a:t>
            </a:fld>
            <a:endParaRPr lang="nb-NO"/>
          </a:p>
        </p:txBody>
      </p:sp>
      <p:sp>
        <p:nvSpPr>
          <p:cNvPr id="13" name="Tittel 1">
            <a:extLst>
              <a:ext uri="{FF2B5EF4-FFF2-40B4-BE49-F238E27FC236}">
                <a16:creationId xmlns:a16="http://schemas.microsoft.com/office/drawing/2014/main" id="{BA2A67AE-29E2-A44D-95C9-A84F6C6DC62E}"/>
              </a:ext>
            </a:extLst>
          </p:cNvPr>
          <p:cNvSpPr>
            <a:spLocks noGrp="1"/>
          </p:cNvSpPr>
          <p:nvPr>
            <p:ph type="title"/>
          </p:nvPr>
        </p:nvSpPr>
        <p:spPr>
          <a:xfrm>
            <a:off x="803275" y="365126"/>
            <a:ext cx="6913563" cy="831849"/>
          </a:xfrm>
        </p:spPr>
        <p:txBody>
          <a:bodyPr/>
          <a:lstStyle/>
          <a:p>
            <a:r>
              <a:rPr lang="nb-NO"/>
              <a:t>Klikk for å redigere tittelstil</a:t>
            </a:r>
            <a:endParaRPr lang="nb-NO" dirty="0"/>
          </a:p>
        </p:txBody>
      </p:sp>
      <p:pic>
        <p:nvPicPr>
          <p:cNvPr id="4" name="Bilde 3">
            <a:extLst>
              <a:ext uri="{FF2B5EF4-FFF2-40B4-BE49-F238E27FC236}">
                <a16:creationId xmlns:a16="http://schemas.microsoft.com/office/drawing/2014/main" id="{1B0523F4-E031-8362-F5CF-917040585B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548558" y="6227406"/>
            <a:ext cx="443736" cy="452090"/>
          </a:xfrm>
          <a:prstGeom prst="rect">
            <a:avLst/>
          </a:prstGeom>
        </p:spPr>
      </p:pic>
      <p:pic>
        <p:nvPicPr>
          <p:cNvPr id="5" name="Grafikk 4">
            <a:extLst>
              <a:ext uri="{FF2B5EF4-FFF2-40B4-BE49-F238E27FC236}">
                <a16:creationId xmlns:a16="http://schemas.microsoft.com/office/drawing/2014/main" id="{5B407AB1-C128-AD02-0E5C-6EE3CC26F6BF}"/>
              </a:ext>
            </a:extLst>
          </p:cNvPr>
          <p:cNvPicPr>
            <a:picLocks/>
          </p:cNvPicPr>
          <p:nvPr userDrawn="1"/>
        </p:nvPicPr>
        <p:blipFill>
          <a:blip>
            <a:extLst>
              <a:ext uri="{96DAC541-7B7A-43D3-8B79-37D633B846F1}">
                <asvg:svgBlip xmlns:asvg="http://schemas.microsoft.com/office/drawing/2016/SVG/main" r:embed="rId3"/>
              </a:ext>
            </a:extLst>
          </a:blip>
          <a:stretch>
            <a:fillRect/>
          </a:stretch>
        </p:blipFill>
        <p:spPr>
          <a:xfrm>
            <a:off x="7885627" y="960795"/>
            <a:ext cx="5330283" cy="5330283"/>
          </a:xfrm>
          <a:prstGeom prst="rect">
            <a:avLst/>
          </a:prstGeom>
        </p:spPr>
      </p:pic>
      <p:sp>
        <p:nvSpPr>
          <p:cNvPr id="3" name="Plassholder for tekst 8">
            <a:extLst>
              <a:ext uri="{FF2B5EF4-FFF2-40B4-BE49-F238E27FC236}">
                <a16:creationId xmlns:a16="http://schemas.microsoft.com/office/drawing/2014/main" id="{BE400306-2F91-AF94-3153-F97DBB3DDBD3}"/>
              </a:ext>
            </a:extLst>
          </p:cNvPr>
          <p:cNvSpPr>
            <a:spLocks noGrp="1"/>
          </p:cNvSpPr>
          <p:nvPr>
            <p:ph type="body" sz="quarter" idx="15" hasCustomPrompt="1"/>
          </p:nvPr>
        </p:nvSpPr>
        <p:spPr>
          <a:xfrm>
            <a:off x="8438695" y="365126"/>
            <a:ext cx="2950030" cy="5901859"/>
          </a:xfrm>
          <a:prstGeom prst="rect">
            <a:avLst/>
          </a:prstGeom>
        </p:spPr>
        <p:txBody>
          <a:bodyPr anchor="ctr">
            <a:normAutofit/>
          </a:bodyPr>
          <a:lstStyle>
            <a:lvl1pPr marL="0" indent="0">
              <a:buNone/>
              <a:defRPr sz="1600" b="0" i="1">
                <a:solidFill>
                  <a:schemeClr val="bg1"/>
                </a:solidFill>
                <a:latin typeface="+mn-lt"/>
              </a:defRPr>
            </a:lvl1pPr>
          </a:lstStyle>
          <a:p>
            <a:pPr lvl="0"/>
            <a:r>
              <a:rPr lang="nb-NO" dirty="0"/>
              <a:t>Klikk for å skrive inn sitat(er)</a:t>
            </a:r>
          </a:p>
        </p:txBody>
      </p:sp>
      <p:sp>
        <p:nvSpPr>
          <p:cNvPr id="2" name="Plassholder for innhold 2">
            <a:extLst>
              <a:ext uri="{FF2B5EF4-FFF2-40B4-BE49-F238E27FC236}">
                <a16:creationId xmlns:a16="http://schemas.microsoft.com/office/drawing/2014/main" id="{4E1B0163-27F7-02B9-E0A7-8A309811D1CA}"/>
              </a:ext>
            </a:extLst>
          </p:cNvPr>
          <p:cNvSpPr>
            <a:spLocks noGrp="1"/>
          </p:cNvSpPr>
          <p:nvPr>
            <p:ph idx="1"/>
          </p:nvPr>
        </p:nvSpPr>
        <p:spPr>
          <a:xfrm>
            <a:off x="802278" y="1558455"/>
            <a:ext cx="6913563" cy="4654085"/>
          </a:xfrm>
          <a:prstGeom prst="rect">
            <a:avLst/>
          </a:prstGeom>
        </p:spPr>
        <p:txBody>
          <a:bodyPr>
            <a:normAutofit/>
          </a:bodyPr>
          <a:lstStyle>
            <a:lvl1pPr marL="407988" indent="-396875">
              <a:buClr>
                <a:schemeClr val="tx1"/>
              </a:buClr>
              <a:tabLst/>
              <a:defRPr sz="1400">
                <a:solidFill>
                  <a:schemeClr val="accent6"/>
                </a:solidFill>
              </a:defRPr>
            </a:lvl1pPr>
          </a:lstStyle>
          <a:p>
            <a:pPr lvl="0"/>
            <a:r>
              <a:rPr lang="nb-NO"/>
              <a:t>Klikk for å redigere tekststiler i malen</a:t>
            </a:r>
          </a:p>
          <a:p>
            <a:pPr lvl="1"/>
            <a:r>
              <a:rPr lang="nb-NO"/>
              <a:t>Andre nivå</a:t>
            </a:r>
          </a:p>
        </p:txBody>
      </p:sp>
    </p:spTree>
    <p:extLst>
      <p:ext uri="{BB962C8B-B14F-4D97-AF65-F5344CB8AC3E}">
        <p14:creationId xmlns:p14="http://schemas.microsoft.com/office/powerpoint/2010/main" val="2332005926"/>
      </p:ext>
    </p:extLst>
  </p:cSld>
  <p:clrMapOvr>
    <a:masterClrMapping/>
  </p:clrMapOvr>
  <p:transition>
    <p:fade/>
  </p:transition>
  <p:extLst>
    <p:ext uri="{DCECCB84-F9BA-43D5-87BE-67443E8EF086}">
      <p15:sldGuideLst xmlns:p15="http://schemas.microsoft.com/office/powerpoint/2012/main">
        <p15:guide id="3" pos="7174">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Innhold og sitat rød">
    <p:spTree>
      <p:nvGrpSpPr>
        <p:cNvPr id="1" name=""/>
        <p:cNvGrpSpPr/>
        <p:nvPr/>
      </p:nvGrpSpPr>
      <p:grpSpPr>
        <a:xfrm>
          <a:off x="0" y="0"/>
          <a:ext cx="0" cy="0"/>
          <a:chOff x="0" y="0"/>
          <a:chExt cx="0" cy="0"/>
        </a:xfrm>
      </p:grpSpPr>
      <p:sp>
        <p:nvSpPr>
          <p:cNvPr id="20" name="Rektangel 19">
            <a:extLst>
              <a:ext uri="{FF2B5EF4-FFF2-40B4-BE49-F238E27FC236}">
                <a16:creationId xmlns:a16="http://schemas.microsoft.com/office/drawing/2014/main" id="{E53BE5F5-C9A3-4C2C-B851-E57FF481F0F3}"/>
              </a:ext>
            </a:extLst>
          </p:cNvPr>
          <p:cNvSpPr/>
          <p:nvPr userDrawn="1"/>
        </p:nvSpPr>
        <p:spPr>
          <a:xfrm>
            <a:off x="8112125" y="-2724"/>
            <a:ext cx="4095029" cy="686072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latin typeface="Arial" charset="0"/>
              <a:ea typeface="Arial" charset="0"/>
              <a:cs typeface="Arial" charset="0"/>
            </a:endParaRPr>
          </a:p>
        </p:txBody>
      </p:sp>
      <p:sp>
        <p:nvSpPr>
          <p:cNvPr id="6" name="Rektangel 5">
            <a:extLst>
              <a:ext uri="{FF2B5EF4-FFF2-40B4-BE49-F238E27FC236}">
                <a16:creationId xmlns:a16="http://schemas.microsoft.com/office/drawing/2014/main" id="{48DCAAEE-0A45-0244-B391-744AFF2FC958}"/>
              </a:ext>
            </a:extLst>
          </p:cNvPr>
          <p:cNvSpPr/>
          <p:nvPr userDrawn="1"/>
        </p:nvSpPr>
        <p:spPr>
          <a:xfrm>
            <a:off x="0" y="0"/>
            <a:ext cx="780585" cy="1873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latin typeface="Arial" charset="0"/>
              <a:ea typeface="Arial" charset="0"/>
              <a:cs typeface="Arial" charset="0"/>
            </a:endParaRPr>
          </a:p>
        </p:txBody>
      </p:sp>
      <p:sp>
        <p:nvSpPr>
          <p:cNvPr id="7" name="Plassholder for lysbildenummer 6"/>
          <p:cNvSpPr>
            <a:spLocks noGrp="1"/>
          </p:cNvSpPr>
          <p:nvPr>
            <p:ph type="sldNum" sz="quarter" idx="12"/>
          </p:nvPr>
        </p:nvSpPr>
        <p:spPr/>
        <p:txBody>
          <a:bodyPr/>
          <a:lstStyle/>
          <a:p>
            <a:fld id="{2A7D75EB-BD23-FF4F-80AE-955DA86030AC}" type="slidenum">
              <a:rPr lang="nb-NO" smtClean="0"/>
              <a:t>‹#›</a:t>
            </a:fld>
            <a:endParaRPr lang="nb-NO"/>
          </a:p>
        </p:txBody>
      </p:sp>
      <p:sp>
        <p:nvSpPr>
          <p:cNvPr id="13" name="Tittel 1">
            <a:extLst>
              <a:ext uri="{FF2B5EF4-FFF2-40B4-BE49-F238E27FC236}">
                <a16:creationId xmlns:a16="http://schemas.microsoft.com/office/drawing/2014/main" id="{BA2A67AE-29E2-A44D-95C9-A84F6C6DC62E}"/>
              </a:ext>
            </a:extLst>
          </p:cNvPr>
          <p:cNvSpPr>
            <a:spLocks noGrp="1"/>
          </p:cNvSpPr>
          <p:nvPr>
            <p:ph type="title"/>
          </p:nvPr>
        </p:nvSpPr>
        <p:spPr>
          <a:xfrm>
            <a:off x="803275" y="365126"/>
            <a:ext cx="6913563" cy="831849"/>
          </a:xfrm>
        </p:spPr>
        <p:txBody>
          <a:bodyPr/>
          <a:lstStyle/>
          <a:p>
            <a:r>
              <a:rPr lang="nb-NO"/>
              <a:t>Klikk for å redigere tittelstil</a:t>
            </a:r>
            <a:endParaRPr lang="nb-NO" dirty="0"/>
          </a:p>
        </p:txBody>
      </p:sp>
      <p:pic>
        <p:nvPicPr>
          <p:cNvPr id="4" name="Bilde 3">
            <a:extLst>
              <a:ext uri="{FF2B5EF4-FFF2-40B4-BE49-F238E27FC236}">
                <a16:creationId xmlns:a16="http://schemas.microsoft.com/office/drawing/2014/main" id="{1B0523F4-E031-8362-F5CF-917040585B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548558" y="6227406"/>
            <a:ext cx="443736" cy="452090"/>
          </a:xfrm>
          <a:prstGeom prst="rect">
            <a:avLst/>
          </a:prstGeom>
        </p:spPr>
      </p:pic>
      <p:pic>
        <p:nvPicPr>
          <p:cNvPr id="8" name="Grafikk 7">
            <a:extLst>
              <a:ext uri="{FF2B5EF4-FFF2-40B4-BE49-F238E27FC236}">
                <a16:creationId xmlns:a16="http://schemas.microsoft.com/office/drawing/2014/main" id="{51B634BF-494B-5E3F-9D31-02EDF8A5F2A1}"/>
              </a:ext>
            </a:extLst>
          </p:cNvPr>
          <p:cNvPicPr>
            <a:picLocks/>
          </p:cNvPicPr>
          <p:nvPr userDrawn="1"/>
        </p:nvPicPr>
        <p:blipFill>
          <a:blip>
            <a:extLst>
              <a:ext uri="{96DAC541-7B7A-43D3-8B79-37D633B846F1}">
                <asvg:svgBlip xmlns:asvg="http://schemas.microsoft.com/office/drawing/2016/SVG/main" r:embed="rId3"/>
              </a:ext>
            </a:extLst>
          </a:blip>
          <a:stretch>
            <a:fillRect/>
          </a:stretch>
        </p:blipFill>
        <p:spPr>
          <a:xfrm>
            <a:off x="7885627" y="960795"/>
            <a:ext cx="5330283" cy="5330283"/>
          </a:xfrm>
          <a:prstGeom prst="rect">
            <a:avLst/>
          </a:prstGeom>
        </p:spPr>
      </p:pic>
      <p:sp>
        <p:nvSpPr>
          <p:cNvPr id="9" name="Plassholder for tekst 8">
            <a:extLst>
              <a:ext uri="{FF2B5EF4-FFF2-40B4-BE49-F238E27FC236}">
                <a16:creationId xmlns:a16="http://schemas.microsoft.com/office/drawing/2014/main" id="{6CA6CB3C-EE4F-0D63-B37D-4DC57277B55B}"/>
              </a:ext>
            </a:extLst>
          </p:cNvPr>
          <p:cNvSpPr>
            <a:spLocks noGrp="1"/>
          </p:cNvSpPr>
          <p:nvPr>
            <p:ph type="body" sz="quarter" idx="15" hasCustomPrompt="1"/>
          </p:nvPr>
        </p:nvSpPr>
        <p:spPr>
          <a:xfrm>
            <a:off x="8438695" y="365126"/>
            <a:ext cx="2950030" cy="5901859"/>
          </a:xfrm>
          <a:prstGeom prst="rect">
            <a:avLst/>
          </a:prstGeom>
        </p:spPr>
        <p:txBody>
          <a:bodyPr anchor="ctr">
            <a:normAutofit/>
          </a:bodyPr>
          <a:lstStyle>
            <a:lvl1pPr marL="0" indent="0">
              <a:buNone/>
              <a:defRPr sz="1600" b="0" i="1">
                <a:solidFill>
                  <a:schemeClr val="bg1"/>
                </a:solidFill>
                <a:latin typeface="+mn-lt"/>
              </a:defRPr>
            </a:lvl1pPr>
          </a:lstStyle>
          <a:p>
            <a:pPr lvl="0"/>
            <a:r>
              <a:rPr lang="nb-NO" dirty="0"/>
              <a:t>Klikk for å skrive inn sitat(er)</a:t>
            </a:r>
          </a:p>
        </p:txBody>
      </p:sp>
      <p:sp>
        <p:nvSpPr>
          <p:cNvPr id="2" name="Plassholder for innhold 2">
            <a:extLst>
              <a:ext uri="{FF2B5EF4-FFF2-40B4-BE49-F238E27FC236}">
                <a16:creationId xmlns:a16="http://schemas.microsoft.com/office/drawing/2014/main" id="{74EFA695-1268-52DA-0BBE-9076908A823A}"/>
              </a:ext>
            </a:extLst>
          </p:cNvPr>
          <p:cNvSpPr>
            <a:spLocks noGrp="1"/>
          </p:cNvSpPr>
          <p:nvPr>
            <p:ph idx="1"/>
          </p:nvPr>
        </p:nvSpPr>
        <p:spPr>
          <a:xfrm>
            <a:off x="803275" y="1558455"/>
            <a:ext cx="6912566" cy="4654085"/>
          </a:xfrm>
          <a:prstGeom prst="rect">
            <a:avLst/>
          </a:prstGeom>
        </p:spPr>
        <p:txBody>
          <a:bodyPr>
            <a:normAutofit/>
          </a:bodyPr>
          <a:lstStyle>
            <a:lvl1pPr marL="407988" indent="-396875">
              <a:buClr>
                <a:schemeClr val="tx1"/>
              </a:buClr>
              <a:tabLst/>
              <a:defRPr sz="1400">
                <a:solidFill>
                  <a:schemeClr val="accent6"/>
                </a:solidFill>
              </a:defRPr>
            </a:lvl1pPr>
          </a:lstStyle>
          <a:p>
            <a:pPr lvl="0"/>
            <a:r>
              <a:rPr lang="nb-NO"/>
              <a:t>Klikk for å redigere tekststiler i malen</a:t>
            </a:r>
          </a:p>
          <a:p>
            <a:pPr lvl="1"/>
            <a:r>
              <a:rPr lang="nb-NO"/>
              <a:t>Andre nivå</a:t>
            </a:r>
          </a:p>
        </p:txBody>
      </p:sp>
    </p:spTree>
    <p:extLst>
      <p:ext uri="{BB962C8B-B14F-4D97-AF65-F5344CB8AC3E}">
        <p14:creationId xmlns:p14="http://schemas.microsoft.com/office/powerpoint/2010/main" val="4078568015"/>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3" pos="7174">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Innhold og sitat blå">
    <p:spTree>
      <p:nvGrpSpPr>
        <p:cNvPr id="1" name=""/>
        <p:cNvGrpSpPr/>
        <p:nvPr/>
      </p:nvGrpSpPr>
      <p:grpSpPr>
        <a:xfrm>
          <a:off x="0" y="0"/>
          <a:ext cx="0" cy="0"/>
          <a:chOff x="0" y="0"/>
          <a:chExt cx="0" cy="0"/>
        </a:xfrm>
      </p:grpSpPr>
      <p:sp>
        <p:nvSpPr>
          <p:cNvPr id="20" name="Rektangel 19">
            <a:extLst>
              <a:ext uri="{FF2B5EF4-FFF2-40B4-BE49-F238E27FC236}">
                <a16:creationId xmlns:a16="http://schemas.microsoft.com/office/drawing/2014/main" id="{E53BE5F5-C9A3-4C2C-B851-E57FF481F0F3}"/>
              </a:ext>
            </a:extLst>
          </p:cNvPr>
          <p:cNvSpPr/>
          <p:nvPr userDrawn="1"/>
        </p:nvSpPr>
        <p:spPr>
          <a:xfrm>
            <a:off x="8112125" y="-2724"/>
            <a:ext cx="4095029" cy="68607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latin typeface="Arial" charset="0"/>
              <a:ea typeface="Arial" charset="0"/>
              <a:cs typeface="Arial" charset="0"/>
            </a:endParaRPr>
          </a:p>
        </p:txBody>
      </p:sp>
      <p:sp>
        <p:nvSpPr>
          <p:cNvPr id="6" name="Rektangel 5">
            <a:extLst>
              <a:ext uri="{FF2B5EF4-FFF2-40B4-BE49-F238E27FC236}">
                <a16:creationId xmlns:a16="http://schemas.microsoft.com/office/drawing/2014/main" id="{48DCAAEE-0A45-0244-B391-744AFF2FC958}"/>
              </a:ext>
            </a:extLst>
          </p:cNvPr>
          <p:cNvSpPr/>
          <p:nvPr userDrawn="1"/>
        </p:nvSpPr>
        <p:spPr>
          <a:xfrm>
            <a:off x="0" y="0"/>
            <a:ext cx="780585" cy="1873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latin typeface="Arial" charset="0"/>
              <a:ea typeface="Arial" charset="0"/>
              <a:cs typeface="Arial" charset="0"/>
            </a:endParaRPr>
          </a:p>
        </p:txBody>
      </p:sp>
      <p:sp>
        <p:nvSpPr>
          <p:cNvPr id="7" name="Plassholder for lysbildenummer 6"/>
          <p:cNvSpPr>
            <a:spLocks noGrp="1"/>
          </p:cNvSpPr>
          <p:nvPr>
            <p:ph type="sldNum" sz="quarter" idx="12"/>
          </p:nvPr>
        </p:nvSpPr>
        <p:spPr/>
        <p:txBody>
          <a:bodyPr/>
          <a:lstStyle/>
          <a:p>
            <a:fld id="{2A7D75EB-BD23-FF4F-80AE-955DA86030AC}" type="slidenum">
              <a:rPr lang="nb-NO" smtClean="0"/>
              <a:t>‹#›</a:t>
            </a:fld>
            <a:endParaRPr lang="nb-NO"/>
          </a:p>
        </p:txBody>
      </p:sp>
      <p:sp>
        <p:nvSpPr>
          <p:cNvPr id="13" name="Tittel 1">
            <a:extLst>
              <a:ext uri="{FF2B5EF4-FFF2-40B4-BE49-F238E27FC236}">
                <a16:creationId xmlns:a16="http://schemas.microsoft.com/office/drawing/2014/main" id="{BA2A67AE-29E2-A44D-95C9-A84F6C6DC62E}"/>
              </a:ext>
            </a:extLst>
          </p:cNvPr>
          <p:cNvSpPr>
            <a:spLocks noGrp="1"/>
          </p:cNvSpPr>
          <p:nvPr>
            <p:ph type="title"/>
          </p:nvPr>
        </p:nvSpPr>
        <p:spPr>
          <a:xfrm>
            <a:off x="803275" y="365126"/>
            <a:ext cx="6913563" cy="831849"/>
          </a:xfrm>
        </p:spPr>
        <p:txBody>
          <a:bodyPr/>
          <a:lstStyle/>
          <a:p>
            <a:r>
              <a:rPr lang="nb-NO"/>
              <a:t>Klikk for å redigere tittelstil</a:t>
            </a:r>
            <a:endParaRPr lang="nb-NO" dirty="0"/>
          </a:p>
        </p:txBody>
      </p:sp>
      <p:pic>
        <p:nvPicPr>
          <p:cNvPr id="4" name="Bilde 3">
            <a:extLst>
              <a:ext uri="{FF2B5EF4-FFF2-40B4-BE49-F238E27FC236}">
                <a16:creationId xmlns:a16="http://schemas.microsoft.com/office/drawing/2014/main" id="{1B0523F4-E031-8362-F5CF-917040585B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548558" y="6227406"/>
            <a:ext cx="443736" cy="452090"/>
          </a:xfrm>
          <a:prstGeom prst="rect">
            <a:avLst/>
          </a:prstGeom>
        </p:spPr>
      </p:pic>
      <p:pic>
        <p:nvPicPr>
          <p:cNvPr id="8" name="Grafikk 7">
            <a:extLst>
              <a:ext uri="{FF2B5EF4-FFF2-40B4-BE49-F238E27FC236}">
                <a16:creationId xmlns:a16="http://schemas.microsoft.com/office/drawing/2014/main" id="{072CFC3E-9F2C-A213-5286-95C31CAFE673}"/>
              </a:ext>
            </a:extLst>
          </p:cNvPr>
          <p:cNvPicPr>
            <a:picLocks/>
          </p:cNvPicPr>
          <p:nvPr userDrawn="1"/>
        </p:nvPicPr>
        <p:blipFill>
          <a:blip>
            <a:extLst>
              <a:ext uri="{96DAC541-7B7A-43D3-8B79-37D633B846F1}">
                <asvg:svgBlip xmlns:asvg="http://schemas.microsoft.com/office/drawing/2016/SVG/main" r:embed="rId3"/>
              </a:ext>
            </a:extLst>
          </a:blip>
          <a:stretch>
            <a:fillRect/>
          </a:stretch>
        </p:blipFill>
        <p:spPr>
          <a:xfrm>
            <a:off x="7885627" y="960795"/>
            <a:ext cx="5330283" cy="5330283"/>
          </a:xfrm>
          <a:prstGeom prst="rect">
            <a:avLst/>
          </a:prstGeom>
        </p:spPr>
      </p:pic>
      <p:sp>
        <p:nvSpPr>
          <p:cNvPr id="9" name="Plassholder for tekst 8">
            <a:extLst>
              <a:ext uri="{FF2B5EF4-FFF2-40B4-BE49-F238E27FC236}">
                <a16:creationId xmlns:a16="http://schemas.microsoft.com/office/drawing/2014/main" id="{D3442335-E507-4929-D91D-0DDC1FB05BE1}"/>
              </a:ext>
            </a:extLst>
          </p:cNvPr>
          <p:cNvSpPr>
            <a:spLocks noGrp="1"/>
          </p:cNvSpPr>
          <p:nvPr>
            <p:ph type="body" sz="quarter" idx="15" hasCustomPrompt="1"/>
          </p:nvPr>
        </p:nvSpPr>
        <p:spPr>
          <a:xfrm>
            <a:off x="8438695" y="365126"/>
            <a:ext cx="2950030" cy="5901859"/>
          </a:xfrm>
          <a:prstGeom prst="rect">
            <a:avLst/>
          </a:prstGeom>
        </p:spPr>
        <p:txBody>
          <a:bodyPr anchor="ctr">
            <a:normAutofit/>
          </a:bodyPr>
          <a:lstStyle>
            <a:lvl1pPr marL="0" indent="0">
              <a:buNone/>
              <a:defRPr sz="1600" b="0" i="1">
                <a:solidFill>
                  <a:schemeClr val="bg1"/>
                </a:solidFill>
                <a:latin typeface="+mn-lt"/>
              </a:defRPr>
            </a:lvl1pPr>
          </a:lstStyle>
          <a:p>
            <a:pPr lvl="0"/>
            <a:r>
              <a:rPr lang="nb-NO" dirty="0"/>
              <a:t>Klikk for å skrive inn sitat(er)</a:t>
            </a:r>
          </a:p>
        </p:txBody>
      </p:sp>
      <p:sp>
        <p:nvSpPr>
          <p:cNvPr id="2" name="Plassholder for innhold 2">
            <a:extLst>
              <a:ext uri="{FF2B5EF4-FFF2-40B4-BE49-F238E27FC236}">
                <a16:creationId xmlns:a16="http://schemas.microsoft.com/office/drawing/2014/main" id="{879EB217-2ECB-379E-A072-38C0D0C7A7D7}"/>
              </a:ext>
            </a:extLst>
          </p:cNvPr>
          <p:cNvSpPr>
            <a:spLocks noGrp="1"/>
          </p:cNvSpPr>
          <p:nvPr>
            <p:ph idx="1"/>
          </p:nvPr>
        </p:nvSpPr>
        <p:spPr>
          <a:xfrm>
            <a:off x="803275" y="1558455"/>
            <a:ext cx="6922519" cy="4654085"/>
          </a:xfrm>
          <a:prstGeom prst="rect">
            <a:avLst/>
          </a:prstGeom>
        </p:spPr>
        <p:txBody>
          <a:bodyPr>
            <a:normAutofit/>
          </a:bodyPr>
          <a:lstStyle>
            <a:lvl1pPr marL="407988" indent="-396875">
              <a:buClr>
                <a:schemeClr val="tx1"/>
              </a:buClr>
              <a:tabLst/>
              <a:defRPr sz="1400">
                <a:solidFill>
                  <a:schemeClr val="accent6"/>
                </a:solidFill>
              </a:defRPr>
            </a:lvl1pPr>
          </a:lstStyle>
          <a:p>
            <a:pPr lvl="0"/>
            <a:r>
              <a:rPr lang="nb-NO"/>
              <a:t>Klikk for å redigere tekststiler i malen</a:t>
            </a:r>
          </a:p>
          <a:p>
            <a:pPr lvl="1"/>
            <a:r>
              <a:rPr lang="nb-NO"/>
              <a:t>Andre nivå</a:t>
            </a:r>
          </a:p>
        </p:txBody>
      </p:sp>
    </p:spTree>
    <p:extLst>
      <p:ext uri="{BB962C8B-B14F-4D97-AF65-F5344CB8AC3E}">
        <p14:creationId xmlns:p14="http://schemas.microsoft.com/office/powerpoint/2010/main" val="2300904470"/>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3" pos="7174">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Innhold og stort bilde høyr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9A03804-949F-8449-A410-94F7FA931BB7}"/>
              </a:ext>
            </a:extLst>
          </p:cNvPr>
          <p:cNvSpPr>
            <a:spLocks noGrp="1"/>
          </p:cNvSpPr>
          <p:nvPr>
            <p:ph type="title"/>
          </p:nvPr>
        </p:nvSpPr>
        <p:spPr>
          <a:xfrm>
            <a:off x="803275" y="195755"/>
            <a:ext cx="6925784" cy="1001220"/>
          </a:xfrm>
        </p:spPr>
        <p:txBody>
          <a:bodyPr/>
          <a:lstStyle/>
          <a:p>
            <a:r>
              <a:rPr lang="nb-NO"/>
              <a:t>Klikk for å redigere tittelstil</a:t>
            </a:r>
          </a:p>
        </p:txBody>
      </p:sp>
      <p:sp>
        <p:nvSpPr>
          <p:cNvPr id="3" name="Plassholder for lysbildenummer 2">
            <a:extLst>
              <a:ext uri="{FF2B5EF4-FFF2-40B4-BE49-F238E27FC236}">
                <a16:creationId xmlns:a16="http://schemas.microsoft.com/office/drawing/2014/main" id="{C77E34F3-6516-AA42-B45A-A4FB9AD2754E}"/>
              </a:ext>
            </a:extLst>
          </p:cNvPr>
          <p:cNvSpPr>
            <a:spLocks noGrp="1"/>
          </p:cNvSpPr>
          <p:nvPr>
            <p:ph type="sldNum" sz="quarter" idx="10"/>
          </p:nvPr>
        </p:nvSpPr>
        <p:spPr/>
        <p:txBody>
          <a:bodyPr/>
          <a:lstStyle/>
          <a:p>
            <a:fld id="{2A7D75EB-BD23-FF4F-80AE-955DA86030AC}" type="slidenum">
              <a:rPr lang="nb-NO" smtClean="0"/>
              <a:pPr/>
              <a:t>‹#›</a:t>
            </a:fld>
            <a:endParaRPr lang="nb-NO" dirty="0"/>
          </a:p>
        </p:txBody>
      </p:sp>
      <p:sp>
        <p:nvSpPr>
          <p:cNvPr id="10" name="Plassholder for bilde 9">
            <a:extLst>
              <a:ext uri="{FF2B5EF4-FFF2-40B4-BE49-F238E27FC236}">
                <a16:creationId xmlns:a16="http://schemas.microsoft.com/office/drawing/2014/main" id="{C89AED6E-2E45-1C48-8F5F-5D8405DFC55E}"/>
              </a:ext>
            </a:extLst>
          </p:cNvPr>
          <p:cNvSpPr>
            <a:spLocks noGrp="1"/>
          </p:cNvSpPr>
          <p:nvPr>
            <p:ph type="pic" sz="quarter" idx="17"/>
          </p:nvPr>
        </p:nvSpPr>
        <p:spPr>
          <a:xfrm>
            <a:off x="8112126" y="0"/>
            <a:ext cx="4079874" cy="6858000"/>
          </a:xfrm>
          <a:prstGeom prst="rect">
            <a:avLst/>
          </a:prstGeom>
        </p:spPr>
        <p:txBody>
          <a:bodyPr>
            <a:normAutofit/>
          </a:bodyPr>
          <a:lstStyle>
            <a:lvl1pPr marL="0" indent="0">
              <a:buFont typeface="Arial" panose="020B0604020202020204" pitchFamily="34" charset="0"/>
              <a:buNone/>
              <a:defRPr sz="1800" i="1">
                <a:solidFill>
                  <a:schemeClr val="accent6"/>
                </a:solidFill>
              </a:defRPr>
            </a:lvl1pPr>
          </a:lstStyle>
          <a:p>
            <a:r>
              <a:rPr lang="nb-NO"/>
              <a:t>Klikk på ikonet for å legge til et bilde</a:t>
            </a:r>
            <a:endParaRPr lang="nb-NO" dirty="0"/>
          </a:p>
        </p:txBody>
      </p:sp>
    </p:spTree>
    <p:extLst>
      <p:ext uri="{BB962C8B-B14F-4D97-AF65-F5344CB8AC3E}">
        <p14:creationId xmlns:p14="http://schemas.microsoft.com/office/powerpoint/2010/main" val="890056415"/>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Innhold og stort bilde venstr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9A03804-949F-8449-A410-94F7FA931BB7}"/>
              </a:ext>
            </a:extLst>
          </p:cNvPr>
          <p:cNvSpPr>
            <a:spLocks noGrp="1"/>
          </p:cNvSpPr>
          <p:nvPr>
            <p:ph type="title"/>
          </p:nvPr>
        </p:nvSpPr>
        <p:spPr>
          <a:xfrm>
            <a:off x="4485797" y="195755"/>
            <a:ext cx="6902928" cy="1001220"/>
          </a:xfrm>
        </p:spPr>
        <p:txBody>
          <a:bodyPr/>
          <a:lstStyle/>
          <a:p>
            <a:r>
              <a:rPr lang="nb-NO"/>
              <a:t>Klikk for å redigere tittelstil</a:t>
            </a:r>
          </a:p>
        </p:txBody>
      </p:sp>
      <p:sp>
        <p:nvSpPr>
          <p:cNvPr id="3" name="Plassholder for lysbildenummer 2">
            <a:extLst>
              <a:ext uri="{FF2B5EF4-FFF2-40B4-BE49-F238E27FC236}">
                <a16:creationId xmlns:a16="http://schemas.microsoft.com/office/drawing/2014/main" id="{C77E34F3-6516-AA42-B45A-A4FB9AD2754E}"/>
              </a:ext>
            </a:extLst>
          </p:cNvPr>
          <p:cNvSpPr>
            <a:spLocks noGrp="1"/>
          </p:cNvSpPr>
          <p:nvPr>
            <p:ph type="sldNum" sz="quarter" idx="10"/>
          </p:nvPr>
        </p:nvSpPr>
        <p:spPr/>
        <p:txBody>
          <a:bodyPr/>
          <a:lstStyle/>
          <a:p>
            <a:fld id="{2A7D75EB-BD23-FF4F-80AE-955DA86030AC}" type="slidenum">
              <a:rPr lang="nb-NO" smtClean="0"/>
              <a:pPr/>
              <a:t>‹#›</a:t>
            </a:fld>
            <a:endParaRPr lang="nb-NO" dirty="0"/>
          </a:p>
        </p:txBody>
      </p:sp>
      <p:sp>
        <p:nvSpPr>
          <p:cNvPr id="10" name="Plassholder for bilde 9">
            <a:extLst>
              <a:ext uri="{FF2B5EF4-FFF2-40B4-BE49-F238E27FC236}">
                <a16:creationId xmlns:a16="http://schemas.microsoft.com/office/drawing/2014/main" id="{C89AED6E-2E45-1C48-8F5F-5D8405DFC55E}"/>
              </a:ext>
            </a:extLst>
          </p:cNvPr>
          <p:cNvSpPr>
            <a:spLocks noGrp="1"/>
          </p:cNvSpPr>
          <p:nvPr>
            <p:ph type="pic" sz="quarter" idx="17"/>
          </p:nvPr>
        </p:nvSpPr>
        <p:spPr>
          <a:xfrm>
            <a:off x="0" y="0"/>
            <a:ext cx="4079875" cy="6858000"/>
          </a:xfrm>
          <a:prstGeom prst="rect">
            <a:avLst/>
          </a:prstGeom>
        </p:spPr>
        <p:txBody>
          <a:bodyPr>
            <a:normAutofit/>
          </a:bodyPr>
          <a:lstStyle>
            <a:lvl1pPr marL="0" indent="0">
              <a:buFont typeface="Arial" panose="020B0604020202020204" pitchFamily="34" charset="0"/>
              <a:buNone/>
              <a:defRPr sz="1800" i="1">
                <a:solidFill>
                  <a:schemeClr val="accent6"/>
                </a:solidFill>
              </a:defRPr>
            </a:lvl1pPr>
          </a:lstStyle>
          <a:p>
            <a:r>
              <a:rPr lang="nb-NO"/>
              <a:t>Klikk på ikonet for å legge til et bilde</a:t>
            </a:r>
            <a:endParaRPr lang="nb-NO" dirty="0"/>
          </a:p>
        </p:txBody>
      </p:sp>
      <p:pic>
        <p:nvPicPr>
          <p:cNvPr id="6" name="Bilde 5">
            <a:extLst>
              <a:ext uri="{FF2B5EF4-FFF2-40B4-BE49-F238E27FC236}">
                <a16:creationId xmlns:a16="http://schemas.microsoft.com/office/drawing/2014/main" id="{4757D626-4819-4D47-9371-27BF75F94A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Tree>
    <p:extLst>
      <p:ext uri="{BB962C8B-B14F-4D97-AF65-F5344CB8AC3E}">
        <p14:creationId xmlns:p14="http://schemas.microsoft.com/office/powerpoint/2010/main" val="380261969"/>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re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DFB437-0461-2C46-BD9A-75C71DB25A3A}"/>
              </a:ext>
            </a:extLst>
          </p:cNvPr>
          <p:cNvSpPr>
            <a:spLocks noGrp="1"/>
          </p:cNvSpPr>
          <p:nvPr>
            <p:ph type="title"/>
          </p:nvPr>
        </p:nvSpPr>
        <p:spPr>
          <a:xfrm>
            <a:off x="803275" y="357034"/>
            <a:ext cx="10562769" cy="842312"/>
          </a:xfrm>
        </p:spPr>
        <p:txBody>
          <a:bodyPr/>
          <a:lstStyle/>
          <a:p>
            <a:r>
              <a:rPr lang="nb-NO"/>
              <a:t>Klikk for å redigere tittelstil</a:t>
            </a:r>
          </a:p>
        </p:txBody>
      </p:sp>
      <p:sp>
        <p:nvSpPr>
          <p:cNvPr id="3" name="Plassholder for lysbildenummer 2">
            <a:extLst>
              <a:ext uri="{FF2B5EF4-FFF2-40B4-BE49-F238E27FC236}">
                <a16:creationId xmlns:a16="http://schemas.microsoft.com/office/drawing/2014/main" id="{13DAB8B5-745E-4246-B72F-DCB462DF5D56}"/>
              </a:ext>
            </a:extLst>
          </p:cNvPr>
          <p:cNvSpPr>
            <a:spLocks noGrp="1"/>
          </p:cNvSpPr>
          <p:nvPr>
            <p:ph type="sldNum" sz="quarter" idx="10"/>
          </p:nvPr>
        </p:nvSpPr>
        <p:spPr/>
        <p:txBody>
          <a:bodyPr/>
          <a:lstStyle/>
          <a:p>
            <a:fld id="{2A7D75EB-BD23-FF4F-80AE-955DA86030AC}" type="slidenum">
              <a:rPr lang="nb-NO" smtClean="0"/>
              <a:pPr/>
              <a:t>‹#›</a:t>
            </a:fld>
            <a:endParaRPr lang="nb-NO" dirty="0"/>
          </a:p>
        </p:txBody>
      </p:sp>
      <p:sp>
        <p:nvSpPr>
          <p:cNvPr id="5" name="Plassholder for bilde 4">
            <a:extLst>
              <a:ext uri="{FF2B5EF4-FFF2-40B4-BE49-F238E27FC236}">
                <a16:creationId xmlns:a16="http://schemas.microsoft.com/office/drawing/2014/main" id="{EC9361B1-6EE1-1142-A167-B63516ECAA66}"/>
              </a:ext>
            </a:extLst>
          </p:cNvPr>
          <p:cNvSpPr>
            <a:spLocks noGrp="1"/>
          </p:cNvSpPr>
          <p:nvPr>
            <p:ph type="pic" sz="quarter" idx="11"/>
          </p:nvPr>
        </p:nvSpPr>
        <p:spPr>
          <a:xfrm>
            <a:off x="803276" y="1557338"/>
            <a:ext cx="3276600" cy="2468253"/>
          </a:xfrm>
          <a:prstGeom prst="rect">
            <a:avLst/>
          </a:prstGeom>
        </p:spPr>
        <p:txBody>
          <a:bodyPr>
            <a:normAutofit/>
          </a:bodyPr>
          <a:lstStyle>
            <a:lvl1pPr marL="361950" indent="-350838">
              <a:tabLst/>
              <a:defRPr sz="1400">
                <a:solidFill>
                  <a:schemeClr val="accent6"/>
                </a:solidFill>
              </a:defRPr>
            </a:lvl1pPr>
          </a:lstStyle>
          <a:p>
            <a:r>
              <a:rPr lang="nb-NO"/>
              <a:t>Klikk på ikonet for å legge til et bilde</a:t>
            </a:r>
            <a:endParaRPr lang="nb-NO" dirty="0"/>
          </a:p>
        </p:txBody>
      </p:sp>
      <p:sp>
        <p:nvSpPr>
          <p:cNvPr id="6" name="Plassholder for bilde 4">
            <a:extLst>
              <a:ext uri="{FF2B5EF4-FFF2-40B4-BE49-F238E27FC236}">
                <a16:creationId xmlns:a16="http://schemas.microsoft.com/office/drawing/2014/main" id="{C1E84BF3-B105-FC4B-A41E-9F1745C9B655}"/>
              </a:ext>
            </a:extLst>
          </p:cNvPr>
          <p:cNvSpPr>
            <a:spLocks noGrp="1"/>
          </p:cNvSpPr>
          <p:nvPr>
            <p:ph type="pic" sz="quarter" idx="12"/>
          </p:nvPr>
        </p:nvSpPr>
        <p:spPr>
          <a:xfrm>
            <a:off x="4475163" y="1557338"/>
            <a:ext cx="3241675" cy="2468253"/>
          </a:xfrm>
          <a:prstGeom prst="rect">
            <a:avLst/>
          </a:prstGeom>
        </p:spPr>
        <p:txBody>
          <a:bodyPr>
            <a:normAutofit/>
          </a:bodyPr>
          <a:lstStyle>
            <a:lvl1pPr marL="361950" indent="-350838">
              <a:tabLst/>
              <a:defRPr sz="1400">
                <a:solidFill>
                  <a:schemeClr val="accent6"/>
                </a:solidFill>
              </a:defRPr>
            </a:lvl1pPr>
          </a:lstStyle>
          <a:p>
            <a:r>
              <a:rPr lang="nb-NO"/>
              <a:t>Klikk på ikonet for å legge til et bilde</a:t>
            </a:r>
            <a:endParaRPr lang="nb-NO" dirty="0"/>
          </a:p>
        </p:txBody>
      </p:sp>
      <p:sp>
        <p:nvSpPr>
          <p:cNvPr id="7" name="Plassholder for bilde 4">
            <a:extLst>
              <a:ext uri="{FF2B5EF4-FFF2-40B4-BE49-F238E27FC236}">
                <a16:creationId xmlns:a16="http://schemas.microsoft.com/office/drawing/2014/main" id="{6B917B42-EA6F-F74D-B219-BFC2DEFECE01}"/>
              </a:ext>
            </a:extLst>
          </p:cNvPr>
          <p:cNvSpPr>
            <a:spLocks noGrp="1"/>
          </p:cNvSpPr>
          <p:nvPr>
            <p:ph type="pic" sz="quarter" idx="13"/>
          </p:nvPr>
        </p:nvSpPr>
        <p:spPr>
          <a:xfrm>
            <a:off x="8112125" y="1557338"/>
            <a:ext cx="3278193" cy="2468252"/>
          </a:xfrm>
          <a:prstGeom prst="rect">
            <a:avLst/>
          </a:prstGeom>
        </p:spPr>
        <p:txBody>
          <a:bodyPr>
            <a:normAutofit/>
          </a:bodyPr>
          <a:lstStyle>
            <a:lvl1pPr marL="361950" indent="-350838">
              <a:tabLst/>
              <a:defRPr sz="1400">
                <a:solidFill>
                  <a:schemeClr val="accent6"/>
                </a:solidFill>
              </a:defRPr>
            </a:lvl1pPr>
          </a:lstStyle>
          <a:p>
            <a:r>
              <a:rPr lang="nb-NO"/>
              <a:t>Klikk på ikonet for å legge til et bilde</a:t>
            </a:r>
            <a:endParaRPr lang="nb-NO" dirty="0"/>
          </a:p>
        </p:txBody>
      </p:sp>
      <p:sp>
        <p:nvSpPr>
          <p:cNvPr id="8" name="Plassholder for tekst 8">
            <a:extLst>
              <a:ext uri="{FF2B5EF4-FFF2-40B4-BE49-F238E27FC236}">
                <a16:creationId xmlns:a16="http://schemas.microsoft.com/office/drawing/2014/main" id="{9D4E1D3F-BAF2-5C48-AD12-A6CDBE5DDF1A}"/>
              </a:ext>
            </a:extLst>
          </p:cNvPr>
          <p:cNvSpPr>
            <a:spLocks noGrp="1"/>
          </p:cNvSpPr>
          <p:nvPr>
            <p:ph type="body" sz="quarter" idx="14"/>
          </p:nvPr>
        </p:nvSpPr>
        <p:spPr>
          <a:xfrm>
            <a:off x="803276" y="4209459"/>
            <a:ext cx="3276600" cy="2057526"/>
          </a:xfrm>
          <a:prstGeom prst="rect">
            <a:avLst/>
          </a:prstGeom>
        </p:spPr>
        <p:txBody>
          <a:bodyPr>
            <a:normAutofit/>
          </a:bodyPr>
          <a:lstStyle>
            <a:lvl1pPr marL="0" indent="0">
              <a:buNone/>
              <a:defRPr sz="1400">
                <a:solidFill>
                  <a:schemeClr val="accent6"/>
                </a:solidFill>
              </a:defRPr>
            </a:lvl1pPr>
          </a:lstStyle>
          <a:p>
            <a:pPr lvl="0"/>
            <a:r>
              <a:rPr lang="nb-NO"/>
              <a:t>Klikk for å redigere tekststiler i malen</a:t>
            </a:r>
          </a:p>
        </p:txBody>
      </p:sp>
      <p:sp>
        <p:nvSpPr>
          <p:cNvPr id="9" name="Plassholder for tekst 8">
            <a:extLst>
              <a:ext uri="{FF2B5EF4-FFF2-40B4-BE49-F238E27FC236}">
                <a16:creationId xmlns:a16="http://schemas.microsoft.com/office/drawing/2014/main" id="{1ECBDF0A-B6C2-8842-AA82-B6D2A26004D2}"/>
              </a:ext>
            </a:extLst>
          </p:cNvPr>
          <p:cNvSpPr>
            <a:spLocks noGrp="1"/>
          </p:cNvSpPr>
          <p:nvPr>
            <p:ph type="body" sz="quarter" idx="15"/>
          </p:nvPr>
        </p:nvSpPr>
        <p:spPr>
          <a:xfrm>
            <a:off x="4475162" y="4209459"/>
            <a:ext cx="3241675" cy="2057526"/>
          </a:xfrm>
          <a:prstGeom prst="rect">
            <a:avLst/>
          </a:prstGeom>
        </p:spPr>
        <p:txBody>
          <a:bodyPr>
            <a:normAutofit/>
          </a:bodyPr>
          <a:lstStyle>
            <a:lvl1pPr marL="0" indent="0">
              <a:buNone/>
              <a:defRPr sz="1400">
                <a:solidFill>
                  <a:schemeClr val="accent6"/>
                </a:solidFill>
              </a:defRPr>
            </a:lvl1pPr>
          </a:lstStyle>
          <a:p>
            <a:pPr lvl="0"/>
            <a:r>
              <a:rPr lang="nb-NO"/>
              <a:t>Klikk for å redigere tekststiler i malen</a:t>
            </a:r>
          </a:p>
        </p:txBody>
      </p:sp>
      <p:sp>
        <p:nvSpPr>
          <p:cNvPr id="10" name="Plassholder for tekst 8">
            <a:extLst>
              <a:ext uri="{FF2B5EF4-FFF2-40B4-BE49-F238E27FC236}">
                <a16:creationId xmlns:a16="http://schemas.microsoft.com/office/drawing/2014/main" id="{46F2F0BC-84D6-9547-83C5-B3733799EE8A}"/>
              </a:ext>
            </a:extLst>
          </p:cNvPr>
          <p:cNvSpPr>
            <a:spLocks noGrp="1"/>
          </p:cNvSpPr>
          <p:nvPr>
            <p:ph type="body" sz="quarter" idx="16"/>
          </p:nvPr>
        </p:nvSpPr>
        <p:spPr>
          <a:xfrm>
            <a:off x="8112122" y="4209457"/>
            <a:ext cx="3278192" cy="2057526"/>
          </a:xfrm>
          <a:prstGeom prst="rect">
            <a:avLst/>
          </a:prstGeom>
        </p:spPr>
        <p:txBody>
          <a:bodyPr>
            <a:normAutofit/>
          </a:bodyPr>
          <a:lstStyle>
            <a:lvl1pPr marL="0" indent="0">
              <a:buNone/>
              <a:defRPr sz="1400">
                <a:solidFill>
                  <a:schemeClr val="accent6"/>
                </a:solidFill>
              </a:defRPr>
            </a:lvl1pPr>
          </a:lstStyle>
          <a:p>
            <a:pPr lvl="0"/>
            <a:r>
              <a:rPr lang="nb-NO"/>
              <a:t>Klikk for å redigere tekststiler i malen</a:t>
            </a:r>
          </a:p>
        </p:txBody>
      </p:sp>
    </p:spTree>
    <p:extLst>
      <p:ext uri="{BB962C8B-B14F-4D97-AF65-F5344CB8AC3E}">
        <p14:creationId xmlns:p14="http://schemas.microsoft.com/office/powerpoint/2010/main" val="230485531"/>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o bilder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803492-86A1-3B43-8F49-2270DB898A0F}"/>
              </a:ext>
            </a:extLst>
          </p:cNvPr>
          <p:cNvSpPr>
            <a:spLocks noGrp="1"/>
          </p:cNvSpPr>
          <p:nvPr>
            <p:ph type="title"/>
          </p:nvPr>
        </p:nvSpPr>
        <p:spPr>
          <a:xfrm>
            <a:off x="803275" y="357034"/>
            <a:ext cx="10585450" cy="842312"/>
          </a:xfrm>
        </p:spPr>
        <p:txBody>
          <a:bodyPr/>
          <a:lstStyle/>
          <a:p>
            <a:r>
              <a:rPr lang="nb-NO"/>
              <a:t>Klikk for å redigere tittelstil</a:t>
            </a:r>
          </a:p>
        </p:txBody>
      </p:sp>
      <p:sp>
        <p:nvSpPr>
          <p:cNvPr id="3" name="Plassholder for lysbildenummer 2">
            <a:extLst>
              <a:ext uri="{FF2B5EF4-FFF2-40B4-BE49-F238E27FC236}">
                <a16:creationId xmlns:a16="http://schemas.microsoft.com/office/drawing/2014/main" id="{F251EF96-E262-8A43-9FF1-3D218FDE961F}"/>
              </a:ext>
            </a:extLst>
          </p:cNvPr>
          <p:cNvSpPr>
            <a:spLocks noGrp="1"/>
          </p:cNvSpPr>
          <p:nvPr>
            <p:ph type="sldNum" sz="quarter" idx="10"/>
          </p:nvPr>
        </p:nvSpPr>
        <p:spPr/>
        <p:txBody>
          <a:bodyPr/>
          <a:lstStyle/>
          <a:p>
            <a:fld id="{2A7D75EB-BD23-FF4F-80AE-955DA86030AC}" type="slidenum">
              <a:rPr lang="nb-NO" smtClean="0"/>
              <a:pPr/>
              <a:t>‹#›</a:t>
            </a:fld>
            <a:endParaRPr lang="nb-NO" dirty="0"/>
          </a:p>
        </p:txBody>
      </p:sp>
      <p:sp>
        <p:nvSpPr>
          <p:cNvPr id="4" name="Plassholder for bilde 4">
            <a:extLst>
              <a:ext uri="{FF2B5EF4-FFF2-40B4-BE49-F238E27FC236}">
                <a16:creationId xmlns:a16="http://schemas.microsoft.com/office/drawing/2014/main" id="{9CC0443D-BE2E-B449-962F-A26FD0EE4CD2}"/>
              </a:ext>
            </a:extLst>
          </p:cNvPr>
          <p:cNvSpPr>
            <a:spLocks noGrp="1"/>
          </p:cNvSpPr>
          <p:nvPr>
            <p:ph type="pic" sz="quarter" idx="11"/>
          </p:nvPr>
        </p:nvSpPr>
        <p:spPr>
          <a:xfrm>
            <a:off x="813816" y="1574599"/>
            <a:ext cx="3241675" cy="2308108"/>
          </a:xfrm>
          <a:prstGeom prst="rect">
            <a:avLst/>
          </a:prstGeom>
        </p:spPr>
        <p:txBody>
          <a:bodyPr>
            <a:normAutofit/>
          </a:bodyPr>
          <a:lstStyle>
            <a:lvl1pPr marL="361950" indent="-350838">
              <a:tabLst/>
              <a:defRPr sz="1400">
                <a:solidFill>
                  <a:schemeClr val="accent6"/>
                </a:solidFill>
              </a:defRPr>
            </a:lvl1pPr>
          </a:lstStyle>
          <a:p>
            <a:r>
              <a:rPr lang="nb-NO"/>
              <a:t>Klikk på ikonet for å legge til et bilde</a:t>
            </a:r>
            <a:endParaRPr lang="nb-NO" dirty="0"/>
          </a:p>
        </p:txBody>
      </p:sp>
      <p:sp>
        <p:nvSpPr>
          <p:cNvPr id="5" name="Plassholder for bilde 4">
            <a:extLst>
              <a:ext uri="{FF2B5EF4-FFF2-40B4-BE49-F238E27FC236}">
                <a16:creationId xmlns:a16="http://schemas.microsoft.com/office/drawing/2014/main" id="{618CA529-57A7-3143-8233-D398B30C503B}"/>
              </a:ext>
            </a:extLst>
          </p:cNvPr>
          <p:cNvSpPr>
            <a:spLocks noGrp="1"/>
          </p:cNvSpPr>
          <p:nvPr>
            <p:ph type="pic" sz="quarter" idx="12"/>
          </p:nvPr>
        </p:nvSpPr>
        <p:spPr>
          <a:xfrm>
            <a:off x="813816" y="4009780"/>
            <a:ext cx="3266059" cy="2308108"/>
          </a:xfrm>
          <a:prstGeom prst="rect">
            <a:avLst/>
          </a:prstGeom>
        </p:spPr>
        <p:txBody>
          <a:bodyPr>
            <a:normAutofit/>
          </a:bodyPr>
          <a:lstStyle>
            <a:lvl1pPr marL="361950" indent="-350838">
              <a:tabLst/>
              <a:defRPr sz="1400">
                <a:solidFill>
                  <a:schemeClr val="accent6"/>
                </a:solidFill>
              </a:defRPr>
            </a:lvl1pPr>
          </a:lstStyle>
          <a:p>
            <a:r>
              <a:rPr lang="nb-NO"/>
              <a:t>Klikk på ikonet for å legge til et bilde</a:t>
            </a:r>
            <a:endParaRPr lang="nb-NO" dirty="0"/>
          </a:p>
        </p:txBody>
      </p:sp>
      <p:sp>
        <p:nvSpPr>
          <p:cNvPr id="7" name="Plassholder for innhold 2">
            <a:extLst>
              <a:ext uri="{FF2B5EF4-FFF2-40B4-BE49-F238E27FC236}">
                <a16:creationId xmlns:a16="http://schemas.microsoft.com/office/drawing/2014/main" id="{049BD77C-8CC3-E9AA-9822-BCF1AAB3EEB2}"/>
              </a:ext>
            </a:extLst>
          </p:cNvPr>
          <p:cNvSpPr>
            <a:spLocks noGrp="1"/>
          </p:cNvSpPr>
          <p:nvPr>
            <p:ph idx="1" hasCustomPrompt="1"/>
          </p:nvPr>
        </p:nvSpPr>
        <p:spPr>
          <a:xfrm>
            <a:off x="4475163" y="1558455"/>
            <a:ext cx="6913562" cy="4759433"/>
          </a:xfrm>
          <a:prstGeom prst="rect">
            <a:avLst/>
          </a:prstGeom>
        </p:spPr>
        <p:txBody>
          <a:bodyPr>
            <a:normAutofit/>
          </a:bodyPr>
          <a:lstStyle>
            <a:lvl1pPr marL="407988" indent="-396875">
              <a:buClr>
                <a:schemeClr val="tx1"/>
              </a:buClr>
              <a:tabLst/>
              <a:defRPr sz="1400">
                <a:solidFill>
                  <a:schemeClr val="accent6"/>
                </a:solidFill>
              </a:defRPr>
            </a:lvl1pPr>
          </a:lstStyle>
          <a:p>
            <a:pPr lvl="0"/>
            <a:r>
              <a:rPr lang="nb-NO" dirty="0"/>
              <a:t>Sett inn innhold eller skriv tekst</a:t>
            </a:r>
          </a:p>
          <a:p>
            <a:pPr lvl="1"/>
            <a:r>
              <a:rPr lang="nb-NO" dirty="0"/>
              <a:t>Andre nivå</a:t>
            </a:r>
          </a:p>
        </p:txBody>
      </p:sp>
    </p:spTree>
    <p:extLst>
      <p:ext uri="{BB962C8B-B14F-4D97-AF65-F5344CB8AC3E}">
        <p14:creationId xmlns:p14="http://schemas.microsoft.com/office/powerpoint/2010/main" val="2021422631"/>
      </p:ext>
    </p:extLst>
  </p:cSld>
  <p:clrMapOvr>
    <a:masterClrMapping/>
  </p:clrMapOvr>
  <p:transition>
    <p:fade/>
  </p:transition>
  <p:extLst>
    <p:ext uri="{DCECCB84-F9BA-43D5-87BE-67443E8EF086}">
      <p15:sldGuideLst xmlns:p15="http://schemas.microsoft.com/office/powerpoint/2012/main"/>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Innhold med rundt bilde m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FEB892A-AEB1-C843-8A58-90A738D9D0DE}"/>
              </a:ext>
            </a:extLst>
          </p:cNvPr>
          <p:cNvSpPr>
            <a:spLocks noGrp="1"/>
          </p:cNvSpPr>
          <p:nvPr>
            <p:ph type="title"/>
          </p:nvPr>
        </p:nvSpPr>
        <p:spPr>
          <a:xfrm>
            <a:off x="803275" y="357034"/>
            <a:ext cx="10562769" cy="842312"/>
          </a:xfrm>
        </p:spPr>
        <p:txBody>
          <a:bodyPr/>
          <a:lstStyle/>
          <a:p>
            <a:r>
              <a:rPr lang="nb-NO"/>
              <a:t>Klikk for å redigere tittelstil</a:t>
            </a:r>
          </a:p>
        </p:txBody>
      </p:sp>
      <p:sp>
        <p:nvSpPr>
          <p:cNvPr id="3" name="Plassholder for lysbildenummer 2">
            <a:extLst>
              <a:ext uri="{FF2B5EF4-FFF2-40B4-BE49-F238E27FC236}">
                <a16:creationId xmlns:a16="http://schemas.microsoft.com/office/drawing/2014/main" id="{5260482A-0BC6-CB49-8233-48D0260910EB}"/>
              </a:ext>
            </a:extLst>
          </p:cNvPr>
          <p:cNvSpPr>
            <a:spLocks noGrp="1"/>
          </p:cNvSpPr>
          <p:nvPr>
            <p:ph type="sldNum" sz="quarter" idx="10"/>
          </p:nvPr>
        </p:nvSpPr>
        <p:spPr/>
        <p:txBody>
          <a:bodyPr/>
          <a:lstStyle/>
          <a:p>
            <a:fld id="{2A7D75EB-BD23-FF4F-80AE-955DA86030AC}" type="slidenum">
              <a:rPr lang="nb-NO" smtClean="0"/>
              <a:pPr/>
              <a:t>‹#›</a:t>
            </a:fld>
            <a:endParaRPr lang="nb-NO" dirty="0"/>
          </a:p>
        </p:txBody>
      </p:sp>
      <p:sp>
        <p:nvSpPr>
          <p:cNvPr id="6" name="Plassholder for innhold 9">
            <a:extLst>
              <a:ext uri="{FF2B5EF4-FFF2-40B4-BE49-F238E27FC236}">
                <a16:creationId xmlns:a16="http://schemas.microsoft.com/office/drawing/2014/main" id="{9D98B4B5-A15A-2148-8C10-03CD6E338E74}"/>
              </a:ext>
            </a:extLst>
          </p:cNvPr>
          <p:cNvSpPr>
            <a:spLocks noGrp="1"/>
          </p:cNvSpPr>
          <p:nvPr>
            <p:ph sz="quarter" idx="17" hasCustomPrompt="1"/>
          </p:nvPr>
        </p:nvSpPr>
        <p:spPr>
          <a:xfrm>
            <a:off x="813816" y="1553129"/>
            <a:ext cx="6903022" cy="4535437"/>
          </a:xfrm>
          <a:prstGeom prst="rect">
            <a:avLst/>
          </a:prstGeom>
        </p:spPr>
        <p:txBody>
          <a:bodyPr>
            <a:normAutofit/>
          </a:bodyPr>
          <a:lstStyle>
            <a:lvl1pPr marL="361950" indent="-350838">
              <a:tabLst/>
              <a:defRPr sz="1400">
                <a:solidFill>
                  <a:schemeClr val="accent6"/>
                </a:solidFill>
              </a:defRPr>
            </a:lvl1pPr>
            <a:lvl2pPr marL="457200" indent="0">
              <a:buNone/>
              <a:defRPr sz="1200">
                <a:solidFill>
                  <a:schemeClr val="accent6"/>
                </a:solidFill>
              </a:defRPr>
            </a:lvl2pPr>
            <a:lvl3pPr marL="914400" indent="0">
              <a:buNone/>
              <a:defRPr/>
            </a:lvl3pPr>
          </a:lstStyle>
          <a:p>
            <a:pPr lvl="0"/>
            <a:r>
              <a:rPr lang="nb-NO" dirty="0"/>
              <a:t>Sett inn tekst, bilde, grafikk, tabell </a:t>
            </a:r>
            <a:r>
              <a:rPr lang="nb-NO" dirty="0" err="1"/>
              <a:t>etc</a:t>
            </a:r>
            <a:endParaRPr lang="nb-NO" dirty="0"/>
          </a:p>
          <a:p>
            <a:pPr lvl="1"/>
            <a:r>
              <a:rPr lang="nb-NO" dirty="0"/>
              <a:t>Andre nivå</a:t>
            </a:r>
          </a:p>
        </p:txBody>
      </p:sp>
      <p:sp>
        <p:nvSpPr>
          <p:cNvPr id="10" name="Plassholder for tekst 8">
            <a:extLst>
              <a:ext uri="{FF2B5EF4-FFF2-40B4-BE49-F238E27FC236}">
                <a16:creationId xmlns:a16="http://schemas.microsoft.com/office/drawing/2014/main" id="{FDC07540-6389-2049-B653-C40FF9FFB84B}"/>
              </a:ext>
            </a:extLst>
          </p:cNvPr>
          <p:cNvSpPr>
            <a:spLocks noGrp="1"/>
          </p:cNvSpPr>
          <p:nvPr>
            <p:ph type="body" sz="quarter" idx="20"/>
          </p:nvPr>
        </p:nvSpPr>
        <p:spPr>
          <a:xfrm>
            <a:off x="8112125" y="5084064"/>
            <a:ext cx="3276605" cy="1004502"/>
          </a:xfrm>
          <a:prstGeom prst="rect">
            <a:avLst/>
          </a:prstGeom>
        </p:spPr>
        <p:txBody>
          <a:bodyPr>
            <a:normAutofit/>
          </a:bodyPr>
          <a:lstStyle>
            <a:lvl1pPr marL="0" indent="0">
              <a:buNone/>
              <a:defRPr sz="1200">
                <a:solidFill>
                  <a:schemeClr val="accent6"/>
                </a:solidFill>
              </a:defRPr>
            </a:lvl1pPr>
          </a:lstStyle>
          <a:p>
            <a:pPr lvl="0"/>
            <a:r>
              <a:rPr lang="nb-NO"/>
              <a:t>Klikk for å redigere tekststiler i malen</a:t>
            </a:r>
          </a:p>
        </p:txBody>
      </p:sp>
      <p:sp>
        <p:nvSpPr>
          <p:cNvPr id="14" name="Plassholder for bilde 7">
            <a:extLst>
              <a:ext uri="{FF2B5EF4-FFF2-40B4-BE49-F238E27FC236}">
                <a16:creationId xmlns:a16="http://schemas.microsoft.com/office/drawing/2014/main" id="{79F14AE4-A489-8840-BD88-4619CDF088EF}"/>
              </a:ext>
            </a:extLst>
          </p:cNvPr>
          <p:cNvSpPr>
            <a:spLocks noGrp="1"/>
          </p:cNvSpPr>
          <p:nvPr>
            <p:ph type="pic" sz="quarter" idx="21"/>
          </p:nvPr>
        </p:nvSpPr>
        <p:spPr>
          <a:xfrm>
            <a:off x="8112125" y="1568755"/>
            <a:ext cx="3276606" cy="3276606"/>
          </a:xfrm>
          <a:prstGeom prst="ellipse">
            <a:avLst/>
          </a:prstGeom>
          <a:solidFill>
            <a:schemeClr val="bg1">
              <a:alpha val="78000"/>
            </a:schemeClr>
          </a:solidFill>
          <a:ln w="76200">
            <a:noFill/>
          </a:ln>
          <a:effectLst>
            <a:softEdge rad="0"/>
          </a:effectLst>
        </p:spPr>
        <p:txBody>
          <a:bodyPr>
            <a:normAutofit/>
          </a:bodyPr>
          <a:lstStyle>
            <a:lvl1pPr marL="11112" indent="0" algn="ctr">
              <a:buFont typeface="Arial" panose="020B0604020202020204" pitchFamily="34" charset="0"/>
              <a:buNone/>
              <a:tabLst/>
              <a:defRPr sz="2000" i="1">
                <a:solidFill>
                  <a:schemeClr val="accent6"/>
                </a:solidFill>
              </a:defRPr>
            </a:lvl1pPr>
          </a:lstStyle>
          <a:p>
            <a:r>
              <a:rPr lang="nb-NO"/>
              <a:t>Klikk på ikonet for å legge til et bilde</a:t>
            </a:r>
            <a:endParaRPr lang="nb-NO" dirty="0"/>
          </a:p>
        </p:txBody>
      </p:sp>
    </p:spTree>
    <p:extLst>
      <p:ext uri="{BB962C8B-B14F-4D97-AF65-F5344CB8AC3E}">
        <p14:creationId xmlns:p14="http://schemas.microsoft.com/office/powerpoint/2010/main" val="3608958499"/>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re runde bilder m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FEB892A-AEB1-C843-8A58-90A738D9D0DE}"/>
              </a:ext>
            </a:extLst>
          </p:cNvPr>
          <p:cNvSpPr>
            <a:spLocks noGrp="1"/>
          </p:cNvSpPr>
          <p:nvPr>
            <p:ph type="title"/>
          </p:nvPr>
        </p:nvSpPr>
        <p:spPr>
          <a:xfrm>
            <a:off x="803275" y="357034"/>
            <a:ext cx="10585450" cy="842312"/>
          </a:xfrm>
        </p:spPr>
        <p:txBody>
          <a:bodyPr/>
          <a:lstStyle/>
          <a:p>
            <a:r>
              <a:rPr lang="nb-NO"/>
              <a:t>Klikk for å redigere tittelstil</a:t>
            </a:r>
            <a:endParaRPr lang="nb-NO" dirty="0"/>
          </a:p>
        </p:txBody>
      </p:sp>
      <p:sp>
        <p:nvSpPr>
          <p:cNvPr id="3" name="Plassholder for lysbildenummer 2">
            <a:extLst>
              <a:ext uri="{FF2B5EF4-FFF2-40B4-BE49-F238E27FC236}">
                <a16:creationId xmlns:a16="http://schemas.microsoft.com/office/drawing/2014/main" id="{5260482A-0BC6-CB49-8233-48D0260910EB}"/>
              </a:ext>
            </a:extLst>
          </p:cNvPr>
          <p:cNvSpPr>
            <a:spLocks noGrp="1"/>
          </p:cNvSpPr>
          <p:nvPr>
            <p:ph type="sldNum" sz="quarter" idx="10"/>
          </p:nvPr>
        </p:nvSpPr>
        <p:spPr/>
        <p:txBody>
          <a:bodyPr/>
          <a:lstStyle/>
          <a:p>
            <a:fld id="{2A7D75EB-BD23-FF4F-80AE-955DA86030AC}" type="slidenum">
              <a:rPr lang="nb-NO" smtClean="0"/>
              <a:pPr/>
              <a:t>‹#›</a:t>
            </a:fld>
            <a:endParaRPr lang="nb-NO" dirty="0"/>
          </a:p>
        </p:txBody>
      </p:sp>
      <p:sp>
        <p:nvSpPr>
          <p:cNvPr id="9" name="Plassholder for tekst 8">
            <a:extLst>
              <a:ext uri="{FF2B5EF4-FFF2-40B4-BE49-F238E27FC236}">
                <a16:creationId xmlns:a16="http://schemas.microsoft.com/office/drawing/2014/main" id="{AE97A1F1-8B2B-594A-9BF9-4B8020D824BC}"/>
              </a:ext>
            </a:extLst>
          </p:cNvPr>
          <p:cNvSpPr>
            <a:spLocks noGrp="1"/>
          </p:cNvSpPr>
          <p:nvPr>
            <p:ph type="body" sz="quarter" idx="19"/>
          </p:nvPr>
        </p:nvSpPr>
        <p:spPr>
          <a:xfrm>
            <a:off x="803275" y="4903344"/>
            <a:ext cx="3276600" cy="1233774"/>
          </a:xfrm>
          <a:prstGeom prst="rect">
            <a:avLst/>
          </a:prstGeom>
        </p:spPr>
        <p:txBody>
          <a:bodyPr>
            <a:normAutofit/>
          </a:bodyPr>
          <a:lstStyle>
            <a:lvl1pPr marL="0" indent="0" algn="ctr">
              <a:buNone/>
              <a:defRPr sz="1400">
                <a:solidFill>
                  <a:schemeClr val="accent6"/>
                </a:solidFill>
              </a:defRPr>
            </a:lvl1pPr>
          </a:lstStyle>
          <a:p>
            <a:pPr lvl="0"/>
            <a:r>
              <a:rPr lang="nb-NO"/>
              <a:t>Klikk for å redigere tekststiler i malen</a:t>
            </a:r>
          </a:p>
        </p:txBody>
      </p:sp>
      <p:sp>
        <p:nvSpPr>
          <p:cNvPr id="13" name="Plassholder for bilde 7">
            <a:extLst>
              <a:ext uri="{FF2B5EF4-FFF2-40B4-BE49-F238E27FC236}">
                <a16:creationId xmlns:a16="http://schemas.microsoft.com/office/drawing/2014/main" id="{06F778C2-A69A-784F-A0AF-E89416B334BA}"/>
              </a:ext>
            </a:extLst>
          </p:cNvPr>
          <p:cNvSpPr>
            <a:spLocks noGrp="1"/>
          </p:cNvSpPr>
          <p:nvPr>
            <p:ph type="pic" sz="quarter" idx="11"/>
          </p:nvPr>
        </p:nvSpPr>
        <p:spPr>
          <a:xfrm>
            <a:off x="803276" y="1568754"/>
            <a:ext cx="3264330" cy="3264330"/>
          </a:xfrm>
          <a:prstGeom prst="ellipse">
            <a:avLst/>
          </a:prstGeom>
          <a:solidFill>
            <a:schemeClr val="bg1">
              <a:alpha val="78000"/>
            </a:schemeClr>
          </a:solidFill>
          <a:ln w="76200">
            <a:noFill/>
          </a:ln>
          <a:effectLst>
            <a:softEdge rad="0"/>
          </a:effectLst>
        </p:spPr>
        <p:txBody>
          <a:bodyPr/>
          <a:lstStyle>
            <a:lvl1pPr marL="0" indent="0" algn="ctr">
              <a:buFont typeface="Arial" panose="020B0604020202020204" pitchFamily="34" charset="0"/>
              <a:buNone/>
              <a:defRPr i="1">
                <a:solidFill>
                  <a:schemeClr val="accent6"/>
                </a:solidFill>
              </a:defRPr>
            </a:lvl1pPr>
          </a:lstStyle>
          <a:p>
            <a:r>
              <a:rPr lang="nb-NO"/>
              <a:t>Klikk på ikonet for å legge til et bilde</a:t>
            </a:r>
            <a:endParaRPr lang="nb-NO" dirty="0"/>
          </a:p>
        </p:txBody>
      </p:sp>
      <p:sp>
        <p:nvSpPr>
          <p:cNvPr id="15" name="Plassholder for tekst 8">
            <a:extLst>
              <a:ext uri="{FF2B5EF4-FFF2-40B4-BE49-F238E27FC236}">
                <a16:creationId xmlns:a16="http://schemas.microsoft.com/office/drawing/2014/main" id="{93948E2E-CEC7-B44E-A3CE-7F445FC9D499}"/>
              </a:ext>
            </a:extLst>
          </p:cNvPr>
          <p:cNvSpPr>
            <a:spLocks noGrp="1"/>
          </p:cNvSpPr>
          <p:nvPr>
            <p:ph type="body" sz="quarter" idx="24"/>
          </p:nvPr>
        </p:nvSpPr>
        <p:spPr>
          <a:xfrm>
            <a:off x="4475163" y="4903344"/>
            <a:ext cx="3235488" cy="1233774"/>
          </a:xfrm>
          <a:prstGeom prst="rect">
            <a:avLst/>
          </a:prstGeom>
        </p:spPr>
        <p:txBody>
          <a:bodyPr>
            <a:normAutofit/>
          </a:bodyPr>
          <a:lstStyle>
            <a:lvl1pPr marL="0" indent="0" algn="ctr">
              <a:buNone/>
              <a:defRPr sz="1400">
                <a:solidFill>
                  <a:schemeClr val="accent6"/>
                </a:solidFill>
              </a:defRPr>
            </a:lvl1pPr>
          </a:lstStyle>
          <a:p>
            <a:pPr lvl="0"/>
            <a:r>
              <a:rPr lang="nb-NO"/>
              <a:t>Klikk for å redigere tekststiler i malen</a:t>
            </a:r>
          </a:p>
        </p:txBody>
      </p:sp>
      <p:sp>
        <p:nvSpPr>
          <p:cNvPr id="16" name="Plassholder for tekst 8">
            <a:extLst>
              <a:ext uri="{FF2B5EF4-FFF2-40B4-BE49-F238E27FC236}">
                <a16:creationId xmlns:a16="http://schemas.microsoft.com/office/drawing/2014/main" id="{8DEE45E7-9C90-0B49-A7F6-8EF7C6766082}"/>
              </a:ext>
            </a:extLst>
          </p:cNvPr>
          <p:cNvSpPr>
            <a:spLocks noGrp="1"/>
          </p:cNvSpPr>
          <p:nvPr>
            <p:ph type="body" sz="quarter" idx="25"/>
          </p:nvPr>
        </p:nvSpPr>
        <p:spPr>
          <a:xfrm>
            <a:off x="8134076" y="4903344"/>
            <a:ext cx="3235488" cy="1233774"/>
          </a:xfrm>
          <a:prstGeom prst="rect">
            <a:avLst/>
          </a:prstGeom>
        </p:spPr>
        <p:txBody>
          <a:bodyPr>
            <a:normAutofit/>
          </a:bodyPr>
          <a:lstStyle>
            <a:lvl1pPr marL="0" indent="0" algn="ctr">
              <a:buNone/>
              <a:defRPr sz="1400">
                <a:solidFill>
                  <a:schemeClr val="accent6"/>
                </a:solidFill>
              </a:defRPr>
            </a:lvl1pPr>
          </a:lstStyle>
          <a:p>
            <a:pPr lvl="0"/>
            <a:r>
              <a:rPr lang="nb-NO"/>
              <a:t>Klikk for å redigere tekststiler i malen</a:t>
            </a:r>
          </a:p>
        </p:txBody>
      </p:sp>
      <p:sp>
        <p:nvSpPr>
          <p:cNvPr id="10" name="Plassholder for bilde 7">
            <a:extLst>
              <a:ext uri="{FF2B5EF4-FFF2-40B4-BE49-F238E27FC236}">
                <a16:creationId xmlns:a16="http://schemas.microsoft.com/office/drawing/2014/main" id="{256829F3-C9D2-4D40-B79C-47D9EBEE4696}"/>
              </a:ext>
            </a:extLst>
          </p:cNvPr>
          <p:cNvSpPr>
            <a:spLocks noGrp="1"/>
          </p:cNvSpPr>
          <p:nvPr>
            <p:ph type="pic" sz="quarter" idx="26"/>
          </p:nvPr>
        </p:nvSpPr>
        <p:spPr>
          <a:xfrm>
            <a:off x="4487289" y="1568754"/>
            <a:ext cx="3213639" cy="3213639"/>
          </a:xfrm>
          <a:prstGeom prst="ellipse">
            <a:avLst/>
          </a:prstGeom>
          <a:solidFill>
            <a:schemeClr val="bg1">
              <a:alpha val="78000"/>
            </a:schemeClr>
          </a:solidFill>
          <a:ln w="76200">
            <a:noFill/>
          </a:ln>
          <a:effectLst>
            <a:softEdge rad="0"/>
          </a:effectLst>
        </p:spPr>
        <p:txBody>
          <a:bodyPr/>
          <a:lstStyle>
            <a:lvl1pPr marL="0" indent="0" algn="ctr">
              <a:buFont typeface="Arial" panose="020B0604020202020204" pitchFamily="34" charset="0"/>
              <a:buNone/>
              <a:defRPr i="1">
                <a:solidFill>
                  <a:schemeClr val="accent6"/>
                </a:solidFill>
              </a:defRPr>
            </a:lvl1pPr>
          </a:lstStyle>
          <a:p>
            <a:r>
              <a:rPr lang="nb-NO"/>
              <a:t>Klikk på ikonet for å legge til et bilde</a:t>
            </a:r>
            <a:endParaRPr lang="nb-NO" dirty="0"/>
          </a:p>
        </p:txBody>
      </p:sp>
      <p:sp>
        <p:nvSpPr>
          <p:cNvPr id="14" name="Plassholder for bilde 7">
            <a:extLst>
              <a:ext uri="{FF2B5EF4-FFF2-40B4-BE49-F238E27FC236}">
                <a16:creationId xmlns:a16="http://schemas.microsoft.com/office/drawing/2014/main" id="{4BC17207-417A-5A47-B043-A2EB68C8BB1D}"/>
              </a:ext>
            </a:extLst>
          </p:cNvPr>
          <p:cNvSpPr>
            <a:spLocks noGrp="1"/>
          </p:cNvSpPr>
          <p:nvPr>
            <p:ph type="pic" sz="quarter" idx="27"/>
          </p:nvPr>
        </p:nvSpPr>
        <p:spPr>
          <a:xfrm>
            <a:off x="8102291" y="1568754"/>
            <a:ext cx="3264330" cy="3264330"/>
          </a:xfrm>
          <a:prstGeom prst="ellipse">
            <a:avLst/>
          </a:prstGeom>
          <a:solidFill>
            <a:schemeClr val="bg1">
              <a:alpha val="78000"/>
            </a:schemeClr>
          </a:solidFill>
          <a:ln w="76200">
            <a:noFill/>
          </a:ln>
          <a:effectLst>
            <a:softEdge rad="0"/>
          </a:effectLst>
        </p:spPr>
        <p:txBody>
          <a:bodyPr/>
          <a:lstStyle>
            <a:lvl1pPr marL="0" indent="0" algn="ctr">
              <a:buFont typeface="Arial" panose="020B0604020202020204" pitchFamily="34" charset="0"/>
              <a:buNone/>
              <a:defRPr i="1">
                <a:solidFill>
                  <a:schemeClr val="accent6"/>
                </a:solidFill>
              </a:defRPr>
            </a:lvl1pPr>
          </a:lstStyle>
          <a:p>
            <a:r>
              <a:rPr lang="nb-NO"/>
              <a:t>Klikk på ikonet for å legge til et bilde</a:t>
            </a:r>
            <a:endParaRPr lang="nb-NO" dirty="0"/>
          </a:p>
        </p:txBody>
      </p:sp>
    </p:spTree>
    <p:extLst>
      <p:ext uri="{BB962C8B-B14F-4D97-AF65-F5344CB8AC3E}">
        <p14:creationId xmlns:p14="http://schemas.microsoft.com/office/powerpoint/2010/main" val="3167370272"/>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Innhold og sitat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9A03804-949F-8449-A410-94F7FA931BB7}"/>
              </a:ext>
            </a:extLst>
          </p:cNvPr>
          <p:cNvSpPr>
            <a:spLocks noGrp="1"/>
          </p:cNvSpPr>
          <p:nvPr>
            <p:ph type="title"/>
          </p:nvPr>
        </p:nvSpPr>
        <p:spPr>
          <a:xfrm>
            <a:off x="803275" y="357034"/>
            <a:ext cx="10562769" cy="842312"/>
          </a:xfrm>
        </p:spPr>
        <p:txBody>
          <a:bodyPr/>
          <a:lstStyle/>
          <a:p>
            <a:r>
              <a:rPr lang="nb-NO"/>
              <a:t>Klikk for å redigere tittelstil</a:t>
            </a:r>
          </a:p>
        </p:txBody>
      </p:sp>
      <p:sp>
        <p:nvSpPr>
          <p:cNvPr id="3" name="Plassholder for lysbildenummer 2">
            <a:extLst>
              <a:ext uri="{FF2B5EF4-FFF2-40B4-BE49-F238E27FC236}">
                <a16:creationId xmlns:a16="http://schemas.microsoft.com/office/drawing/2014/main" id="{C77E34F3-6516-AA42-B45A-A4FB9AD2754E}"/>
              </a:ext>
            </a:extLst>
          </p:cNvPr>
          <p:cNvSpPr>
            <a:spLocks noGrp="1"/>
          </p:cNvSpPr>
          <p:nvPr>
            <p:ph type="sldNum" sz="quarter" idx="10"/>
          </p:nvPr>
        </p:nvSpPr>
        <p:spPr/>
        <p:txBody>
          <a:bodyPr/>
          <a:lstStyle/>
          <a:p>
            <a:fld id="{2A7D75EB-BD23-FF4F-80AE-955DA86030AC}" type="slidenum">
              <a:rPr lang="nb-NO" smtClean="0"/>
              <a:pPr/>
              <a:t>‹#›</a:t>
            </a:fld>
            <a:endParaRPr lang="nb-NO" dirty="0"/>
          </a:p>
        </p:txBody>
      </p:sp>
      <p:sp>
        <p:nvSpPr>
          <p:cNvPr id="6" name="Plassholder for tekst 8">
            <a:extLst>
              <a:ext uri="{FF2B5EF4-FFF2-40B4-BE49-F238E27FC236}">
                <a16:creationId xmlns:a16="http://schemas.microsoft.com/office/drawing/2014/main" id="{5B8C8A47-2219-3C48-B1F2-996BCF7CCCCC}"/>
              </a:ext>
            </a:extLst>
          </p:cNvPr>
          <p:cNvSpPr>
            <a:spLocks noGrp="1"/>
          </p:cNvSpPr>
          <p:nvPr>
            <p:ph type="body" sz="quarter" idx="15" hasCustomPrompt="1"/>
          </p:nvPr>
        </p:nvSpPr>
        <p:spPr>
          <a:xfrm>
            <a:off x="8731306" y="1562564"/>
            <a:ext cx="2654861" cy="4706395"/>
          </a:xfrm>
          <a:prstGeom prst="rect">
            <a:avLst/>
          </a:prstGeom>
        </p:spPr>
        <p:txBody>
          <a:bodyPr anchor="ctr">
            <a:normAutofit/>
          </a:bodyPr>
          <a:lstStyle>
            <a:lvl1pPr marL="0" indent="0">
              <a:buNone/>
              <a:defRPr sz="1600" i="1">
                <a:solidFill>
                  <a:schemeClr val="accent6"/>
                </a:solidFill>
                <a:latin typeface="Arial" panose="020B0604020202020204" pitchFamily="34" charset="0"/>
                <a:cs typeface="Arial" panose="020B0604020202020204" pitchFamily="34" charset="0"/>
              </a:defRPr>
            </a:lvl1pPr>
          </a:lstStyle>
          <a:p>
            <a:pPr lvl="0"/>
            <a:r>
              <a:rPr lang="nb-NO" dirty="0"/>
              <a:t>Klikk for å sette inn sitat(er)</a:t>
            </a:r>
          </a:p>
        </p:txBody>
      </p:sp>
      <p:pic>
        <p:nvPicPr>
          <p:cNvPr id="11" name="Bilde 10">
            <a:extLst>
              <a:ext uri="{FF2B5EF4-FFF2-40B4-BE49-F238E27FC236}">
                <a16:creationId xmlns:a16="http://schemas.microsoft.com/office/drawing/2014/main" id="{8C73D928-1114-7E48-BC53-79F7F454BC75}"/>
              </a:ext>
            </a:extLst>
          </p:cNvPr>
          <p:cNvPicPr>
            <a:picLocks/>
          </p:cNvPicPr>
          <p:nvPr userDrawn="1"/>
        </p:nvPicPr>
        <p:blipFill>
          <a:blip r:embed="rId2"/>
          <a:stretch>
            <a:fillRect/>
          </a:stretch>
        </p:blipFill>
        <p:spPr>
          <a:xfrm>
            <a:off x="8160061" y="3692414"/>
            <a:ext cx="486181" cy="486181"/>
          </a:xfrm>
          <a:prstGeom prst="rect">
            <a:avLst/>
          </a:prstGeom>
        </p:spPr>
      </p:pic>
      <p:sp>
        <p:nvSpPr>
          <p:cNvPr id="4" name="Plassholder for innhold 2">
            <a:extLst>
              <a:ext uri="{FF2B5EF4-FFF2-40B4-BE49-F238E27FC236}">
                <a16:creationId xmlns:a16="http://schemas.microsoft.com/office/drawing/2014/main" id="{DB6B1723-1FEC-7752-13BB-C6C4705D18BB}"/>
              </a:ext>
            </a:extLst>
          </p:cNvPr>
          <p:cNvSpPr>
            <a:spLocks noGrp="1"/>
          </p:cNvSpPr>
          <p:nvPr>
            <p:ph idx="1"/>
          </p:nvPr>
        </p:nvSpPr>
        <p:spPr>
          <a:xfrm>
            <a:off x="803275" y="1558455"/>
            <a:ext cx="6913563" cy="4654085"/>
          </a:xfrm>
          <a:prstGeom prst="rect">
            <a:avLst/>
          </a:prstGeom>
        </p:spPr>
        <p:txBody>
          <a:bodyPr>
            <a:normAutofit/>
          </a:bodyPr>
          <a:lstStyle>
            <a:lvl1pPr marL="407988" indent="-396875">
              <a:buClr>
                <a:schemeClr val="tx1"/>
              </a:buClr>
              <a:tabLst/>
              <a:defRPr sz="1400">
                <a:solidFill>
                  <a:schemeClr val="accent6"/>
                </a:solidFill>
              </a:defRPr>
            </a:lvl1pPr>
          </a:lstStyle>
          <a:p>
            <a:pPr lvl="0"/>
            <a:r>
              <a:rPr lang="nb-NO"/>
              <a:t>Klikk for å redigere tekststiler i malen</a:t>
            </a:r>
          </a:p>
          <a:p>
            <a:pPr lvl="1"/>
            <a:r>
              <a:rPr lang="nb-NO"/>
              <a:t>Andre nivå</a:t>
            </a:r>
          </a:p>
        </p:txBody>
      </p:sp>
    </p:spTree>
    <p:extLst>
      <p:ext uri="{BB962C8B-B14F-4D97-AF65-F5344CB8AC3E}">
        <p14:creationId xmlns:p14="http://schemas.microsoft.com/office/powerpoint/2010/main" val="3016631852"/>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Innhold, bilde og sitat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9A03804-949F-8449-A410-94F7FA931BB7}"/>
              </a:ext>
            </a:extLst>
          </p:cNvPr>
          <p:cNvSpPr>
            <a:spLocks noGrp="1"/>
          </p:cNvSpPr>
          <p:nvPr>
            <p:ph type="title"/>
          </p:nvPr>
        </p:nvSpPr>
        <p:spPr>
          <a:xfrm>
            <a:off x="803275" y="354493"/>
            <a:ext cx="10562769" cy="842312"/>
          </a:xfrm>
        </p:spPr>
        <p:txBody>
          <a:bodyPr/>
          <a:lstStyle/>
          <a:p>
            <a:r>
              <a:rPr lang="nb-NO"/>
              <a:t>Klikk for å redigere tittelstil</a:t>
            </a:r>
          </a:p>
        </p:txBody>
      </p:sp>
      <p:sp>
        <p:nvSpPr>
          <p:cNvPr id="3" name="Plassholder for lysbildenummer 2">
            <a:extLst>
              <a:ext uri="{FF2B5EF4-FFF2-40B4-BE49-F238E27FC236}">
                <a16:creationId xmlns:a16="http://schemas.microsoft.com/office/drawing/2014/main" id="{C77E34F3-6516-AA42-B45A-A4FB9AD2754E}"/>
              </a:ext>
            </a:extLst>
          </p:cNvPr>
          <p:cNvSpPr>
            <a:spLocks noGrp="1"/>
          </p:cNvSpPr>
          <p:nvPr>
            <p:ph type="sldNum" sz="quarter" idx="10"/>
          </p:nvPr>
        </p:nvSpPr>
        <p:spPr/>
        <p:txBody>
          <a:bodyPr/>
          <a:lstStyle/>
          <a:p>
            <a:fld id="{2A7D75EB-BD23-FF4F-80AE-955DA86030AC}" type="slidenum">
              <a:rPr lang="nb-NO" smtClean="0"/>
              <a:pPr/>
              <a:t>‹#›</a:t>
            </a:fld>
            <a:endParaRPr lang="nb-NO" dirty="0"/>
          </a:p>
        </p:txBody>
      </p:sp>
      <p:sp>
        <p:nvSpPr>
          <p:cNvPr id="6" name="Plassholder for tekst 8">
            <a:extLst>
              <a:ext uri="{FF2B5EF4-FFF2-40B4-BE49-F238E27FC236}">
                <a16:creationId xmlns:a16="http://schemas.microsoft.com/office/drawing/2014/main" id="{5B8C8A47-2219-3C48-B1F2-996BCF7CCCCC}"/>
              </a:ext>
            </a:extLst>
          </p:cNvPr>
          <p:cNvSpPr>
            <a:spLocks noGrp="1"/>
          </p:cNvSpPr>
          <p:nvPr>
            <p:ph type="body" sz="quarter" idx="15" hasCustomPrompt="1"/>
          </p:nvPr>
        </p:nvSpPr>
        <p:spPr>
          <a:xfrm>
            <a:off x="8678141" y="3393107"/>
            <a:ext cx="2707558" cy="2851576"/>
          </a:xfrm>
          <a:prstGeom prst="rect">
            <a:avLst/>
          </a:prstGeom>
        </p:spPr>
        <p:txBody>
          <a:bodyPr anchor="ctr">
            <a:normAutofit/>
          </a:bodyPr>
          <a:lstStyle>
            <a:lvl1pPr marL="0" indent="0">
              <a:buNone/>
              <a:defRPr sz="1400" i="1">
                <a:solidFill>
                  <a:schemeClr val="accent6"/>
                </a:solidFill>
                <a:latin typeface="+mj-lt"/>
              </a:defRPr>
            </a:lvl1pPr>
          </a:lstStyle>
          <a:p>
            <a:pPr lvl="0"/>
            <a:r>
              <a:rPr lang="nb-NO" dirty="0"/>
              <a:t>Klikk for å sette inn sitat(er)</a:t>
            </a:r>
          </a:p>
        </p:txBody>
      </p:sp>
      <p:sp>
        <p:nvSpPr>
          <p:cNvPr id="10" name="Plassholder for bilde 9">
            <a:extLst>
              <a:ext uri="{FF2B5EF4-FFF2-40B4-BE49-F238E27FC236}">
                <a16:creationId xmlns:a16="http://schemas.microsoft.com/office/drawing/2014/main" id="{C89AED6E-2E45-1C48-8F5F-5D8405DFC55E}"/>
              </a:ext>
            </a:extLst>
          </p:cNvPr>
          <p:cNvSpPr>
            <a:spLocks noGrp="1"/>
          </p:cNvSpPr>
          <p:nvPr>
            <p:ph type="pic" sz="quarter" idx="17"/>
          </p:nvPr>
        </p:nvSpPr>
        <p:spPr>
          <a:xfrm>
            <a:off x="8112125" y="1559554"/>
            <a:ext cx="3276600" cy="1617507"/>
          </a:xfrm>
          <a:prstGeom prst="rect">
            <a:avLst/>
          </a:prstGeom>
        </p:spPr>
        <p:txBody>
          <a:bodyPr>
            <a:normAutofit/>
          </a:bodyPr>
          <a:lstStyle>
            <a:lvl1pPr marL="0" indent="0">
              <a:buFont typeface="Arial" panose="020B0604020202020204" pitchFamily="34" charset="0"/>
              <a:buNone/>
              <a:defRPr sz="1400" i="1">
                <a:solidFill>
                  <a:schemeClr val="accent6"/>
                </a:solidFill>
              </a:defRPr>
            </a:lvl1pPr>
          </a:lstStyle>
          <a:p>
            <a:r>
              <a:rPr lang="nb-NO"/>
              <a:t>Klikk på ikonet for å legge til et bilde</a:t>
            </a:r>
            <a:endParaRPr lang="nb-NO" dirty="0"/>
          </a:p>
        </p:txBody>
      </p:sp>
      <p:pic>
        <p:nvPicPr>
          <p:cNvPr id="9" name="Bilde 8">
            <a:extLst>
              <a:ext uri="{FF2B5EF4-FFF2-40B4-BE49-F238E27FC236}">
                <a16:creationId xmlns:a16="http://schemas.microsoft.com/office/drawing/2014/main" id="{5A1B623F-DADA-6347-8D4D-2A4D937FF80A}"/>
              </a:ext>
            </a:extLst>
          </p:cNvPr>
          <p:cNvPicPr>
            <a:picLocks/>
          </p:cNvPicPr>
          <p:nvPr userDrawn="1"/>
        </p:nvPicPr>
        <p:blipFill>
          <a:blip r:embed="rId2"/>
          <a:stretch>
            <a:fillRect/>
          </a:stretch>
        </p:blipFill>
        <p:spPr>
          <a:xfrm>
            <a:off x="8160061" y="4575804"/>
            <a:ext cx="486181" cy="486181"/>
          </a:xfrm>
          <a:prstGeom prst="rect">
            <a:avLst/>
          </a:prstGeom>
        </p:spPr>
      </p:pic>
      <p:sp>
        <p:nvSpPr>
          <p:cNvPr id="4" name="Plassholder for innhold 2">
            <a:extLst>
              <a:ext uri="{FF2B5EF4-FFF2-40B4-BE49-F238E27FC236}">
                <a16:creationId xmlns:a16="http://schemas.microsoft.com/office/drawing/2014/main" id="{9B1E5016-7279-2894-D093-C82F3612CF6C}"/>
              </a:ext>
            </a:extLst>
          </p:cNvPr>
          <p:cNvSpPr>
            <a:spLocks noGrp="1"/>
          </p:cNvSpPr>
          <p:nvPr>
            <p:ph idx="1"/>
          </p:nvPr>
        </p:nvSpPr>
        <p:spPr>
          <a:xfrm>
            <a:off x="803276" y="1558455"/>
            <a:ext cx="6913562" cy="4654085"/>
          </a:xfrm>
          <a:prstGeom prst="rect">
            <a:avLst/>
          </a:prstGeom>
        </p:spPr>
        <p:txBody>
          <a:bodyPr>
            <a:normAutofit/>
          </a:bodyPr>
          <a:lstStyle>
            <a:lvl1pPr marL="407988" indent="-396875">
              <a:buClr>
                <a:schemeClr val="tx1"/>
              </a:buClr>
              <a:tabLst/>
              <a:defRPr sz="1400">
                <a:solidFill>
                  <a:schemeClr val="accent6"/>
                </a:solidFill>
              </a:defRPr>
            </a:lvl1pPr>
          </a:lstStyle>
          <a:p>
            <a:pPr lvl="0"/>
            <a:r>
              <a:rPr lang="nb-NO"/>
              <a:t>Klikk for å redigere tekststiler i malen</a:t>
            </a:r>
          </a:p>
          <a:p>
            <a:pPr lvl="1"/>
            <a:r>
              <a:rPr lang="nb-NO"/>
              <a:t>Andre nivå</a:t>
            </a:r>
          </a:p>
        </p:txBody>
      </p:sp>
    </p:spTree>
    <p:extLst>
      <p:ext uri="{BB962C8B-B14F-4D97-AF65-F5344CB8AC3E}">
        <p14:creationId xmlns:p14="http://schemas.microsoft.com/office/powerpoint/2010/main" val="142494011"/>
      </p:ext>
    </p:extLst>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Kapittelinndeling Grønn">
    <p:bg>
      <p:bgPr>
        <a:solidFill>
          <a:schemeClr val="accent1"/>
        </a:solidFill>
        <a:effectLst/>
      </p:bgPr>
    </p:bg>
    <p:spTree>
      <p:nvGrpSpPr>
        <p:cNvPr id="1" name=""/>
        <p:cNvGrpSpPr/>
        <p:nvPr/>
      </p:nvGrpSpPr>
      <p:grpSpPr>
        <a:xfrm>
          <a:off x="0" y="0"/>
          <a:ext cx="0" cy="0"/>
          <a:chOff x="0" y="0"/>
          <a:chExt cx="0" cy="0"/>
        </a:xfrm>
      </p:grpSpPr>
      <p:sp>
        <p:nvSpPr>
          <p:cNvPr id="8" name="Friform 7">
            <a:extLst>
              <a:ext uri="{FF2B5EF4-FFF2-40B4-BE49-F238E27FC236}">
                <a16:creationId xmlns:a16="http://schemas.microsoft.com/office/drawing/2014/main" id="{6AD18E7F-6C28-1E11-037B-763AD2291859}"/>
              </a:ext>
            </a:extLst>
          </p:cNvPr>
          <p:cNvSpPr/>
          <p:nvPr userDrawn="1"/>
        </p:nvSpPr>
        <p:spPr>
          <a:xfrm>
            <a:off x="-610249" y="-406022"/>
            <a:ext cx="13318208" cy="8253484"/>
          </a:xfrm>
          <a:custGeom>
            <a:avLst/>
            <a:gdLst>
              <a:gd name="connsiteX0" fmla="*/ 10887300 w 13318208"/>
              <a:gd name="connsiteY0" fmla="*/ 4230806 h 8253484"/>
              <a:gd name="connsiteX1" fmla="*/ 11876762 w 13318208"/>
              <a:gd name="connsiteY1" fmla="*/ 5220268 h 8253484"/>
              <a:gd name="connsiteX2" fmla="*/ 10887300 w 13318208"/>
              <a:gd name="connsiteY2" fmla="*/ 6209730 h 8253484"/>
              <a:gd name="connsiteX3" fmla="*/ 9897838 w 13318208"/>
              <a:gd name="connsiteY3" fmla="*/ 5220268 h 8253484"/>
              <a:gd name="connsiteX4" fmla="*/ 10887300 w 13318208"/>
              <a:gd name="connsiteY4" fmla="*/ 4230806 h 8253484"/>
              <a:gd name="connsiteX5" fmla="*/ 12882479 w 13318208"/>
              <a:gd name="connsiteY5" fmla="*/ 1072991 h 8253484"/>
              <a:gd name="connsiteX6" fmla="*/ 12884766 w 13318208"/>
              <a:gd name="connsiteY6" fmla="*/ 1073701 h 8253484"/>
              <a:gd name="connsiteX7" fmla="*/ 13318208 w 13318208"/>
              <a:gd name="connsiteY7" fmla="*/ 1727613 h 8253484"/>
              <a:gd name="connsiteX8" fmla="*/ 12608525 w 13318208"/>
              <a:gd name="connsiteY8" fmla="*/ 2437296 h 8253484"/>
              <a:gd name="connsiteX9" fmla="*/ 11954612 w 13318208"/>
              <a:gd name="connsiteY9" fmla="*/ 2003854 h 8253484"/>
              <a:gd name="connsiteX10" fmla="*/ 11946108 w 13318208"/>
              <a:gd name="connsiteY10" fmla="*/ 1976456 h 8253484"/>
              <a:gd name="connsiteX11" fmla="*/ 11998402 w 13318208"/>
              <a:gd name="connsiteY11" fmla="*/ 1973816 h 8253484"/>
              <a:gd name="connsiteX12" fmla="*/ 12881589 w 13318208"/>
              <a:gd name="connsiteY12" fmla="*/ 1090629 h 8253484"/>
              <a:gd name="connsiteX13" fmla="*/ 7431205 w 13318208"/>
              <a:gd name="connsiteY13" fmla="*/ 270763 h 8253484"/>
              <a:gd name="connsiteX14" fmla="*/ 9294125 w 13318208"/>
              <a:gd name="connsiteY14" fmla="*/ 2133683 h 8253484"/>
              <a:gd name="connsiteX15" fmla="*/ 8156337 w 13318208"/>
              <a:gd name="connsiteY15" fmla="*/ 3850206 h 8253484"/>
              <a:gd name="connsiteX16" fmla="*/ 8007892 w 13318208"/>
              <a:gd name="connsiteY16" fmla="*/ 3904537 h 8253484"/>
              <a:gd name="connsiteX17" fmla="*/ 8004168 w 13318208"/>
              <a:gd name="connsiteY17" fmla="*/ 3830793 h 8253484"/>
              <a:gd name="connsiteX18" fmla="*/ 6255837 w 13318208"/>
              <a:gd name="connsiteY18" fmla="*/ 913862 h 8253484"/>
              <a:gd name="connsiteX19" fmla="*/ 6110199 w 13318208"/>
              <a:gd name="connsiteY19" fmla="*/ 820496 h 8253484"/>
              <a:gd name="connsiteX20" fmla="*/ 6113922 w 13318208"/>
              <a:gd name="connsiteY20" fmla="*/ 816400 h 8253484"/>
              <a:gd name="connsiteX21" fmla="*/ 7431205 w 13318208"/>
              <a:gd name="connsiteY21" fmla="*/ 270763 h 8253484"/>
              <a:gd name="connsiteX22" fmla="*/ 4012442 w 13318208"/>
              <a:gd name="connsiteY22" fmla="*/ 228600 h 8253484"/>
              <a:gd name="connsiteX23" fmla="*/ 6093039 w 13318208"/>
              <a:gd name="connsiteY23" fmla="*/ 809495 h 8253484"/>
              <a:gd name="connsiteX24" fmla="*/ 6110199 w 13318208"/>
              <a:gd name="connsiteY24" fmla="*/ 820496 h 8253484"/>
              <a:gd name="connsiteX25" fmla="*/ 5993685 w 13318208"/>
              <a:gd name="connsiteY25" fmla="*/ 948693 h 8253484"/>
              <a:gd name="connsiteX26" fmla="*/ 5568285 w 13318208"/>
              <a:gd name="connsiteY26" fmla="*/ 2133683 h 8253484"/>
              <a:gd name="connsiteX27" fmla="*/ 7431205 w 13318208"/>
              <a:gd name="connsiteY27" fmla="*/ 3996603 h 8253484"/>
              <a:gd name="connsiteX28" fmla="*/ 7985180 w 13318208"/>
              <a:gd name="connsiteY28" fmla="*/ 3912850 h 8253484"/>
              <a:gd name="connsiteX29" fmla="*/ 8007892 w 13318208"/>
              <a:gd name="connsiteY29" fmla="*/ 3904537 h 8253484"/>
              <a:gd name="connsiteX30" fmla="*/ 8024884 w 13318208"/>
              <a:gd name="connsiteY30" fmla="*/ 4241042 h 8253484"/>
              <a:gd name="connsiteX31" fmla="*/ 4012442 w 13318208"/>
              <a:gd name="connsiteY31" fmla="*/ 8253484 h 8253484"/>
              <a:gd name="connsiteX32" fmla="*/ 0 w 13318208"/>
              <a:gd name="connsiteY32" fmla="*/ 4241042 h 8253484"/>
              <a:gd name="connsiteX33" fmla="*/ 4012442 w 13318208"/>
              <a:gd name="connsiteY33" fmla="*/ 228600 h 8253484"/>
              <a:gd name="connsiteX34" fmla="*/ 11897235 w 13318208"/>
              <a:gd name="connsiteY34" fmla="*/ 0 h 8253484"/>
              <a:gd name="connsiteX35" fmla="*/ 12886697 w 13318208"/>
              <a:gd name="connsiteY35" fmla="*/ 989462 h 8253484"/>
              <a:gd name="connsiteX36" fmla="*/ 12882479 w 13318208"/>
              <a:gd name="connsiteY36" fmla="*/ 1072991 h 8253484"/>
              <a:gd name="connsiteX37" fmla="*/ 12751551 w 13318208"/>
              <a:gd name="connsiteY37" fmla="*/ 1032349 h 8253484"/>
              <a:gd name="connsiteX38" fmla="*/ 12608525 w 13318208"/>
              <a:gd name="connsiteY38" fmla="*/ 1017930 h 8253484"/>
              <a:gd name="connsiteX39" fmla="*/ 11898842 w 13318208"/>
              <a:gd name="connsiteY39" fmla="*/ 1727613 h 8253484"/>
              <a:gd name="connsiteX40" fmla="*/ 11913260 w 13318208"/>
              <a:gd name="connsiteY40" fmla="*/ 1870639 h 8253484"/>
              <a:gd name="connsiteX41" fmla="*/ 11946108 w 13318208"/>
              <a:gd name="connsiteY41" fmla="*/ 1976456 h 8253484"/>
              <a:gd name="connsiteX42" fmla="*/ 11897235 w 13318208"/>
              <a:gd name="connsiteY42" fmla="*/ 1978924 h 8253484"/>
              <a:gd name="connsiteX43" fmla="*/ 10907773 w 13318208"/>
              <a:gd name="connsiteY43" fmla="*/ 989462 h 8253484"/>
              <a:gd name="connsiteX44" fmla="*/ 11897235 w 13318208"/>
              <a:gd name="connsiteY44" fmla="*/ 0 h 8253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3318208" h="8253484">
                <a:moveTo>
                  <a:pt x="10887300" y="4230806"/>
                </a:moveTo>
                <a:cubicBezTo>
                  <a:pt x="11433765" y="4230806"/>
                  <a:pt x="11876762" y="4673803"/>
                  <a:pt x="11876762" y="5220268"/>
                </a:cubicBezTo>
                <a:cubicBezTo>
                  <a:pt x="11876762" y="5766733"/>
                  <a:pt x="11433765" y="6209730"/>
                  <a:pt x="10887300" y="6209730"/>
                </a:cubicBezTo>
                <a:cubicBezTo>
                  <a:pt x="10340835" y="6209730"/>
                  <a:pt x="9897838" y="5766733"/>
                  <a:pt x="9897838" y="5220268"/>
                </a:cubicBezTo>
                <a:cubicBezTo>
                  <a:pt x="9897838" y="4673803"/>
                  <a:pt x="10340835" y="4230806"/>
                  <a:pt x="10887300" y="4230806"/>
                </a:cubicBezTo>
                <a:close/>
                <a:moveTo>
                  <a:pt x="12882479" y="1072991"/>
                </a:moveTo>
                <a:lnTo>
                  <a:pt x="12884766" y="1073701"/>
                </a:lnTo>
                <a:cubicBezTo>
                  <a:pt x="13139481" y="1181437"/>
                  <a:pt x="13318208" y="1433653"/>
                  <a:pt x="13318208" y="1727613"/>
                </a:cubicBezTo>
                <a:cubicBezTo>
                  <a:pt x="13318208" y="2119560"/>
                  <a:pt x="13000472" y="2437296"/>
                  <a:pt x="12608525" y="2437296"/>
                </a:cubicBezTo>
                <a:cubicBezTo>
                  <a:pt x="12314565" y="2437296"/>
                  <a:pt x="12062348" y="2258570"/>
                  <a:pt x="11954612" y="2003854"/>
                </a:cubicBezTo>
                <a:lnTo>
                  <a:pt x="11946108" y="1976456"/>
                </a:lnTo>
                <a:lnTo>
                  <a:pt x="11998402" y="1973816"/>
                </a:lnTo>
                <a:cubicBezTo>
                  <a:pt x="12464081" y="1926524"/>
                  <a:pt x="12834296" y="1556309"/>
                  <a:pt x="12881589" y="1090629"/>
                </a:cubicBezTo>
                <a:close/>
                <a:moveTo>
                  <a:pt x="7431205" y="270763"/>
                </a:moveTo>
                <a:cubicBezTo>
                  <a:pt x="8460067" y="270763"/>
                  <a:pt x="9294125" y="1104821"/>
                  <a:pt x="9294125" y="2133683"/>
                </a:cubicBezTo>
                <a:cubicBezTo>
                  <a:pt x="9294125" y="2905330"/>
                  <a:pt x="8824967" y="3567399"/>
                  <a:pt x="8156337" y="3850206"/>
                </a:cubicBezTo>
                <a:lnTo>
                  <a:pt x="8007892" y="3904537"/>
                </a:lnTo>
                <a:lnTo>
                  <a:pt x="8004168" y="3830793"/>
                </a:lnTo>
                <a:cubicBezTo>
                  <a:pt x="7880882" y="2616814"/>
                  <a:pt x="7216421" y="1562820"/>
                  <a:pt x="6255837" y="913862"/>
                </a:cubicBezTo>
                <a:lnTo>
                  <a:pt x="6110199" y="820496"/>
                </a:lnTo>
                <a:lnTo>
                  <a:pt x="6113922" y="816400"/>
                </a:lnTo>
                <a:cubicBezTo>
                  <a:pt x="6451044" y="479278"/>
                  <a:pt x="6916774" y="270763"/>
                  <a:pt x="7431205" y="270763"/>
                </a:cubicBezTo>
                <a:close/>
                <a:moveTo>
                  <a:pt x="4012442" y="228600"/>
                </a:moveTo>
                <a:cubicBezTo>
                  <a:pt x="4774196" y="228600"/>
                  <a:pt x="5486370" y="440874"/>
                  <a:pt x="6093039" y="809495"/>
                </a:cubicBezTo>
                <a:lnTo>
                  <a:pt x="6110199" y="820496"/>
                </a:lnTo>
                <a:lnTo>
                  <a:pt x="5993685" y="948693"/>
                </a:lnTo>
                <a:cubicBezTo>
                  <a:pt x="5727929" y="1270716"/>
                  <a:pt x="5568285" y="1683556"/>
                  <a:pt x="5568285" y="2133683"/>
                </a:cubicBezTo>
                <a:cubicBezTo>
                  <a:pt x="5568285" y="3162545"/>
                  <a:pt x="6402343" y="3996603"/>
                  <a:pt x="7431205" y="3996603"/>
                </a:cubicBezTo>
                <a:cubicBezTo>
                  <a:pt x="7624116" y="3996603"/>
                  <a:pt x="7810179" y="3967281"/>
                  <a:pt x="7985180" y="3912850"/>
                </a:cubicBezTo>
                <a:lnTo>
                  <a:pt x="8007892" y="3904537"/>
                </a:lnTo>
                <a:lnTo>
                  <a:pt x="8024884" y="4241042"/>
                </a:lnTo>
                <a:cubicBezTo>
                  <a:pt x="8024884" y="6457053"/>
                  <a:pt x="6228453" y="8253484"/>
                  <a:pt x="4012442" y="8253484"/>
                </a:cubicBezTo>
                <a:cubicBezTo>
                  <a:pt x="1796431" y="8253484"/>
                  <a:pt x="0" y="6457053"/>
                  <a:pt x="0" y="4241042"/>
                </a:cubicBezTo>
                <a:cubicBezTo>
                  <a:pt x="0" y="2025031"/>
                  <a:pt x="1796431" y="228600"/>
                  <a:pt x="4012442" y="228600"/>
                </a:cubicBezTo>
                <a:close/>
                <a:moveTo>
                  <a:pt x="11897235" y="0"/>
                </a:moveTo>
                <a:cubicBezTo>
                  <a:pt x="12443700" y="0"/>
                  <a:pt x="12886697" y="442997"/>
                  <a:pt x="12886697" y="989462"/>
                </a:cubicBezTo>
                <a:lnTo>
                  <a:pt x="12882479" y="1072991"/>
                </a:lnTo>
                <a:lnTo>
                  <a:pt x="12751551" y="1032349"/>
                </a:lnTo>
                <a:cubicBezTo>
                  <a:pt x="12705352" y="1022895"/>
                  <a:pt x="12657518" y="1017930"/>
                  <a:pt x="12608525" y="1017930"/>
                </a:cubicBezTo>
                <a:cubicBezTo>
                  <a:pt x="12216578" y="1017930"/>
                  <a:pt x="11898842" y="1335666"/>
                  <a:pt x="11898842" y="1727613"/>
                </a:cubicBezTo>
                <a:cubicBezTo>
                  <a:pt x="11898842" y="1776607"/>
                  <a:pt x="11903807" y="1824440"/>
                  <a:pt x="11913260" y="1870639"/>
                </a:cubicBezTo>
                <a:lnTo>
                  <a:pt x="11946108" y="1976456"/>
                </a:lnTo>
                <a:lnTo>
                  <a:pt x="11897235" y="1978924"/>
                </a:lnTo>
                <a:cubicBezTo>
                  <a:pt x="11350770" y="1978924"/>
                  <a:pt x="10907773" y="1535927"/>
                  <a:pt x="10907773" y="989462"/>
                </a:cubicBezTo>
                <a:cubicBezTo>
                  <a:pt x="10907773" y="442997"/>
                  <a:pt x="11350770" y="0"/>
                  <a:pt x="11897235" y="0"/>
                </a:cubicBezTo>
                <a:close/>
              </a:path>
            </a:pathLst>
          </a:custGeom>
          <a:solidFill>
            <a:schemeClr val="accent1">
              <a:lumMod val="20000"/>
              <a:lumOff val="80000"/>
              <a:alpha val="166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 name="Tittel 1"/>
          <p:cNvSpPr>
            <a:spLocks noGrp="1"/>
          </p:cNvSpPr>
          <p:nvPr>
            <p:ph type="title" hasCustomPrompt="1"/>
          </p:nvPr>
        </p:nvSpPr>
        <p:spPr>
          <a:xfrm>
            <a:off x="803275" y="3812470"/>
            <a:ext cx="6877051" cy="1765738"/>
          </a:xfrm>
        </p:spPr>
        <p:txBody>
          <a:bodyPr anchor="t">
            <a:normAutofit/>
          </a:bodyPr>
          <a:lstStyle>
            <a:lvl1pPr>
              <a:defRPr sz="3600" b="1" baseline="0">
                <a:solidFill>
                  <a:schemeClr val="accent1">
                    <a:lumMod val="20000"/>
                    <a:lumOff val="80000"/>
                  </a:schemeClr>
                </a:solidFill>
              </a:defRPr>
            </a:lvl1pPr>
          </a:lstStyle>
          <a:p>
            <a:r>
              <a:rPr lang="nb-NO" dirty="0"/>
              <a:t>KLIKK FOR Å REDIGERE TITTELSTIL</a:t>
            </a:r>
          </a:p>
        </p:txBody>
      </p:sp>
      <p:sp>
        <p:nvSpPr>
          <p:cNvPr id="3" name="Plassholder for lysbildenummer 2"/>
          <p:cNvSpPr>
            <a:spLocks noGrp="1"/>
          </p:cNvSpPr>
          <p:nvPr>
            <p:ph type="sldNum" sz="quarter" idx="10"/>
          </p:nvPr>
        </p:nvSpPr>
        <p:spPr/>
        <p:txBody>
          <a:bodyPr/>
          <a:lstStyle>
            <a:lvl1pPr>
              <a:defRPr>
                <a:solidFill>
                  <a:schemeClr val="accent1">
                    <a:lumMod val="20000"/>
                    <a:lumOff val="80000"/>
                  </a:schemeClr>
                </a:solidFill>
              </a:defRPr>
            </a:lvl1pPr>
          </a:lstStyle>
          <a:p>
            <a:fld id="{2A7D75EB-BD23-FF4F-80AE-955DA86030AC}" type="slidenum">
              <a:rPr lang="nb-NO" smtClean="0"/>
              <a:pPr/>
              <a:t>‹#›</a:t>
            </a:fld>
            <a:endParaRPr lang="nb-NO" dirty="0"/>
          </a:p>
        </p:txBody>
      </p:sp>
      <p:sp>
        <p:nvSpPr>
          <p:cNvPr id="5" name="Plassholder for tekst 5"/>
          <p:cNvSpPr>
            <a:spLocks noGrp="1"/>
          </p:cNvSpPr>
          <p:nvPr>
            <p:ph type="body" sz="quarter" idx="11" hasCustomPrompt="1"/>
          </p:nvPr>
        </p:nvSpPr>
        <p:spPr>
          <a:xfrm>
            <a:off x="803275" y="3280983"/>
            <a:ext cx="6878404" cy="439737"/>
          </a:xfrm>
          <a:prstGeom prst="rect">
            <a:avLst/>
          </a:prstGeom>
        </p:spPr>
        <p:txBody>
          <a:bodyPr>
            <a:normAutofit/>
          </a:bodyPr>
          <a:lstStyle>
            <a:lvl1pPr marL="0" indent="0">
              <a:buFont typeface="Arial" charset="0"/>
              <a:buNone/>
              <a:defRPr sz="1800">
                <a:solidFill>
                  <a:schemeClr val="bg1"/>
                </a:solidFill>
                <a:latin typeface="Century Gothic" panose="020B0502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Ingress - minitittel</a:t>
            </a:r>
          </a:p>
        </p:txBody>
      </p:sp>
    </p:spTree>
    <p:extLst>
      <p:ext uri="{BB962C8B-B14F-4D97-AF65-F5344CB8AC3E}">
        <p14:creationId xmlns:p14="http://schemas.microsoft.com/office/powerpoint/2010/main" val="2706667037"/>
      </p:ext>
    </p:extLst>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Kapittelinndeling Blå">
    <p:bg>
      <p:bgPr>
        <a:solidFill>
          <a:schemeClr val="accent2"/>
        </a:solidFill>
        <a:effectLst/>
      </p:bgPr>
    </p:bg>
    <p:spTree>
      <p:nvGrpSpPr>
        <p:cNvPr id="1" name=""/>
        <p:cNvGrpSpPr/>
        <p:nvPr/>
      </p:nvGrpSpPr>
      <p:grpSpPr>
        <a:xfrm>
          <a:off x="0" y="0"/>
          <a:ext cx="0" cy="0"/>
          <a:chOff x="0" y="0"/>
          <a:chExt cx="0" cy="0"/>
        </a:xfrm>
      </p:grpSpPr>
      <p:sp>
        <p:nvSpPr>
          <p:cNvPr id="8" name="Friform 7">
            <a:extLst>
              <a:ext uri="{FF2B5EF4-FFF2-40B4-BE49-F238E27FC236}">
                <a16:creationId xmlns:a16="http://schemas.microsoft.com/office/drawing/2014/main" id="{6AD18E7F-6C28-1E11-037B-763AD2291859}"/>
              </a:ext>
            </a:extLst>
          </p:cNvPr>
          <p:cNvSpPr/>
          <p:nvPr userDrawn="1"/>
        </p:nvSpPr>
        <p:spPr>
          <a:xfrm rot="10159137">
            <a:off x="242113" y="-992875"/>
            <a:ext cx="13318208" cy="8253484"/>
          </a:xfrm>
          <a:custGeom>
            <a:avLst/>
            <a:gdLst>
              <a:gd name="connsiteX0" fmla="*/ 10887300 w 13318208"/>
              <a:gd name="connsiteY0" fmla="*/ 4230806 h 8253484"/>
              <a:gd name="connsiteX1" fmla="*/ 11876762 w 13318208"/>
              <a:gd name="connsiteY1" fmla="*/ 5220268 h 8253484"/>
              <a:gd name="connsiteX2" fmla="*/ 10887300 w 13318208"/>
              <a:gd name="connsiteY2" fmla="*/ 6209730 h 8253484"/>
              <a:gd name="connsiteX3" fmla="*/ 9897838 w 13318208"/>
              <a:gd name="connsiteY3" fmla="*/ 5220268 h 8253484"/>
              <a:gd name="connsiteX4" fmla="*/ 10887300 w 13318208"/>
              <a:gd name="connsiteY4" fmla="*/ 4230806 h 8253484"/>
              <a:gd name="connsiteX5" fmla="*/ 12882479 w 13318208"/>
              <a:gd name="connsiteY5" fmla="*/ 1072991 h 8253484"/>
              <a:gd name="connsiteX6" fmla="*/ 12884766 w 13318208"/>
              <a:gd name="connsiteY6" fmla="*/ 1073701 h 8253484"/>
              <a:gd name="connsiteX7" fmla="*/ 13318208 w 13318208"/>
              <a:gd name="connsiteY7" fmla="*/ 1727613 h 8253484"/>
              <a:gd name="connsiteX8" fmla="*/ 12608525 w 13318208"/>
              <a:gd name="connsiteY8" fmla="*/ 2437296 h 8253484"/>
              <a:gd name="connsiteX9" fmla="*/ 11954612 w 13318208"/>
              <a:gd name="connsiteY9" fmla="*/ 2003854 h 8253484"/>
              <a:gd name="connsiteX10" fmla="*/ 11946108 w 13318208"/>
              <a:gd name="connsiteY10" fmla="*/ 1976456 h 8253484"/>
              <a:gd name="connsiteX11" fmla="*/ 11998402 w 13318208"/>
              <a:gd name="connsiteY11" fmla="*/ 1973816 h 8253484"/>
              <a:gd name="connsiteX12" fmla="*/ 12881589 w 13318208"/>
              <a:gd name="connsiteY12" fmla="*/ 1090629 h 8253484"/>
              <a:gd name="connsiteX13" fmla="*/ 7431205 w 13318208"/>
              <a:gd name="connsiteY13" fmla="*/ 270763 h 8253484"/>
              <a:gd name="connsiteX14" fmla="*/ 9294125 w 13318208"/>
              <a:gd name="connsiteY14" fmla="*/ 2133683 h 8253484"/>
              <a:gd name="connsiteX15" fmla="*/ 8156337 w 13318208"/>
              <a:gd name="connsiteY15" fmla="*/ 3850206 h 8253484"/>
              <a:gd name="connsiteX16" fmla="*/ 8007892 w 13318208"/>
              <a:gd name="connsiteY16" fmla="*/ 3904537 h 8253484"/>
              <a:gd name="connsiteX17" fmla="*/ 8004168 w 13318208"/>
              <a:gd name="connsiteY17" fmla="*/ 3830793 h 8253484"/>
              <a:gd name="connsiteX18" fmla="*/ 6255837 w 13318208"/>
              <a:gd name="connsiteY18" fmla="*/ 913862 h 8253484"/>
              <a:gd name="connsiteX19" fmla="*/ 6110199 w 13318208"/>
              <a:gd name="connsiteY19" fmla="*/ 820496 h 8253484"/>
              <a:gd name="connsiteX20" fmla="*/ 6113922 w 13318208"/>
              <a:gd name="connsiteY20" fmla="*/ 816400 h 8253484"/>
              <a:gd name="connsiteX21" fmla="*/ 7431205 w 13318208"/>
              <a:gd name="connsiteY21" fmla="*/ 270763 h 8253484"/>
              <a:gd name="connsiteX22" fmla="*/ 4012442 w 13318208"/>
              <a:gd name="connsiteY22" fmla="*/ 228600 h 8253484"/>
              <a:gd name="connsiteX23" fmla="*/ 6093039 w 13318208"/>
              <a:gd name="connsiteY23" fmla="*/ 809495 h 8253484"/>
              <a:gd name="connsiteX24" fmla="*/ 6110199 w 13318208"/>
              <a:gd name="connsiteY24" fmla="*/ 820496 h 8253484"/>
              <a:gd name="connsiteX25" fmla="*/ 5993685 w 13318208"/>
              <a:gd name="connsiteY25" fmla="*/ 948693 h 8253484"/>
              <a:gd name="connsiteX26" fmla="*/ 5568285 w 13318208"/>
              <a:gd name="connsiteY26" fmla="*/ 2133683 h 8253484"/>
              <a:gd name="connsiteX27" fmla="*/ 7431205 w 13318208"/>
              <a:gd name="connsiteY27" fmla="*/ 3996603 h 8253484"/>
              <a:gd name="connsiteX28" fmla="*/ 7985180 w 13318208"/>
              <a:gd name="connsiteY28" fmla="*/ 3912850 h 8253484"/>
              <a:gd name="connsiteX29" fmla="*/ 8007892 w 13318208"/>
              <a:gd name="connsiteY29" fmla="*/ 3904537 h 8253484"/>
              <a:gd name="connsiteX30" fmla="*/ 8024884 w 13318208"/>
              <a:gd name="connsiteY30" fmla="*/ 4241042 h 8253484"/>
              <a:gd name="connsiteX31" fmla="*/ 4012442 w 13318208"/>
              <a:gd name="connsiteY31" fmla="*/ 8253484 h 8253484"/>
              <a:gd name="connsiteX32" fmla="*/ 0 w 13318208"/>
              <a:gd name="connsiteY32" fmla="*/ 4241042 h 8253484"/>
              <a:gd name="connsiteX33" fmla="*/ 4012442 w 13318208"/>
              <a:gd name="connsiteY33" fmla="*/ 228600 h 8253484"/>
              <a:gd name="connsiteX34" fmla="*/ 11897235 w 13318208"/>
              <a:gd name="connsiteY34" fmla="*/ 0 h 8253484"/>
              <a:gd name="connsiteX35" fmla="*/ 12886697 w 13318208"/>
              <a:gd name="connsiteY35" fmla="*/ 989462 h 8253484"/>
              <a:gd name="connsiteX36" fmla="*/ 12882479 w 13318208"/>
              <a:gd name="connsiteY36" fmla="*/ 1072991 h 8253484"/>
              <a:gd name="connsiteX37" fmla="*/ 12751551 w 13318208"/>
              <a:gd name="connsiteY37" fmla="*/ 1032349 h 8253484"/>
              <a:gd name="connsiteX38" fmla="*/ 12608525 w 13318208"/>
              <a:gd name="connsiteY38" fmla="*/ 1017930 h 8253484"/>
              <a:gd name="connsiteX39" fmla="*/ 11898842 w 13318208"/>
              <a:gd name="connsiteY39" fmla="*/ 1727613 h 8253484"/>
              <a:gd name="connsiteX40" fmla="*/ 11913260 w 13318208"/>
              <a:gd name="connsiteY40" fmla="*/ 1870639 h 8253484"/>
              <a:gd name="connsiteX41" fmla="*/ 11946108 w 13318208"/>
              <a:gd name="connsiteY41" fmla="*/ 1976456 h 8253484"/>
              <a:gd name="connsiteX42" fmla="*/ 11897235 w 13318208"/>
              <a:gd name="connsiteY42" fmla="*/ 1978924 h 8253484"/>
              <a:gd name="connsiteX43" fmla="*/ 10907773 w 13318208"/>
              <a:gd name="connsiteY43" fmla="*/ 989462 h 8253484"/>
              <a:gd name="connsiteX44" fmla="*/ 11897235 w 13318208"/>
              <a:gd name="connsiteY44" fmla="*/ 0 h 8253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3318208" h="8253484">
                <a:moveTo>
                  <a:pt x="10887300" y="4230806"/>
                </a:moveTo>
                <a:cubicBezTo>
                  <a:pt x="11433765" y="4230806"/>
                  <a:pt x="11876762" y="4673803"/>
                  <a:pt x="11876762" y="5220268"/>
                </a:cubicBezTo>
                <a:cubicBezTo>
                  <a:pt x="11876762" y="5766733"/>
                  <a:pt x="11433765" y="6209730"/>
                  <a:pt x="10887300" y="6209730"/>
                </a:cubicBezTo>
                <a:cubicBezTo>
                  <a:pt x="10340835" y="6209730"/>
                  <a:pt x="9897838" y="5766733"/>
                  <a:pt x="9897838" y="5220268"/>
                </a:cubicBezTo>
                <a:cubicBezTo>
                  <a:pt x="9897838" y="4673803"/>
                  <a:pt x="10340835" y="4230806"/>
                  <a:pt x="10887300" y="4230806"/>
                </a:cubicBezTo>
                <a:close/>
                <a:moveTo>
                  <a:pt x="12882479" y="1072991"/>
                </a:moveTo>
                <a:lnTo>
                  <a:pt x="12884766" y="1073701"/>
                </a:lnTo>
                <a:cubicBezTo>
                  <a:pt x="13139481" y="1181437"/>
                  <a:pt x="13318208" y="1433653"/>
                  <a:pt x="13318208" y="1727613"/>
                </a:cubicBezTo>
                <a:cubicBezTo>
                  <a:pt x="13318208" y="2119560"/>
                  <a:pt x="13000472" y="2437296"/>
                  <a:pt x="12608525" y="2437296"/>
                </a:cubicBezTo>
                <a:cubicBezTo>
                  <a:pt x="12314565" y="2437296"/>
                  <a:pt x="12062348" y="2258570"/>
                  <a:pt x="11954612" y="2003854"/>
                </a:cubicBezTo>
                <a:lnTo>
                  <a:pt x="11946108" y="1976456"/>
                </a:lnTo>
                <a:lnTo>
                  <a:pt x="11998402" y="1973816"/>
                </a:lnTo>
                <a:cubicBezTo>
                  <a:pt x="12464081" y="1926524"/>
                  <a:pt x="12834296" y="1556309"/>
                  <a:pt x="12881589" y="1090629"/>
                </a:cubicBezTo>
                <a:close/>
                <a:moveTo>
                  <a:pt x="7431205" y="270763"/>
                </a:moveTo>
                <a:cubicBezTo>
                  <a:pt x="8460067" y="270763"/>
                  <a:pt x="9294125" y="1104821"/>
                  <a:pt x="9294125" y="2133683"/>
                </a:cubicBezTo>
                <a:cubicBezTo>
                  <a:pt x="9294125" y="2905330"/>
                  <a:pt x="8824967" y="3567399"/>
                  <a:pt x="8156337" y="3850206"/>
                </a:cubicBezTo>
                <a:lnTo>
                  <a:pt x="8007892" y="3904537"/>
                </a:lnTo>
                <a:lnTo>
                  <a:pt x="8004168" y="3830793"/>
                </a:lnTo>
                <a:cubicBezTo>
                  <a:pt x="7880882" y="2616814"/>
                  <a:pt x="7216421" y="1562820"/>
                  <a:pt x="6255837" y="913862"/>
                </a:cubicBezTo>
                <a:lnTo>
                  <a:pt x="6110199" y="820496"/>
                </a:lnTo>
                <a:lnTo>
                  <a:pt x="6113922" y="816400"/>
                </a:lnTo>
                <a:cubicBezTo>
                  <a:pt x="6451044" y="479278"/>
                  <a:pt x="6916774" y="270763"/>
                  <a:pt x="7431205" y="270763"/>
                </a:cubicBezTo>
                <a:close/>
                <a:moveTo>
                  <a:pt x="4012442" y="228600"/>
                </a:moveTo>
                <a:cubicBezTo>
                  <a:pt x="4774196" y="228600"/>
                  <a:pt x="5486370" y="440874"/>
                  <a:pt x="6093039" y="809495"/>
                </a:cubicBezTo>
                <a:lnTo>
                  <a:pt x="6110199" y="820496"/>
                </a:lnTo>
                <a:lnTo>
                  <a:pt x="5993685" y="948693"/>
                </a:lnTo>
                <a:cubicBezTo>
                  <a:pt x="5727929" y="1270716"/>
                  <a:pt x="5568285" y="1683556"/>
                  <a:pt x="5568285" y="2133683"/>
                </a:cubicBezTo>
                <a:cubicBezTo>
                  <a:pt x="5568285" y="3162545"/>
                  <a:pt x="6402343" y="3996603"/>
                  <a:pt x="7431205" y="3996603"/>
                </a:cubicBezTo>
                <a:cubicBezTo>
                  <a:pt x="7624116" y="3996603"/>
                  <a:pt x="7810179" y="3967281"/>
                  <a:pt x="7985180" y="3912850"/>
                </a:cubicBezTo>
                <a:lnTo>
                  <a:pt x="8007892" y="3904537"/>
                </a:lnTo>
                <a:lnTo>
                  <a:pt x="8024884" y="4241042"/>
                </a:lnTo>
                <a:cubicBezTo>
                  <a:pt x="8024884" y="6457053"/>
                  <a:pt x="6228453" y="8253484"/>
                  <a:pt x="4012442" y="8253484"/>
                </a:cubicBezTo>
                <a:cubicBezTo>
                  <a:pt x="1796431" y="8253484"/>
                  <a:pt x="0" y="6457053"/>
                  <a:pt x="0" y="4241042"/>
                </a:cubicBezTo>
                <a:cubicBezTo>
                  <a:pt x="0" y="2025031"/>
                  <a:pt x="1796431" y="228600"/>
                  <a:pt x="4012442" y="228600"/>
                </a:cubicBezTo>
                <a:close/>
                <a:moveTo>
                  <a:pt x="11897235" y="0"/>
                </a:moveTo>
                <a:cubicBezTo>
                  <a:pt x="12443700" y="0"/>
                  <a:pt x="12886697" y="442997"/>
                  <a:pt x="12886697" y="989462"/>
                </a:cubicBezTo>
                <a:lnTo>
                  <a:pt x="12882479" y="1072991"/>
                </a:lnTo>
                <a:lnTo>
                  <a:pt x="12751551" y="1032349"/>
                </a:lnTo>
                <a:cubicBezTo>
                  <a:pt x="12705352" y="1022895"/>
                  <a:pt x="12657518" y="1017930"/>
                  <a:pt x="12608525" y="1017930"/>
                </a:cubicBezTo>
                <a:cubicBezTo>
                  <a:pt x="12216578" y="1017930"/>
                  <a:pt x="11898842" y="1335666"/>
                  <a:pt x="11898842" y="1727613"/>
                </a:cubicBezTo>
                <a:cubicBezTo>
                  <a:pt x="11898842" y="1776607"/>
                  <a:pt x="11903807" y="1824440"/>
                  <a:pt x="11913260" y="1870639"/>
                </a:cubicBezTo>
                <a:lnTo>
                  <a:pt x="11946108" y="1976456"/>
                </a:lnTo>
                <a:lnTo>
                  <a:pt x="11897235" y="1978924"/>
                </a:lnTo>
                <a:cubicBezTo>
                  <a:pt x="11350770" y="1978924"/>
                  <a:pt x="10907773" y="1535927"/>
                  <a:pt x="10907773" y="989462"/>
                </a:cubicBezTo>
                <a:cubicBezTo>
                  <a:pt x="10907773" y="442997"/>
                  <a:pt x="11350770" y="0"/>
                  <a:pt x="11897235" y="0"/>
                </a:cubicBezTo>
                <a:close/>
              </a:path>
            </a:pathLst>
          </a:custGeom>
          <a:solidFill>
            <a:schemeClr val="accent2">
              <a:lumMod val="20000"/>
              <a:lumOff val="80000"/>
              <a:alpha val="166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3" name="Plassholder for lysbildenummer 2"/>
          <p:cNvSpPr>
            <a:spLocks noGrp="1"/>
          </p:cNvSpPr>
          <p:nvPr>
            <p:ph type="sldNum" sz="quarter" idx="10"/>
          </p:nvPr>
        </p:nvSpPr>
        <p:spPr/>
        <p:txBody>
          <a:bodyPr/>
          <a:lstStyle>
            <a:lvl1pPr>
              <a:defRPr>
                <a:solidFill>
                  <a:schemeClr val="accent2">
                    <a:lumMod val="20000"/>
                    <a:lumOff val="80000"/>
                  </a:schemeClr>
                </a:solidFill>
              </a:defRPr>
            </a:lvl1pPr>
          </a:lstStyle>
          <a:p>
            <a:fld id="{2A7D75EB-BD23-FF4F-80AE-955DA86030AC}" type="slidenum">
              <a:rPr lang="nb-NO" smtClean="0"/>
              <a:pPr/>
              <a:t>‹#›</a:t>
            </a:fld>
            <a:endParaRPr lang="nb-NO" dirty="0"/>
          </a:p>
        </p:txBody>
      </p:sp>
      <p:sp>
        <p:nvSpPr>
          <p:cNvPr id="4" name="Tittel 1">
            <a:extLst>
              <a:ext uri="{FF2B5EF4-FFF2-40B4-BE49-F238E27FC236}">
                <a16:creationId xmlns:a16="http://schemas.microsoft.com/office/drawing/2014/main" id="{15094D0C-9B09-7F91-551A-7EFB2DF0AE11}"/>
              </a:ext>
            </a:extLst>
          </p:cNvPr>
          <p:cNvSpPr>
            <a:spLocks noGrp="1"/>
          </p:cNvSpPr>
          <p:nvPr>
            <p:ph type="title" hasCustomPrompt="1"/>
          </p:nvPr>
        </p:nvSpPr>
        <p:spPr>
          <a:xfrm>
            <a:off x="803275" y="3812470"/>
            <a:ext cx="6877051" cy="1765738"/>
          </a:xfrm>
        </p:spPr>
        <p:txBody>
          <a:bodyPr anchor="t">
            <a:normAutofit/>
          </a:bodyPr>
          <a:lstStyle>
            <a:lvl1pPr>
              <a:defRPr sz="3600" b="1" baseline="0">
                <a:solidFill>
                  <a:schemeClr val="accent2">
                    <a:lumMod val="20000"/>
                    <a:lumOff val="80000"/>
                  </a:schemeClr>
                </a:solidFill>
              </a:defRPr>
            </a:lvl1pPr>
          </a:lstStyle>
          <a:p>
            <a:r>
              <a:rPr lang="nb-NO" dirty="0"/>
              <a:t>KLIKK FOR Å REDIGERE TITTELSTIL</a:t>
            </a:r>
          </a:p>
        </p:txBody>
      </p:sp>
      <p:sp>
        <p:nvSpPr>
          <p:cNvPr id="6" name="Plassholder for tekst 5">
            <a:extLst>
              <a:ext uri="{FF2B5EF4-FFF2-40B4-BE49-F238E27FC236}">
                <a16:creationId xmlns:a16="http://schemas.microsoft.com/office/drawing/2014/main" id="{7FE3766A-657E-01E3-A76D-322701BCD897}"/>
              </a:ext>
            </a:extLst>
          </p:cNvPr>
          <p:cNvSpPr>
            <a:spLocks noGrp="1"/>
          </p:cNvSpPr>
          <p:nvPr>
            <p:ph type="body" sz="quarter" idx="11" hasCustomPrompt="1"/>
          </p:nvPr>
        </p:nvSpPr>
        <p:spPr>
          <a:xfrm>
            <a:off x="803275" y="3280983"/>
            <a:ext cx="6878404" cy="439737"/>
          </a:xfrm>
          <a:prstGeom prst="rect">
            <a:avLst/>
          </a:prstGeom>
        </p:spPr>
        <p:txBody>
          <a:bodyPr>
            <a:normAutofit/>
          </a:bodyPr>
          <a:lstStyle>
            <a:lvl1pPr marL="0" indent="0">
              <a:buFont typeface="Arial" charset="0"/>
              <a:buNone/>
              <a:defRPr sz="1800">
                <a:solidFill>
                  <a:schemeClr val="accent2">
                    <a:lumMod val="20000"/>
                    <a:lumOff val="80000"/>
                  </a:schemeClr>
                </a:solidFill>
                <a:latin typeface="Century Gothic" panose="020B0502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Ingress - minitittel</a:t>
            </a:r>
          </a:p>
        </p:txBody>
      </p:sp>
    </p:spTree>
    <p:extLst>
      <p:ext uri="{BB962C8B-B14F-4D97-AF65-F5344CB8AC3E}">
        <p14:creationId xmlns:p14="http://schemas.microsoft.com/office/powerpoint/2010/main" val="2977413523"/>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1_Kapittelinndeling Oransje">
    <p:bg>
      <p:bgPr>
        <a:solidFill>
          <a:schemeClr val="tx2"/>
        </a:solidFill>
        <a:effectLst/>
      </p:bgPr>
    </p:bg>
    <p:spTree>
      <p:nvGrpSpPr>
        <p:cNvPr id="1" name=""/>
        <p:cNvGrpSpPr/>
        <p:nvPr/>
      </p:nvGrpSpPr>
      <p:grpSpPr>
        <a:xfrm>
          <a:off x="0" y="0"/>
          <a:ext cx="0" cy="0"/>
          <a:chOff x="0" y="0"/>
          <a:chExt cx="0" cy="0"/>
        </a:xfrm>
      </p:grpSpPr>
      <p:sp>
        <p:nvSpPr>
          <p:cNvPr id="8" name="Friform 7">
            <a:extLst>
              <a:ext uri="{FF2B5EF4-FFF2-40B4-BE49-F238E27FC236}">
                <a16:creationId xmlns:a16="http://schemas.microsoft.com/office/drawing/2014/main" id="{6AD18E7F-6C28-1E11-037B-763AD2291859}"/>
              </a:ext>
            </a:extLst>
          </p:cNvPr>
          <p:cNvSpPr/>
          <p:nvPr userDrawn="1"/>
        </p:nvSpPr>
        <p:spPr>
          <a:xfrm>
            <a:off x="-563104" y="-406022"/>
            <a:ext cx="13318208" cy="8253484"/>
          </a:xfrm>
          <a:custGeom>
            <a:avLst/>
            <a:gdLst>
              <a:gd name="connsiteX0" fmla="*/ 10887300 w 13318208"/>
              <a:gd name="connsiteY0" fmla="*/ 4230806 h 8253484"/>
              <a:gd name="connsiteX1" fmla="*/ 11876762 w 13318208"/>
              <a:gd name="connsiteY1" fmla="*/ 5220268 h 8253484"/>
              <a:gd name="connsiteX2" fmla="*/ 10887300 w 13318208"/>
              <a:gd name="connsiteY2" fmla="*/ 6209730 h 8253484"/>
              <a:gd name="connsiteX3" fmla="*/ 9897838 w 13318208"/>
              <a:gd name="connsiteY3" fmla="*/ 5220268 h 8253484"/>
              <a:gd name="connsiteX4" fmla="*/ 10887300 w 13318208"/>
              <a:gd name="connsiteY4" fmla="*/ 4230806 h 8253484"/>
              <a:gd name="connsiteX5" fmla="*/ 12882479 w 13318208"/>
              <a:gd name="connsiteY5" fmla="*/ 1072991 h 8253484"/>
              <a:gd name="connsiteX6" fmla="*/ 12884766 w 13318208"/>
              <a:gd name="connsiteY6" fmla="*/ 1073701 h 8253484"/>
              <a:gd name="connsiteX7" fmla="*/ 13318208 w 13318208"/>
              <a:gd name="connsiteY7" fmla="*/ 1727613 h 8253484"/>
              <a:gd name="connsiteX8" fmla="*/ 12608525 w 13318208"/>
              <a:gd name="connsiteY8" fmla="*/ 2437296 h 8253484"/>
              <a:gd name="connsiteX9" fmla="*/ 11954612 w 13318208"/>
              <a:gd name="connsiteY9" fmla="*/ 2003854 h 8253484"/>
              <a:gd name="connsiteX10" fmla="*/ 11946108 w 13318208"/>
              <a:gd name="connsiteY10" fmla="*/ 1976456 h 8253484"/>
              <a:gd name="connsiteX11" fmla="*/ 11998402 w 13318208"/>
              <a:gd name="connsiteY11" fmla="*/ 1973816 h 8253484"/>
              <a:gd name="connsiteX12" fmla="*/ 12881589 w 13318208"/>
              <a:gd name="connsiteY12" fmla="*/ 1090629 h 8253484"/>
              <a:gd name="connsiteX13" fmla="*/ 7431205 w 13318208"/>
              <a:gd name="connsiteY13" fmla="*/ 270763 h 8253484"/>
              <a:gd name="connsiteX14" fmla="*/ 9294125 w 13318208"/>
              <a:gd name="connsiteY14" fmla="*/ 2133683 h 8253484"/>
              <a:gd name="connsiteX15" fmla="*/ 8156337 w 13318208"/>
              <a:gd name="connsiteY15" fmla="*/ 3850206 h 8253484"/>
              <a:gd name="connsiteX16" fmla="*/ 8007892 w 13318208"/>
              <a:gd name="connsiteY16" fmla="*/ 3904537 h 8253484"/>
              <a:gd name="connsiteX17" fmla="*/ 8004168 w 13318208"/>
              <a:gd name="connsiteY17" fmla="*/ 3830793 h 8253484"/>
              <a:gd name="connsiteX18" fmla="*/ 6255837 w 13318208"/>
              <a:gd name="connsiteY18" fmla="*/ 913862 h 8253484"/>
              <a:gd name="connsiteX19" fmla="*/ 6110199 w 13318208"/>
              <a:gd name="connsiteY19" fmla="*/ 820496 h 8253484"/>
              <a:gd name="connsiteX20" fmla="*/ 6113922 w 13318208"/>
              <a:gd name="connsiteY20" fmla="*/ 816400 h 8253484"/>
              <a:gd name="connsiteX21" fmla="*/ 7431205 w 13318208"/>
              <a:gd name="connsiteY21" fmla="*/ 270763 h 8253484"/>
              <a:gd name="connsiteX22" fmla="*/ 4012442 w 13318208"/>
              <a:gd name="connsiteY22" fmla="*/ 228600 h 8253484"/>
              <a:gd name="connsiteX23" fmla="*/ 6093039 w 13318208"/>
              <a:gd name="connsiteY23" fmla="*/ 809495 h 8253484"/>
              <a:gd name="connsiteX24" fmla="*/ 6110199 w 13318208"/>
              <a:gd name="connsiteY24" fmla="*/ 820496 h 8253484"/>
              <a:gd name="connsiteX25" fmla="*/ 5993685 w 13318208"/>
              <a:gd name="connsiteY25" fmla="*/ 948693 h 8253484"/>
              <a:gd name="connsiteX26" fmla="*/ 5568285 w 13318208"/>
              <a:gd name="connsiteY26" fmla="*/ 2133683 h 8253484"/>
              <a:gd name="connsiteX27" fmla="*/ 7431205 w 13318208"/>
              <a:gd name="connsiteY27" fmla="*/ 3996603 h 8253484"/>
              <a:gd name="connsiteX28" fmla="*/ 7985180 w 13318208"/>
              <a:gd name="connsiteY28" fmla="*/ 3912850 h 8253484"/>
              <a:gd name="connsiteX29" fmla="*/ 8007892 w 13318208"/>
              <a:gd name="connsiteY29" fmla="*/ 3904537 h 8253484"/>
              <a:gd name="connsiteX30" fmla="*/ 8024884 w 13318208"/>
              <a:gd name="connsiteY30" fmla="*/ 4241042 h 8253484"/>
              <a:gd name="connsiteX31" fmla="*/ 4012442 w 13318208"/>
              <a:gd name="connsiteY31" fmla="*/ 8253484 h 8253484"/>
              <a:gd name="connsiteX32" fmla="*/ 0 w 13318208"/>
              <a:gd name="connsiteY32" fmla="*/ 4241042 h 8253484"/>
              <a:gd name="connsiteX33" fmla="*/ 4012442 w 13318208"/>
              <a:gd name="connsiteY33" fmla="*/ 228600 h 8253484"/>
              <a:gd name="connsiteX34" fmla="*/ 11897235 w 13318208"/>
              <a:gd name="connsiteY34" fmla="*/ 0 h 8253484"/>
              <a:gd name="connsiteX35" fmla="*/ 12886697 w 13318208"/>
              <a:gd name="connsiteY35" fmla="*/ 989462 h 8253484"/>
              <a:gd name="connsiteX36" fmla="*/ 12882479 w 13318208"/>
              <a:gd name="connsiteY36" fmla="*/ 1072991 h 8253484"/>
              <a:gd name="connsiteX37" fmla="*/ 12751551 w 13318208"/>
              <a:gd name="connsiteY37" fmla="*/ 1032349 h 8253484"/>
              <a:gd name="connsiteX38" fmla="*/ 12608525 w 13318208"/>
              <a:gd name="connsiteY38" fmla="*/ 1017930 h 8253484"/>
              <a:gd name="connsiteX39" fmla="*/ 11898842 w 13318208"/>
              <a:gd name="connsiteY39" fmla="*/ 1727613 h 8253484"/>
              <a:gd name="connsiteX40" fmla="*/ 11913260 w 13318208"/>
              <a:gd name="connsiteY40" fmla="*/ 1870639 h 8253484"/>
              <a:gd name="connsiteX41" fmla="*/ 11946108 w 13318208"/>
              <a:gd name="connsiteY41" fmla="*/ 1976456 h 8253484"/>
              <a:gd name="connsiteX42" fmla="*/ 11897235 w 13318208"/>
              <a:gd name="connsiteY42" fmla="*/ 1978924 h 8253484"/>
              <a:gd name="connsiteX43" fmla="*/ 10907773 w 13318208"/>
              <a:gd name="connsiteY43" fmla="*/ 989462 h 8253484"/>
              <a:gd name="connsiteX44" fmla="*/ 11897235 w 13318208"/>
              <a:gd name="connsiteY44" fmla="*/ 0 h 8253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3318208" h="8253484">
                <a:moveTo>
                  <a:pt x="10887300" y="4230806"/>
                </a:moveTo>
                <a:cubicBezTo>
                  <a:pt x="11433765" y="4230806"/>
                  <a:pt x="11876762" y="4673803"/>
                  <a:pt x="11876762" y="5220268"/>
                </a:cubicBezTo>
                <a:cubicBezTo>
                  <a:pt x="11876762" y="5766733"/>
                  <a:pt x="11433765" y="6209730"/>
                  <a:pt x="10887300" y="6209730"/>
                </a:cubicBezTo>
                <a:cubicBezTo>
                  <a:pt x="10340835" y="6209730"/>
                  <a:pt x="9897838" y="5766733"/>
                  <a:pt x="9897838" y="5220268"/>
                </a:cubicBezTo>
                <a:cubicBezTo>
                  <a:pt x="9897838" y="4673803"/>
                  <a:pt x="10340835" y="4230806"/>
                  <a:pt x="10887300" y="4230806"/>
                </a:cubicBezTo>
                <a:close/>
                <a:moveTo>
                  <a:pt x="12882479" y="1072991"/>
                </a:moveTo>
                <a:lnTo>
                  <a:pt x="12884766" y="1073701"/>
                </a:lnTo>
                <a:cubicBezTo>
                  <a:pt x="13139481" y="1181437"/>
                  <a:pt x="13318208" y="1433653"/>
                  <a:pt x="13318208" y="1727613"/>
                </a:cubicBezTo>
                <a:cubicBezTo>
                  <a:pt x="13318208" y="2119560"/>
                  <a:pt x="13000472" y="2437296"/>
                  <a:pt x="12608525" y="2437296"/>
                </a:cubicBezTo>
                <a:cubicBezTo>
                  <a:pt x="12314565" y="2437296"/>
                  <a:pt x="12062348" y="2258570"/>
                  <a:pt x="11954612" y="2003854"/>
                </a:cubicBezTo>
                <a:lnTo>
                  <a:pt x="11946108" y="1976456"/>
                </a:lnTo>
                <a:lnTo>
                  <a:pt x="11998402" y="1973816"/>
                </a:lnTo>
                <a:cubicBezTo>
                  <a:pt x="12464081" y="1926524"/>
                  <a:pt x="12834296" y="1556309"/>
                  <a:pt x="12881589" y="1090629"/>
                </a:cubicBezTo>
                <a:close/>
                <a:moveTo>
                  <a:pt x="7431205" y="270763"/>
                </a:moveTo>
                <a:cubicBezTo>
                  <a:pt x="8460067" y="270763"/>
                  <a:pt x="9294125" y="1104821"/>
                  <a:pt x="9294125" y="2133683"/>
                </a:cubicBezTo>
                <a:cubicBezTo>
                  <a:pt x="9294125" y="2905330"/>
                  <a:pt x="8824967" y="3567399"/>
                  <a:pt x="8156337" y="3850206"/>
                </a:cubicBezTo>
                <a:lnTo>
                  <a:pt x="8007892" y="3904537"/>
                </a:lnTo>
                <a:lnTo>
                  <a:pt x="8004168" y="3830793"/>
                </a:lnTo>
                <a:cubicBezTo>
                  <a:pt x="7880882" y="2616814"/>
                  <a:pt x="7216421" y="1562820"/>
                  <a:pt x="6255837" y="913862"/>
                </a:cubicBezTo>
                <a:lnTo>
                  <a:pt x="6110199" y="820496"/>
                </a:lnTo>
                <a:lnTo>
                  <a:pt x="6113922" y="816400"/>
                </a:lnTo>
                <a:cubicBezTo>
                  <a:pt x="6451044" y="479278"/>
                  <a:pt x="6916774" y="270763"/>
                  <a:pt x="7431205" y="270763"/>
                </a:cubicBezTo>
                <a:close/>
                <a:moveTo>
                  <a:pt x="4012442" y="228600"/>
                </a:moveTo>
                <a:cubicBezTo>
                  <a:pt x="4774196" y="228600"/>
                  <a:pt x="5486370" y="440874"/>
                  <a:pt x="6093039" y="809495"/>
                </a:cubicBezTo>
                <a:lnTo>
                  <a:pt x="6110199" y="820496"/>
                </a:lnTo>
                <a:lnTo>
                  <a:pt x="5993685" y="948693"/>
                </a:lnTo>
                <a:cubicBezTo>
                  <a:pt x="5727929" y="1270716"/>
                  <a:pt x="5568285" y="1683556"/>
                  <a:pt x="5568285" y="2133683"/>
                </a:cubicBezTo>
                <a:cubicBezTo>
                  <a:pt x="5568285" y="3162545"/>
                  <a:pt x="6402343" y="3996603"/>
                  <a:pt x="7431205" y="3996603"/>
                </a:cubicBezTo>
                <a:cubicBezTo>
                  <a:pt x="7624116" y="3996603"/>
                  <a:pt x="7810179" y="3967281"/>
                  <a:pt x="7985180" y="3912850"/>
                </a:cubicBezTo>
                <a:lnTo>
                  <a:pt x="8007892" y="3904537"/>
                </a:lnTo>
                <a:lnTo>
                  <a:pt x="8024884" y="4241042"/>
                </a:lnTo>
                <a:cubicBezTo>
                  <a:pt x="8024884" y="6457053"/>
                  <a:pt x="6228453" y="8253484"/>
                  <a:pt x="4012442" y="8253484"/>
                </a:cubicBezTo>
                <a:cubicBezTo>
                  <a:pt x="1796431" y="8253484"/>
                  <a:pt x="0" y="6457053"/>
                  <a:pt x="0" y="4241042"/>
                </a:cubicBezTo>
                <a:cubicBezTo>
                  <a:pt x="0" y="2025031"/>
                  <a:pt x="1796431" y="228600"/>
                  <a:pt x="4012442" y="228600"/>
                </a:cubicBezTo>
                <a:close/>
                <a:moveTo>
                  <a:pt x="11897235" y="0"/>
                </a:moveTo>
                <a:cubicBezTo>
                  <a:pt x="12443700" y="0"/>
                  <a:pt x="12886697" y="442997"/>
                  <a:pt x="12886697" y="989462"/>
                </a:cubicBezTo>
                <a:lnTo>
                  <a:pt x="12882479" y="1072991"/>
                </a:lnTo>
                <a:lnTo>
                  <a:pt x="12751551" y="1032349"/>
                </a:lnTo>
                <a:cubicBezTo>
                  <a:pt x="12705352" y="1022895"/>
                  <a:pt x="12657518" y="1017930"/>
                  <a:pt x="12608525" y="1017930"/>
                </a:cubicBezTo>
                <a:cubicBezTo>
                  <a:pt x="12216578" y="1017930"/>
                  <a:pt x="11898842" y="1335666"/>
                  <a:pt x="11898842" y="1727613"/>
                </a:cubicBezTo>
                <a:cubicBezTo>
                  <a:pt x="11898842" y="1776607"/>
                  <a:pt x="11903807" y="1824440"/>
                  <a:pt x="11913260" y="1870639"/>
                </a:cubicBezTo>
                <a:lnTo>
                  <a:pt x="11946108" y="1976456"/>
                </a:lnTo>
                <a:lnTo>
                  <a:pt x="11897235" y="1978924"/>
                </a:lnTo>
                <a:cubicBezTo>
                  <a:pt x="11350770" y="1978924"/>
                  <a:pt x="10907773" y="1535927"/>
                  <a:pt x="10907773" y="989462"/>
                </a:cubicBezTo>
                <a:cubicBezTo>
                  <a:pt x="10907773" y="442997"/>
                  <a:pt x="11350770" y="0"/>
                  <a:pt x="11897235" y="0"/>
                </a:cubicBezTo>
                <a:close/>
              </a:path>
            </a:pathLst>
          </a:custGeom>
          <a:solidFill>
            <a:schemeClr val="tx2">
              <a:lumMod val="20000"/>
              <a:lumOff val="80000"/>
              <a:alpha val="166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3" name="Plassholder for lysbildenummer 2"/>
          <p:cNvSpPr>
            <a:spLocks noGrp="1"/>
          </p:cNvSpPr>
          <p:nvPr>
            <p:ph type="sldNum" sz="quarter" idx="10"/>
          </p:nvPr>
        </p:nvSpPr>
        <p:spPr/>
        <p:txBody>
          <a:bodyPr/>
          <a:lstStyle>
            <a:lvl1pPr>
              <a:defRPr>
                <a:solidFill>
                  <a:schemeClr val="tx2">
                    <a:lumMod val="20000"/>
                    <a:lumOff val="80000"/>
                  </a:schemeClr>
                </a:solidFill>
              </a:defRPr>
            </a:lvl1pPr>
          </a:lstStyle>
          <a:p>
            <a:fld id="{2A7D75EB-BD23-FF4F-80AE-955DA86030AC}" type="slidenum">
              <a:rPr lang="nb-NO" smtClean="0"/>
              <a:pPr/>
              <a:t>‹#›</a:t>
            </a:fld>
            <a:endParaRPr lang="nb-NO" dirty="0"/>
          </a:p>
        </p:txBody>
      </p:sp>
      <p:sp>
        <p:nvSpPr>
          <p:cNvPr id="4" name="Tittel 1">
            <a:extLst>
              <a:ext uri="{FF2B5EF4-FFF2-40B4-BE49-F238E27FC236}">
                <a16:creationId xmlns:a16="http://schemas.microsoft.com/office/drawing/2014/main" id="{4A49F8EA-9715-8510-6225-3704C89B4887}"/>
              </a:ext>
            </a:extLst>
          </p:cNvPr>
          <p:cNvSpPr>
            <a:spLocks noGrp="1"/>
          </p:cNvSpPr>
          <p:nvPr>
            <p:ph type="title" hasCustomPrompt="1"/>
          </p:nvPr>
        </p:nvSpPr>
        <p:spPr>
          <a:xfrm>
            <a:off x="803275" y="3812470"/>
            <a:ext cx="6877051" cy="1765738"/>
          </a:xfrm>
        </p:spPr>
        <p:txBody>
          <a:bodyPr anchor="t">
            <a:normAutofit/>
          </a:bodyPr>
          <a:lstStyle>
            <a:lvl1pPr>
              <a:defRPr sz="3600" b="1" baseline="0">
                <a:solidFill>
                  <a:schemeClr val="tx2">
                    <a:lumMod val="20000"/>
                    <a:lumOff val="80000"/>
                  </a:schemeClr>
                </a:solidFill>
              </a:defRPr>
            </a:lvl1pPr>
          </a:lstStyle>
          <a:p>
            <a:r>
              <a:rPr lang="nb-NO" dirty="0"/>
              <a:t>KLIKK FOR Å REDIGERE TITTELSTIL</a:t>
            </a:r>
          </a:p>
        </p:txBody>
      </p:sp>
      <p:sp>
        <p:nvSpPr>
          <p:cNvPr id="6" name="Plassholder for tekst 5">
            <a:extLst>
              <a:ext uri="{FF2B5EF4-FFF2-40B4-BE49-F238E27FC236}">
                <a16:creationId xmlns:a16="http://schemas.microsoft.com/office/drawing/2014/main" id="{B0D1786F-DA2B-1883-50F7-E3698D917A71}"/>
              </a:ext>
            </a:extLst>
          </p:cNvPr>
          <p:cNvSpPr>
            <a:spLocks noGrp="1"/>
          </p:cNvSpPr>
          <p:nvPr>
            <p:ph type="body" sz="quarter" idx="11" hasCustomPrompt="1"/>
          </p:nvPr>
        </p:nvSpPr>
        <p:spPr>
          <a:xfrm>
            <a:off x="803275" y="3280983"/>
            <a:ext cx="6878404" cy="439737"/>
          </a:xfrm>
          <a:prstGeom prst="rect">
            <a:avLst/>
          </a:prstGeom>
        </p:spPr>
        <p:txBody>
          <a:bodyPr>
            <a:normAutofit/>
          </a:bodyPr>
          <a:lstStyle>
            <a:lvl1pPr marL="0" indent="0">
              <a:buFont typeface="Arial" charset="0"/>
              <a:buNone/>
              <a:defRPr sz="1800">
                <a:solidFill>
                  <a:schemeClr val="tx2">
                    <a:lumMod val="20000"/>
                    <a:lumOff val="80000"/>
                  </a:schemeClr>
                </a:solidFill>
                <a:latin typeface="Century Gothic" panose="020B0502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Ingress - minitittel</a:t>
            </a:r>
          </a:p>
        </p:txBody>
      </p:sp>
    </p:spTree>
    <p:extLst>
      <p:ext uri="{BB962C8B-B14F-4D97-AF65-F5344CB8AC3E}">
        <p14:creationId xmlns:p14="http://schemas.microsoft.com/office/powerpoint/2010/main" val="1785550179"/>
      </p:ext>
    </p:extLst>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Kapittelinndeling rød">
    <p:bg>
      <p:bgPr>
        <a:solidFill>
          <a:schemeClr val="accent5"/>
        </a:solidFill>
        <a:effectLst/>
      </p:bgPr>
    </p:bg>
    <p:spTree>
      <p:nvGrpSpPr>
        <p:cNvPr id="1" name=""/>
        <p:cNvGrpSpPr/>
        <p:nvPr/>
      </p:nvGrpSpPr>
      <p:grpSpPr>
        <a:xfrm>
          <a:off x="0" y="0"/>
          <a:ext cx="0" cy="0"/>
          <a:chOff x="0" y="0"/>
          <a:chExt cx="0" cy="0"/>
        </a:xfrm>
      </p:grpSpPr>
      <p:sp>
        <p:nvSpPr>
          <p:cNvPr id="8" name="Friform 7">
            <a:extLst>
              <a:ext uri="{FF2B5EF4-FFF2-40B4-BE49-F238E27FC236}">
                <a16:creationId xmlns:a16="http://schemas.microsoft.com/office/drawing/2014/main" id="{6AD18E7F-6C28-1E11-037B-763AD2291859}"/>
              </a:ext>
            </a:extLst>
          </p:cNvPr>
          <p:cNvSpPr/>
          <p:nvPr userDrawn="1"/>
        </p:nvSpPr>
        <p:spPr>
          <a:xfrm rot="10513191">
            <a:off x="51045" y="-1347718"/>
            <a:ext cx="13318208" cy="8253484"/>
          </a:xfrm>
          <a:custGeom>
            <a:avLst/>
            <a:gdLst>
              <a:gd name="connsiteX0" fmla="*/ 10887300 w 13318208"/>
              <a:gd name="connsiteY0" fmla="*/ 4230806 h 8253484"/>
              <a:gd name="connsiteX1" fmla="*/ 11876762 w 13318208"/>
              <a:gd name="connsiteY1" fmla="*/ 5220268 h 8253484"/>
              <a:gd name="connsiteX2" fmla="*/ 10887300 w 13318208"/>
              <a:gd name="connsiteY2" fmla="*/ 6209730 h 8253484"/>
              <a:gd name="connsiteX3" fmla="*/ 9897838 w 13318208"/>
              <a:gd name="connsiteY3" fmla="*/ 5220268 h 8253484"/>
              <a:gd name="connsiteX4" fmla="*/ 10887300 w 13318208"/>
              <a:gd name="connsiteY4" fmla="*/ 4230806 h 8253484"/>
              <a:gd name="connsiteX5" fmla="*/ 12882479 w 13318208"/>
              <a:gd name="connsiteY5" fmla="*/ 1072991 h 8253484"/>
              <a:gd name="connsiteX6" fmla="*/ 12884766 w 13318208"/>
              <a:gd name="connsiteY6" fmla="*/ 1073701 h 8253484"/>
              <a:gd name="connsiteX7" fmla="*/ 13318208 w 13318208"/>
              <a:gd name="connsiteY7" fmla="*/ 1727613 h 8253484"/>
              <a:gd name="connsiteX8" fmla="*/ 12608525 w 13318208"/>
              <a:gd name="connsiteY8" fmla="*/ 2437296 h 8253484"/>
              <a:gd name="connsiteX9" fmla="*/ 11954612 w 13318208"/>
              <a:gd name="connsiteY9" fmla="*/ 2003854 h 8253484"/>
              <a:gd name="connsiteX10" fmla="*/ 11946108 w 13318208"/>
              <a:gd name="connsiteY10" fmla="*/ 1976456 h 8253484"/>
              <a:gd name="connsiteX11" fmla="*/ 11998402 w 13318208"/>
              <a:gd name="connsiteY11" fmla="*/ 1973816 h 8253484"/>
              <a:gd name="connsiteX12" fmla="*/ 12881589 w 13318208"/>
              <a:gd name="connsiteY12" fmla="*/ 1090629 h 8253484"/>
              <a:gd name="connsiteX13" fmla="*/ 7431205 w 13318208"/>
              <a:gd name="connsiteY13" fmla="*/ 270763 h 8253484"/>
              <a:gd name="connsiteX14" fmla="*/ 9294125 w 13318208"/>
              <a:gd name="connsiteY14" fmla="*/ 2133683 h 8253484"/>
              <a:gd name="connsiteX15" fmla="*/ 8156337 w 13318208"/>
              <a:gd name="connsiteY15" fmla="*/ 3850206 h 8253484"/>
              <a:gd name="connsiteX16" fmla="*/ 8007892 w 13318208"/>
              <a:gd name="connsiteY16" fmla="*/ 3904537 h 8253484"/>
              <a:gd name="connsiteX17" fmla="*/ 8004168 w 13318208"/>
              <a:gd name="connsiteY17" fmla="*/ 3830793 h 8253484"/>
              <a:gd name="connsiteX18" fmla="*/ 6255837 w 13318208"/>
              <a:gd name="connsiteY18" fmla="*/ 913862 h 8253484"/>
              <a:gd name="connsiteX19" fmla="*/ 6110199 w 13318208"/>
              <a:gd name="connsiteY19" fmla="*/ 820496 h 8253484"/>
              <a:gd name="connsiteX20" fmla="*/ 6113922 w 13318208"/>
              <a:gd name="connsiteY20" fmla="*/ 816400 h 8253484"/>
              <a:gd name="connsiteX21" fmla="*/ 7431205 w 13318208"/>
              <a:gd name="connsiteY21" fmla="*/ 270763 h 8253484"/>
              <a:gd name="connsiteX22" fmla="*/ 4012442 w 13318208"/>
              <a:gd name="connsiteY22" fmla="*/ 228600 h 8253484"/>
              <a:gd name="connsiteX23" fmla="*/ 6093039 w 13318208"/>
              <a:gd name="connsiteY23" fmla="*/ 809495 h 8253484"/>
              <a:gd name="connsiteX24" fmla="*/ 6110199 w 13318208"/>
              <a:gd name="connsiteY24" fmla="*/ 820496 h 8253484"/>
              <a:gd name="connsiteX25" fmla="*/ 5993685 w 13318208"/>
              <a:gd name="connsiteY25" fmla="*/ 948693 h 8253484"/>
              <a:gd name="connsiteX26" fmla="*/ 5568285 w 13318208"/>
              <a:gd name="connsiteY26" fmla="*/ 2133683 h 8253484"/>
              <a:gd name="connsiteX27" fmla="*/ 7431205 w 13318208"/>
              <a:gd name="connsiteY27" fmla="*/ 3996603 h 8253484"/>
              <a:gd name="connsiteX28" fmla="*/ 7985180 w 13318208"/>
              <a:gd name="connsiteY28" fmla="*/ 3912850 h 8253484"/>
              <a:gd name="connsiteX29" fmla="*/ 8007892 w 13318208"/>
              <a:gd name="connsiteY29" fmla="*/ 3904537 h 8253484"/>
              <a:gd name="connsiteX30" fmla="*/ 8024884 w 13318208"/>
              <a:gd name="connsiteY30" fmla="*/ 4241042 h 8253484"/>
              <a:gd name="connsiteX31" fmla="*/ 4012442 w 13318208"/>
              <a:gd name="connsiteY31" fmla="*/ 8253484 h 8253484"/>
              <a:gd name="connsiteX32" fmla="*/ 0 w 13318208"/>
              <a:gd name="connsiteY32" fmla="*/ 4241042 h 8253484"/>
              <a:gd name="connsiteX33" fmla="*/ 4012442 w 13318208"/>
              <a:gd name="connsiteY33" fmla="*/ 228600 h 8253484"/>
              <a:gd name="connsiteX34" fmla="*/ 11897235 w 13318208"/>
              <a:gd name="connsiteY34" fmla="*/ 0 h 8253484"/>
              <a:gd name="connsiteX35" fmla="*/ 12886697 w 13318208"/>
              <a:gd name="connsiteY35" fmla="*/ 989462 h 8253484"/>
              <a:gd name="connsiteX36" fmla="*/ 12882479 w 13318208"/>
              <a:gd name="connsiteY36" fmla="*/ 1072991 h 8253484"/>
              <a:gd name="connsiteX37" fmla="*/ 12751551 w 13318208"/>
              <a:gd name="connsiteY37" fmla="*/ 1032349 h 8253484"/>
              <a:gd name="connsiteX38" fmla="*/ 12608525 w 13318208"/>
              <a:gd name="connsiteY38" fmla="*/ 1017930 h 8253484"/>
              <a:gd name="connsiteX39" fmla="*/ 11898842 w 13318208"/>
              <a:gd name="connsiteY39" fmla="*/ 1727613 h 8253484"/>
              <a:gd name="connsiteX40" fmla="*/ 11913260 w 13318208"/>
              <a:gd name="connsiteY40" fmla="*/ 1870639 h 8253484"/>
              <a:gd name="connsiteX41" fmla="*/ 11946108 w 13318208"/>
              <a:gd name="connsiteY41" fmla="*/ 1976456 h 8253484"/>
              <a:gd name="connsiteX42" fmla="*/ 11897235 w 13318208"/>
              <a:gd name="connsiteY42" fmla="*/ 1978924 h 8253484"/>
              <a:gd name="connsiteX43" fmla="*/ 10907773 w 13318208"/>
              <a:gd name="connsiteY43" fmla="*/ 989462 h 8253484"/>
              <a:gd name="connsiteX44" fmla="*/ 11897235 w 13318208"/>
              <a:gd name="connsiteY44" fmla="*/ 0 h 8253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3318208" h="8253484">
                <a:moveTo>
                  <a:pt x="10887300" y="4230806"/>
                </a:moveTo>
                <a:cubicBezTo>
                  <a:pt x="11433765" y="4230806"/>
                  <a:pt x="11876762" y="4673803"/>
                  <a:pt x="11876762" y="5220268"/>
                </a:cubicBezTo>
                <a:cubicBezTo>
                  <a:pt x="11876762" y="5766733"/>
                  <a:pt x="11433765" y="6209730"/>
                  <a:pt x="10887300" y="6209730"/>
                </a:cubicBezTo>
                <a:cubicBezTo>
                  <a:pt x="10340835" y="6209730"/>
                  <a:pt x="9897838" y="5766733"/>
                  <a:pt x="9897838" y="5220268"/>
                </a:cubicBezTo>
                <a:cubicBezTo>
                  <a:pt x="9897838" y="4673803"/>
                  <a:pt x="10340835" y="4230806"/>
                  <a:pt x="10887300" y="4230806"/>
                </a:cubicBezTo>
                <a:close/>
                <a:moveTo>
                  <a:pt x="12882479" y="1072991"/>
                </a:moveTo>
                <a:lnTo>
                  <a:pt x="12884766" y="1073701"/>
                </a:lnTo>
                <a:cubicBezTo>
                  <a:pt x="13139481" y="1181437"/>
                  <a:pt x="13318208" y="1433653"/>
                  <a:pt x="13318208" y="1727613"/>
                </a:cubicBezTo>
                <a:cubicBezTo>
                  <a:pt x="13318208" y="2119560"/>
                  <a:pt x="13000472" y="2437296"/>
                  <a:pt x="12608525" y="2437296"/>
                </a:cubicBezTo>
                <a:cubicBezTo>
                  <a:pt x="12314565" y="2437296"/>
                  <a:pt x="12062348" y="2258570"/>
                  <a:pt x="11954612" y="2003854"/>
                </a:cubicBezTo>
                <a:lnTo>
                  <a:pt x="11946108" y="1976456"/>
                </a:lnTo>
                <a:lnTo>
                  <a:pt x="11998402" y="1973816"/>
                </a:lnTo>
                <a:cubicBezTo>
                  <a:pt x="12464081" y="1926524"/>
                  <a:pt x="12834296" y="1556309"/>
                  <a:pt x="12881589" y="1090629"/>
                </a:cubicBezTo>
                <a:close/>
                <a:moveTo>
                  <a:pt x="7431205" y="270763"/>
                </a:moveTo>
                <a:cubicBezTo>
                  <a:pt x="8460067" y="270763"/>
                  <a:pt x="9294125" y="1104821"/>
                  <a:pt x="9294125" y="2133683"/>
                </a:cubicBezTo>
                <a:cubicBezTo>
                  <a:pt x="9294125" y="2905330"/>
                  <a:pt x="8824967" y="3567399"/>
                  <a:pt x="8156337" y="3850206"/>
                </a:cubicBezTo>
                <a:lnTo>
                  <a:pt x="8007892" y="3904537"/>
                </a:lnTo>
                <a:lnTo>
                  <a:pt x="8004168" y="3830793"/>
                </a:lnTo>
                <a:cubicBezTo>
                  <a:pt x="7880882" y="2616814"/>
                  <a:pt x="7216421" y="1562820"/>
                  <a:pt x="6255837" y="913862"/>
                </a:cubicBezTo>
                <a:lnTo>
                  <a:pt x="6110199" y="820496"/>
                </a:lnTo>
                <a:lnTo>
                  <a:pt x="6113922" y="816400"/>
                </a:lnTo>
                <a:cubicBezTo>
                  <a:pt x="6451044" y="479278"/>
                  <a:pt x="6916774" y="270763"/>
                  <a:pt x="7431205" y="270763"/>
                </a:cubicBezTo>
                <a:close/>
                <a:moveTo>
                  <a:pt x="4012442" y="228600"/>
                </a:moveTo>
                <a:cubicBezTo>
                  <a:pt x="4774196" y="228600"/>
                  <a:pt x="5486370" y="440874"/>
                  <a:pt x="6093039" y="809495"/>
                </a:cubicBezTo>
                <a:lnTo>
                  <a:pt x="6110199" y="820496"/>
                </a:lnTo>
                <a:lnTo>
                  <a:pt x="5993685" y="948693"/>
                </a:lnTo>
                <a:cubicBezTo>
                  <a:pt x="5727929" y="1270716"/>
                  <a:pt x="5568285" y="1683556"/>
                  <a:pt x="5568285" y="2133683"/>
                </a:cubicBezTo>
                <a:cubicBezTo>
                  <a:pt x="5568285" y="3162545"/>
                  <a:pt x="6402343" y="3996603"/>
                  <a:pt x="7431205" y="3996603"/>
                </a:cubicBezTo>
                <a:cubicBezTo>
                  <a:pt x="7624116" y="3996603"/>
                  <a:pt x="7810179" y="3967281"/>
                  <a:pt x="7985180" y="3912850"/>
                </a:cubicBezTo>
                <a:lnTo>
                  <a:pt x="8007892" y="3904537"/>
                </a:lnTo>
                <a:lnTo>
                  <a:pt x="8024884" y="4241042"/>
                </a:lnTo>
                <a:cubicBezTo>
                  <a:pt x="8024884" y="6457053"/>
                  <a:pt x="6228453" y="8253484"/>
                  <a:pt x="4012442" y="8253484"/>
                </a:cubicBezTo>
                <a:cubicBezTo>
                  <a:pt x="1796431" y="8253484"/>
                  <a:pt x="0" y="6457053"/>
                  <a:pt x="0" y="4241042"/>
                </a:cubicBezTo>
                <a:cubicBezTo>
                  <a:pt x="0" y="2025031"/>
                  <a:pt x="1796431" y="228600"/>
                  <a:pt x="4012442" y="228600"/>
                </a:cubicBezTo>
                <a:close/>
                <a:moveTo>
                  <a:pt x="11897235" y="0"/>
                </a:moveTo>
                <a:cubicBezTo>
                  <a:pt x="12443700" y="0"/>
                  <a:pt x="12886697" y="442997"/>
                  <a:pt x="12886697" y="989462"/>
                </a:cubicBezTo>
                <a:lnTo>
                  <a:pt x="12882479" y="1072991"/>
                </a:lnTo>
                <a:lnTo>
                  <a:pt x="12751551" y="1032349"/>
                </a:lnTo>
                <a:cubicBezTo>
                  <a:pt x="12705352" y="1022895"/>
                  <a:pt x="12657518" y="1017930"/>
                  <a:pt x="12608525" y="1017930"/>
                </a:cubicBezTo>
                <a:cubicBezTo>
                  <a:pt x="12216578" y="1017930"/>
                  <a:pt x="11898842" y="1335666"/>
                  <a:pt x="11898842" y="1727613"/>
                </a:cubicBezTo>
                <a:cubicBezTo>
                  <a:pt x="11898842" y="1776607"/>
                  <a:pt x="11903807" y="1824440"/>
                  <a:pt x="11913260" y="1870639"/>
                </a:cubicBezTo>
                <a:lnTo>
                  <a:pt x="11946108" y="1976456"/>
                </a:lnTo>
                <a:lnTo>
                  <a:pt x="11897235" y="1978924"/>
                </a:lnTo>
                <a:cubicBezTo>
                  <a:pt x="11350770" y="1978924"/>
                  <a:pt x="10907773" y="1535927"/>
                  <a:pt x="10907773" y="989462"/>
                </a:cubicBezTo>
                <a:cubicBezTo>
                  <a:pt x="10907773" y="442997"/>
                  <a:pt x="11350770" y="0"/>
                  <a:pt x="11897235" y="0"/>
                </a:cubicBezTo>
                <a:close/>
              </a:path>
            </a:pathLst>
          </a:custGeom>
          <a:solidFill>
            <a:schemeClr val="accent5">
              <a:lumMod val="20000"/>
              <a:lumOff val="80000"/>
              <a:alpha val="166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3" name="Plassholder for lysbildenummer 2"/>
          <p:cNvSpPr>
            <a:spLocks noGrp="1"/>
          </p:cNvSpPr>
          <p:nvPr>
            <p:ph type="sldNum" sz="quarter" idx="10"/>
          </p:nvPr>
        </p:nvSpPr>
        <p:spPr/>
        <p:txBody>
          <a:bodyPr/>
          <a:lstStyle>
            <a:lvl1pPr>
              <a:defRPr>
                <a:solidFill>
                  <a:schemeClr val="tx2">
                    <a:lumMod val="20000"/>
                    <a:lumOff val="80000"/>
                  </a:schemeClr>
                </a:solidFill>
              </a:defRPr>
            </a:lvl1pPr>
          </a:lstStyle>
          <a:p>
            <a:fld id="{2A7D75EB-BD23-FF4F-80AE-955DA86030AC}" type="slidenum">
              <a:rPr lang="nb-NO" smtClean="0"/>
              <a:pPr/>
              <a:t>‹#›</a:t>
            </a:fld>
            <a:endParaRPr lang="nb-NO" dirty="0"/>
          </a:p>
        </p:txBody>
      </p:sp>
      <p:sp>
        <p:nvSpPr>
          <p:cNvPr id="4" name="Tittel 1">
            <a:extLst>
              <a:ext uri="{FF2B5EF4-FFF2-40B4-BE49-F238E27FC236}">
                <a16:creationId xmlns:a16="http://schemas.microsoft.com/office/drawing/2014/main" id="{EAE98E65-B32B-9EF3-6CED-8406B7B27F22}"/>
              </a:ext>
            </a:extLst>
          </p:cNvPr>
          <p:cNvSpPr>
            <a:spLocks noGrp="1"/>
          </p:cNvSpPr>
          <p:nvPr>
            <p:ph type="title" hasCustomPrompt="1"/>
          </p:nvPr>
        </p:nvSpPr>
        <p:spPr>
          <a:xfrm>
            <a:off x="803275" y="3812470"/>
            <a:ext cx="6877051" cy="1765738"/>
          </a:xfrm>
        </p:spPr>
        <p:txBody>
          <a:bodyPr anchor="t">
            <a:normAutofit/>
          </a:bodyPr>
          <a:lstStyle>
            <a:lvl1pPr>
              <a:defRPr sz="3600" b="1" baseline="0">
                <a:solidFill>
                  <a:schemeClr val="accent5">
                    <a:lumMod val="20000"/>
                    <a:lumOff val="80000"/>
                  </a:schemeClr>
                </a:solidFill>
              </a:defRPr>
            </a:lvl1pPr>
          </a:lstStyle>
          <a:p>
            <a:r>
              <a:rPr lang="nb-NO" dirty="0"/>
              <a:t>KLIKK FOR Å REDIGERE TITTELSTIL</a:t>
            </a:r>
          </a:p>
        </p:txBody>
      </p:sp>
      <p:sp>
        <p:nvSpPr>
          <p:cNvPr id="6" name="Plassholder for tekst 5">
            <a:extLst>
              <a:ext uri="{FF2B5EF4-FFF2-40B4-BE49-F238E27FC236}">
                <a16:creationId xmlns:a16="http://schemas.microsoft.com/office/drawing/2014/main" id="{6A509353-8FAA-288D-B2DB-18AEC6CCC33A}"/>
              </a:ext>
            </a:extLst>
          </p:cNvPr>
          <p:cNvSpPr>
            <a:spLocks noGrp="1"/>
          </p:cNvSpPr>
          <p:nvPr>
            <p:ph type="body" sz="quarter" idx="11" hasCustomPrompt="1"/>
          </p:nvPr>
        </p:nvSpPr>
        <p:spPr>
          <a:xfrm>
            <a:off x="803275" y="3280983"/>
            <a:ext cx="6878404" cy="439737"/>
          </a:xfrm>
          <a:prstGeom prst="rect">
            <a:avLst/>
          </a:prstGeom>
        </p:spPr>
        <p:txBody>
          <a:bodyPr>
            <a:normAutofit/>
          </a:bodyPr>
          <a:lstStyle>
            <a:lvl1pPr marL="0" indent="0">
              <a:buFont typeface="Arial" charset="0"/>
              <a:buNone/>
              <a:defRPr sz="1800">
                <a:solidFill>
                  <a:schemeClr val="accent5">
                    <a:lumMod val="20000"/>
                    <a:lumOff val="80000"/>
                  </a:schemeClr>
                </a:solidFill>
                <a:latin typeface="Century Gothic" panose="020B0502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Ingress - minitittel</a:t>
            </a:r>
          </a:p>
        </p:txBody>
      </p:sp>
    </p:spTree>
    <p:extLst>
      <p:ext uri="{BB962C8B-B14F-4D97-AF65-F5344CB8AC3E}">
        <p14:creationId xmlns:p14="http://schemas.microsoft.com/office/powerpoint/2010/main" val="801527927"/>
      </p:ext>
    </p:extLst>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Kapittelinndeling gul">
    <p:bg>
      <p:bgPr>
        <a:solidFill>
          <a:schemeClr val="accent3"/>
        </a:solidFill>
        <a:effectLst/>
      </p:bgPr>
    </p:bg>
    <p:spTree>
      <p:nvGrpSpPr>
        <p:cNvPr id="1" name=""/>
        <p:cNvGrpSpPr/>
        <p:nvPr/>
      </p:nvGrpSpPr>
      <p:grpSpPr>
        <a:xfrm>
          <a:off x="0" y="0"/>
          <a:ext cx="0" cy="0"/>
          <a:chOff x="0" y="0"/>
          <a:chExt cx="0" cy="0"/>
        </a:xfrm>
      </p:grpSpPr>
      <p:sp>
        <p:nvSpPr>
          <p:cNvPr id="4" name="Friform 3">
            <a:extLst>
              <a:ext uri="{FF2B5EF4-FFF2-40B4-BE49-F238E27FC236}">
                <a16:creationId xmlns:a16="http://schemas.microsoft.com/office/drawing/2014/main" id="{2B2C0842-D74F-7238-2922-4FE11B411A82}"/>
              </a:ext>
            </a:extLst>
          </p:cNvPr>
          <p:cNvSpPr/>
          <p:nvPr userDrawn="1"/>
        </p:nvSpPr>
        <p:spPr>
          <a:xfrm rot="10358657">
            <a:off x="348473" y="-538221"/>
            <a:ext cx="11495051" cy="7638406"/>
          </a:xfrm>
          <a:custGeom>
            <a:avLst/>
            <a:gdLst>
              <a:gd name="connsiteX0" fmla="*/ 1130662 w 10668577"/>
              <a:gd name="connsiteY0" fmla="*/ 5361746 h 7089218"/>
              <a:gd name="connsiteX1" fmla="*/ 1994398 w 10668577"/>
              <a:gd name="connsiteY1" fmla="*/ 6225482 h 7089218"/>
              <a:gd name="connsiteX2" fmla="*/ 1130662 w 10668577"/>
              <a:gd name="connsiteY2" fmla="*/ 7089218 h 7089218"/>
              <a:gd name="connsiteX3" fmla="*/ 266926 w 10668577"/>
              <a:gd name="connsiteY3" fmla="*/ 6225482 h 7089218"/>
              <a:gd name="connsiteX4" fmla="*/ 268797 w 10668577"/>
              <a:gd name="connsiteY4" fmla="*/ 6188430 h 7089218"/>
              <a:gd name="connsiteX5" fmla="*/ 350646 w 10668577"/>
              <a:gd name="connsiteY5" fmla="*/ 6232855 h 7089218"/>
              <a:gd name="connsiteX6" fmla="*/ 574118 w 10668577"/>
              <a:gd name="connsiteY6" fmla="*/ 6277972 h 7089218"/>
              <a:gd name="connsiteX7" fmla="*/ 1148236 w 10668577"/>
              <a:gd name="connsiteY7" fmla="*/ 5703854 h 7089218"/>
              <a:gd name="connsiteX8" fmla="*/ 1050186 w 10668577"/>
              <a:gd name="connsiteY8" fmla="*/ 5382859 h 7089218"/>
              <a:gd name="connsiteX9" fmla="*/ 1037106 w 10668577"/>
              <a:gd name="connsiteY9" fmla="*/ 5367006 h 7089218"/>
              <a:gd name="connsiteX10" fmla="*/ 1042351 w 10668577"/>
              <a:gd name="connsiteY10" fmla="*/ 5366206 h 7089218"/>
              <a:gd name="connsiteX11" fmla="*/ 1130662 w 10668577"/>
              <a:gd name="connsiteY11" fmla="*/ 5361746 h 7089218"/>
              <a:gd name="connsiteX12" fmla="*/ 574118 w 10668577"/>
              <a:gd name="connsiteY12" fmla="*/ 5129736 h 7089218"/>
              <a:gd name="connsiteX13" fmla="*/ 980081 w 10668577"/>
              <a:gd name="connsiteY13" fmla="*/ 5297891 h 7089218"/>
              <a:gd name="connsiteX14" fmla="*/ 1037106 w 10668577"/>
              <a:gd name="connsiteY14" fmla="*/ 5367006 h 7089218"/>
              <a:gd name="connsiteX15" fmla="*/ 956590 w 10668577"/>
              <a:gd name="connsiteY15" fmla="*/ 5379294 h 7089218"/>
              <a:gd name="connsiteX16" fmla="*/ 271386 w 10668577"/>
              <a:gd name="connsiteY16" fmla="*/ 6137170 h 7089218"/>
              <a:gd name="connsiteX17" fmla="*/ 268797 w 10668577"/>
              <a:gd name="connsiteY17" fmla="*/ 6188430 h 7089218"/>
              <a:gd name="connsiteX18" fmla="*/ 253123 w 10668577"/>
              <a:gd name="connsiteY18" fmla="*/ 6179922 h 7089218"/>
              <a:gd name="connsiteX19" fmla="*/ 0 w 10668577"/>
              <a:gd name="connsiteY19" fmla="*/ 5703854 h 7089218"/>
              <a:gd name="connsiteX20" fmla="*/ 574118 w 10668577"/>
              <a:gd name="connsiteY20" fmla="*/ 5129736 h 7089218"/>
              <a:gd name="connsiteX21" fmla="*/ 4288275 w 10668577"/>
              <a:gd name="connsiteY21" fmla="*/ 3843813 h 7089218"/>
              <a:gd name="connsiteX22" fmla="*/ 4292270 w 10668577"/>
              <a:gd name="connsiteY22" fmla="*/ 3869990 h 7089218"/>
              <a:gd name="connsiteX23" fmla="*/ 5646885 w 10668577"/>
              <a:gd name="connsiteY23" fmla="*/ 5891670 h 7089218"/>
              <a:gd name="connsiteX24" fmla="*/ 5813053 w 10668577"/>
              <a:gd name="connsiteY24" fmla="*/ 5992619 h 7089218"/>
              <a:gd name="connsiteX25" fmla="*/ 5764531 w 10668577"/>
              <a:gd name="connsiteY25" fmla="*/ 6046008 h 7089218"/>
              <a:gd name="connsiteX26" fmla="*/ 4809138 w 10668577"/>
              <a:gd name="connsiteY26" fmla="*/ 6441744 h 7089218"/>
              <a:gd name="connsiteX27" fmla="*/ 3458009 w 10668577"/>
              <a:gd name="connsiteY27" fmla="*/ 5090615 h 7089218"/>
              <a:gd name="connsiteX28" fmla="*/ 4283218 w 10668577"/>
              <a:gd name="connsiteY28" fmla="*/ 3845664 h 7089218"/>
              <a:gd name="connsiteX29" fmla="*/ 1741913 w 10668577"/>
              <a:gd name="connsiteY29" fmla="*/ 1889419 h 7089218"/>
              <a:gd name="connsiteX30" fmla="*/ 2553956 w 10668577"/>
              <a:gd name="connsiteY30" fmla="*/ 2701462 h 7089218"/>
              <a:gd name="connsiteX31" fmla="*/ 1741913 w 10668577"/>
              <a:gd name="connsiteY31" fmla="*/ 3513505 h 7089218"/>
              <a:gd name="connsiteX32" fmla="*/ 929870 w 10668577"/>
              <a:gd name="connsiteY32" fmla="*/ 2701462 h 7089218"/>
              <a:gd name="connsiteX33" fmla="*/ 1741913 w 10668577"/>
              <a:gd name="connsiteY33" fmla="*/ 1889419 h 7089218"/>
              <a:gd name="connsiteX34" fmla="*/ 7447705 w 10668577"/>
              <a:gd name="connsiteY34" fmla="*/ 0 h 7089218"/>
              <a:gd name="connsiteX35" fmla="*/ 10668577 w 10668577"/>
              <a:gd name="connsiteY35" fmla="*/ 3220872 h 7089218"/>
              <a:gd name="connsiteX36" fmla="*/ 7447705 w 10668577"/>
              <a:gd name="connsiteY36" fmla="*/ 6441744 h 7089218"/>
              <a:gd name="connsiteX37" fmla="*/ 5912447 w 10668577"/>
              <a:gd name="connsiteY37" fmla="*/ 6053002 h 7089218"/>
              <a:gd name="connsiteX38" fmla="*/ 5813053 w 10668577"/>
              <a:gd name="connsiteY38" fmla="*/ 5992619 h 7089218"/>
              <a:gd name="connsiteX39" fmla="*/ 5851735 w 10668577"/>
              <a:gd name="connsiteY39" fmla="*/ 5950059 h 7089218"/>
              <a:gd name="connsiteX40" fmla="*/ 6160267 w 10668577"/>
              <a:gd name="connsiteY40" fmla="*/ 5090615 h 7089218"/>
              <a:gd name="connsiteX41" fmla="*/ 4809138 w 10668577"/>
              <a:gd name="connsiteY41" fmla="*/ 3739486 h 7089218"/>
              <a:gd name="connsiteX42" fmla="*/ 4407354 w 10668577"/>
              <a:gd name="connsiteY42" fmla="*/ 3800230 h 7089218"/>
              <a:gd name="connsiteX43" fmla="*/ 4288275 w 10668577"/>
              <a:gd name="connsiteY43" fmla="*/ 3843813 h 7089218"/>
              <a:gd name="connsiteX44" fmla="*/ 4243462 w 10668577"/>
              <a:gd name="connsiteY44" fmla="*/ 3550187 h 7089218"/>
              <a:gd name="connsiteX45" fmla="*/ 4226833 w 10668577"/>
              <a:gd name="connsiteY45" fmla="*/ 3220872 h 7089218"/>
              <a:gd name="connsiteX46" fmla="*/ 7447705 w 10668577"/>
              <a:gd name="connsiteY46" fmla="*/ 0 h 7089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68577" h="7089218">
                <a:moveTo>
                  <a:pt x="1130662" y="5361746"/>
                </a:moveTo>
                <a:cubicBezTo>
                  <a:pt x="1607690" y="5361746"/>
                  <a:pt x="1994398" y="5748454"/>
                  <a:pt x="1994398" y="6225482"/>
                </a:cubicBezTo>
                <a:cubicBezTo>
                  <a:pt x="1994398" y="6702510"/>
                  <a:pt x="1607690" y="7089218"/>
                  <a:pt x="1130662" y="7089218"/>
                </a:cubicBezTo>
                <a:cubicBezTo>
                  <a:pt x="653634" y="7089218"/>
                  <a:pt x="266926" y="6702510"/>
                  <a:pt x="266926" y="6225482"/>
                </a:cubicBezTo>
                <a:lnTo>
                  <a:pt x="268797" y="6188430"/>
                </a:lnTo>
                <a:lnTo>
                  <a:pt x="350646" y="6232855"/>
                </a:lnTo>
                <a:cubicBezTo>
                  <a:pt x="419332" y="6261907"/>
                  <a:pt x="494849" y="6277972"/>
                  <a:pt x="574118" y="6277972"/>
                </a:cubicBezTo>
                <a:cubicBezTo>
                  <a:pt x="891196" y="6277972"/>
                  <a:pt x="1148236" y="6020931"/>
                  <a:pt x="1148236" y="5703854"/>
                </a:cubicBezTo>
                <a:cubicBezTo>
                  <a:pt x="1148236" y="5584950"/>
                  <a:pt x="1112090" y="5474489"/>
                  <a:pt x="1050186" y="5382859"/>
                </a:cubicBezTo>
                <a:lnTo>
                  <a:pt x="1037106" y="5367006"/>
                </a:lnTo>
                <a:lnTo>
                  <a:pt x="1042351" y="5366206"/>
                </a:lnTo>
                <a:cubicBezTo>
                  <a:pt x="1071387" y="5363257"/>
                  <a:pt x="1100848" y="5361746"/>
                  <a:pt x="1130662" y="5361746"/>
                </a:cubicBezTo>
                <a:close/>
                <a:moveTo>
                  <a:pt x="574118" y="5129736"/>
                </a:moveTo>
                <a:cubicBezTo>
                  <a:pt x="732657" y="5129736"/>
                  <a:pt x="876186" y="5193997"/>
                  <a:pt x="980081" y="5297891"/>
                </a:cubicBezTo>
                <a:lnTo>
                  <a:pt x="1037106" y="5367006"/>
                </a:lnTo>
                <a:lnTo>
                  <a:pt x="956590" y="5379294"/>
                </a:lnTo>
                <a:cubicBezTo>
                  <a:pt x="591113" y="5454082"/>
                  <a:pt x="309720" y="5759699"/>
                  <a:pt x="271386" y="6137170"/>
                </a:cubicBezTo>
                <a:lnTo>
                  <a:pt x="268797" y="6188430"/>
                </a:lnTo>
                <a:lnTo>
                  <a:pt x="253123" y="6179922"/>
                </a:lnTo>
                <a:cubicBezTo>
                  <a:pt x="100407" y="6076749"/>
                  <a:pt x="0" y="5902027"/>
                  <a:pt x="0" y="5703854"/>
                </a:cubicBezTo>
                <a:cubicBezTo>
                  <a:pt x="0" y="5386777"/>
                  <a:pt x="257041" y="5129736"/>
                  <a:pt x="574118" y="5129736"/>
                </a:cubicBezTo>
                <a:close/>
                <a:moveTo>
                  <a:pt x="4288275" y="3843813"/>
                </a:moveTo>
                <a:lnTo>
                  <a:pt x="4292270" y="3869990"/>
                </a:lnTo>
                <a:cubicBezTo>
                  <a:pt x="4463890" y="4708674"/>
                  <a:pt x="4961479" y="5428619"/>
                  <a:pt x="5646885" y="5891670"/>
                </a:cubicBezTo>
                <a:lnTo>
                  <a:pt x="5813053" y="5992619"/>
                </a:lnTo>
                <a:lnTo>
                  <a:pt x="5764531" y="6046008"/>
                </a:lnTo>
                <a:cubicBezTo>
                  <a:pt x="5520025" y="6290514"/>
                  <a:pt x="5182242" y="6441744"/>
                  <a:pt x="4809138" y="6441744"/>
                </a:cubicBezTo>
                <a:cubicBezTo>
                  <a:pt x="4062930" y="6441744"/>
                  <a:pt x="3458009" y="5836823"/>
                  <a:pt x="3458009" y="5090615"/>
                </a:cubicBezTo>
                <a:cubicBezTo>
                  <a:pt x="3458009" y="4530959"/>
                  <a:pt x="3798278" y="4050777"/>
                  <a:pt x="4283218" y="3845664"/>
                </a:cubicBezTo>
                <a:close/>
                <a:moveTo>
                  <a:pt x="1741913" y="1889419"/>
                </a:moveTo>
                <a:cubicBezTo>
                  <a:pt x="2190393" y="1889419"/>
                  <a:pt x="2553956" y="2252983"/>
                  <a:pt x="2553956" y="2701462"/>
                </a:cubicBezTo>
                <a:cubicBezTo>
                  <a:pt x="2553956" y="3149941"/>
                  <a:pt x="2190393" y="3513505"/>
                  <a:pt x="1741913" y="3513505"/>
                </a:cubicBezTo>
                <a:cubicBezTo>
                  <a:pt x="1293435" y="3513505"/>
                  <a:pt x="929870" y="3149941"/>
                  <a:pt x="929870" y="2701462"/>
                </a:cubicBezTo>
                <a:cubicBezTo>
                  <a:pt x="929870" y="2252983"/>
                  <a:pt x="1293435" y="1889419"/>
                  <a:pt x="1741913" y="1889419"/>
                </a:cubicBezTo>
                <a:close/>
                <a:moveTo>
                  <a:pt x="7447705" y="0"/>
                </a:moveTo>
                <a:cubicBezTo>
                  <a:pt x="9226543" y="0"/>
                  <a:pt x="10668577" y="1442034"/>
                  <a:pt x="10668577" y="3220872"/>
                </a:cubicBezTo>
                <a:cubicBezTo>
                  <a:pt x="10668577" y="4999710"/>
                  <a:pt x="9226543" y="6441744"/>
                  <a:pt x="7447705" y="6441744"/>
                </a:cubicBezTo>
                <a:cubicBezTo>
                  <a:pt x="6891818" y="6441744"/>
                  <a:pt x="6368823" y="6300921"/>
                  <a:pt x="5912447" y="6053002"/>
                </a:cubicBezTo>
                <a:lnTo>
                  <a:pt x="5813053" y="5992619"/>
                </a:lnTo>
                <a:lnTo>
                  <a:pt x="5851735" y="5950059"/>
                </a:lnTo>
                <a:cubicBezTo>
                  <a:pt x="6044482" y="5716504"/>
                  <a:pt x="6160267" y="5417081"/>
                  <a:pt x="6160267" y="5090615"/>
                </a:cubicBezTo>
                <a:cubicBezTo>
                  <a:pt x="6160267" y="4344407"/>
                  <a:pt x="5555346" y="3739486"/>
                  <a:pt x="4809138" y="3739486"/>
                </a:cubicBezTo>
                <a:cubicBezTo>
                  <a:pt x="4669224" y="3739486"/>
                  <a:pt x="4534278" y="3760753"/>
                  <a:pt x="4407354" y="3800230"/>
                </a:cubicBezTo>
                <a:lnTo>
                  <a:pt x="4288275" y="3843813"/>
                </a:lnTo>
                <a:lnTo>
                  <a:pt x="4243462" y="3550187"/>
                </a:lnTo>
                <a:cubicBezTo>
                  <a:pt x="4232466" y="3441911"/>
                  <a:pt x="4226833" y="3332049"/>
                  <a:pt x="4226833" y="3220872"/>
                </a:cubicBezTo>
                <a:cubicBezTo>
                  <a:pt x="4226833" y="1442034"/>
                  <a:pt x="5668867" y="0"/>
                  <a:pt x="7447705" y="0"/>
                </a:cubicBezTo>
                <a:close/>
              </a:path>
            </a:pathLst>
          </a:custGeom>
          <a:solidFill>
            <a:schemeClr val="accent4">
              <a:alpha val="1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3" name="Plassholder for lysbildenummer 2"/>
          <p:cNvSpPr>
            <a:spLocks noGrp="1"/>
          </p:cNvSpPr>
          <p:nvPr>
            <p:ph type="sldNum" sz="quarter" idx="10"/>
          </p:nvPr>
        </p:nvSpPr>
        <p:spPr/>
        <p:txBody>
          <a:bodyPr/>
          <a:lstStyle>
            <a:lvl1pPr>
              <a:defRPr>
                <a:solidFill>
                  <a:schemeClr val="accent6"/>
                </a:solidFill>
              </a:defRPr>
            </a:lvl1pPr>
          </a:lstStyle>
          <a:p>
            <a:fld id="{2A7D75EB-BD23-FF4F-80AE-955DA86030AC}" type="slidenum">
              <a:rPr lang="nb-NO" smtClean="0"/>
              <a:pPr/>
              <a:t>‹#›</a:t>
            </a:fld>
            <a:endParaRPr lang="nb-NO" dirty="0"/>
          </a:p>
        </p:txBody>
      </p:sp>
      <p:sp>
        <p:nvSpPr>
          <p:cNvPr id="6" name="Tittel 1">
            <a:extLst>
              <a:ext uri="{FF2B5EF4-FFF2-40B4-BE49-F238E27FC236}">
                <a16:creationId xmlns:a16="http://schemas.microsoft.com/office/drawing/2014/main" id="{17DCA92C-3F29-884C-318C-9C40029342BB}"/>
              </a:ext>
            </a:extLst>
          </p:cNvPr>
          <p:cNvSpPr>
            <a:spLocks noGrp="1"/>
          </p:cNvSpPr>
          <p:nvPr>
            <p:ph type="title" hasCustomPrompt="1"/>
          </p:nvPr>
        </p:nvSpPr>
        <p:spPr>
          <a:xfrm>
            <a:off x="803275" y="3812470"/>
            <a:ext cx="6877051" cy="1765738"/>
          </a:xfrm>
        </p:spPr>
        <p:txBody>
          <a:bodyPr anchor="t">
            <a:normAutofit/>
          </a:bodyPr>
          <a:lstStyle>
            <a:lvl1pPr>
              <a:defRPr sz="3600" b="1" baseline="0">
                <a:solidFill>
                  <a:schemeClr val="accent6"/>
                </a:solidFill>
              </a:defRPr>
            </a:lvl1pPr>
          </a:lstStyle>
          <a:p>
            <a:r>
              <a:rPr lang="nb-NO" dirty="0"/>
              <a:t>KLIKK FOR Å REDIGERE TITTELSTIL</a:t>
            </a:r>
          </a:p>
        </p:txBody>
      </p:sp>
      <p:sp>
        <p:nvSpPr>
          <p:cNvPr id="7" name="Plassholder for tekst 5">
            <a:extLst>
              <a:ext uri="{FF2B5EF4-FFF2-40B4-BE49-F238E27FC236}">
                <a16:creationId xmlns:a16="http://schemas.microsoft.com/office/drawing/2014/main" id="{E8C88EFC-201C-F2B1-D4BC-69D8489B7AEE}"/>
              </a:ext>
            </a:extLst>
          </p:cNvPr>
          <p:cNvSpPr>
            <a:spLocks noGrp="1"/>
          </p:cNvSpPr>
          <p:nvPr>
            <p:ph type="body" sz="quarter" idx="11" hasCustomPrompt="1"/>
          </p:nvPr>
        </p:nvSpPr>
        <p:spPr>
          <a:xfrm>
            <a:off x="803275" y="3280983"/>
            <a:ext cx="6878404" cy="439737"/>
          </a:xfrm>
          <a:prstGeom prst="rect">
            <a:avLst/>
          </a:prstGeom>
        </p:spPr>
        <p:txBody>
          <a:bodyPr>
            <a:normAutofit/>
          </a:bodyPr>
          <a:lstStyle>
            <a:lvl1pPr marL="0" indent="0">
              <a:buFont typeface="Arial" charset="0"/>
              <a:buNone/>
              <a:defRPr sz="1800">
                <a:solidFill>
                  <a:schemeClr val="accent6"/>
                </a:solidFill>
                <a:latin typeface="Century Gothic" panose="020B0502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Ingress - minitittel</a:t>
            </a:r>
          </a:p>
        </p:txBody>
      </p:sp>
    </p:spTree>
    <p:extLst>
      <p:ext uri="{BB962C8B-B14F-4D97-AF65-F5344CB8AC3E}">
        <p14:creationId xmlns:p14="http://schemas.microsoft.com/office/powerpoint/2010/main" val="3737386688"/>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1_Kapittelinndeling Mørk grå">
    <p:bg>
      <p:bgPr>
        <a:solidFill>
          <a:schemeClr val="accent6"/>
        </a:solidFill>
        <a:effectLst/>
      </p:bgPr>
    </p:bg>
    <p:spTree>
      <p:nvGrpSpPr>
        <p:cNvPr id="1" name=""/>
        <p:cNvGrpSpPr/>
        <p:nvPr/>
      </p:nvGrpSpPr>
      <p:grpSpPr>
        <a:xfrm>
          <a:off x="0" y="0"/>
          <a:ext cx="0" cy="0"/>
          <a:chOff x="0" y="0"/>
          <a:chExt cx="0" cy="0"/>
        </a:xfrm>
      </p:grpSpPr>
      <p:sp>
        <p:nvSpPr>
          <p:cNvPr id="4" name="Friform 3">
            <a:extLst>
              <a:ext uri="{FF2B5EF4-FFF2-40B4-BE49-F238E27FC236}">
                <a16:creationId xmlns:a16="http://schemas.microsoft.com/office/drawing/2014/main" id="{2B2C0842-D74F-7238-2922-4FE11B411A82}"/>
              </a:ext>
            </a:extLst>
          </p:cNvPr>
          <p:cNvSpPr/>
          <p:nvPr userDrawn="1"/>
        </p:nvSpPr>
        <p:spPr>
          <a:xfrm>
            <a:off x="1213845" y="0"/>
            <a:ext cx="10668577" cy="7089218"/>
          </a:xfrm>
          <a:custGeom>
            <a:avLst/>
            <a:gdLst>
              <a:gd name="connsiteX0" fmla="*/ 1130662 w 10668577"/>
              <a:gd name="connsiteY0" fmla="*/ 5361746 h 7089218"/>
              <a:gd name="connsiteX1" fmla="*/ 1994398 w 10668577"/>
              <a:gd name="connsiteY1" fmla="*/ 6225482 h 7089218"/>
              <a:gd name="connsiteX2" fmla="*/ 1130662 w 10668577"/>
              <a:gd name="connsiteY2" fmla="*/ 7089218 h 7089218"/>
              <a:gd name="connsiteX3" fmla="*/ 266926 w 10668577"/>
              <a:gd name="connsiteY3" fmla="*/ 6225482 h 7089218"/>
              <a:gd name="connsiteX4" fmla="*/ 268797 w 10668577"/>
              <a:gd name="connsiteY4" fmla="*/ 6188430 h 7089218"/>
              <a:gd name="connsiteX5" fmla="*/ 350646 w 10668577"/>
              <a:gd name="connsiteY5" fmla="*/ 6232855 h 7089218"/>
              <a:gd name="connsiteX6" fmla="*/ 574118 w 10668577"/>
              <a:gd name="connsiteY6" fmla="*/ 6277972 h 7089218"/>
              <a:gd name="connsiteX7" fmla="*/ 1148236 w 10668577"/>
              <a:gd name="connsiteY7" fmla="*/ 5703854 h 7089218"/>
              <a:gd name="connsiteX8" fmla="*/ 1050186 w 10668577"/>
              <a:gd name="connsiteY8" fmla="*/ 5382859 h 7089218"/>
              <a:gd name="connsiteX9" fmla="*/ 1037106 w 10668577"/>
              <a:gd name="connsiteY9" fmla="*/ 5367006 h 7089218"/>
              <a:gd name="connsiteX10" fmla="*/ 1042351 w 10668577"/>
              <a:gd name="connsiteY10" fmla="*/ 5366206 h 7089218"/>
              <a:gd name="connsiteX11" fmla="*/ 1130662 w 10668577"/>
              <a:gd name="connsiteY11" fmla="*/ 5361746 h 7089218"/>
              <a:gd name="connsiteX12" fmla="*/ 574118 w 10668577"/>
              <a:gd name="connsiteY12" fmla="*/ 5129736 h 7089218"/>
              <a:gd name="connsiteX13" fmla="*/ 980081 w 10668577"/>
              <a:gd name="connsiteY13" fmla="*/ 5297891 h 7089218"/>
              <a:gd name="connsiteX14" fmla="*/ 1037106 w 10668577"/>
              <a:gd name="connsiteY14" fmla="*/ 5367006 h 7089218"/>
              <a:gd name="connsiteX15" fmla="*/ 956590 w 10668577"/>
              <a:gd name="connsiteY15" fmla="*/ 5379294 h 7089218"/>
              <a:gd name="connsiteX16" fmla="*/ 271386 w 10668577"/>
              <a:gd name="connsiteY16" fmla="*/ 6137170 h 7089218"/>
              <a:gd name="connsiteX17" fmla="*/ 268797 w 10668577"/>
              <a:gd name="connsiteY17" fmla="*/ 6188430 h 7089218"/>
              <a:gd name="connsiteX18" fmla="*/ 253123 w 10668577"/>
              <a:gd name="connsiteY18" fmla="*/ 6179922 h 7089218"/>
              <a:gd name="connsiteX19" fmla="*/ 0 w 10668577"/>
              <a:gd name="connsiteY19" fmla="*/ 5703854 h 7089218"/>
              <a:gd name="connsiteX20" fmla="*/ 574118 w 10668577"/>
              <a:gd name="connsiteY20" fmla="*/ 5129736 h 7089218"/>
              <a:gd name="connsiteX21" fmla="*/ 4288275 w 10668577"/>
              <a:gd name="connsiteY21" fmla="*/ 3843813 h 7089218"/>
              <a:gd name="connsiteX22" fmla="*/ 4292270 w 10668577"/>
              <a:gd name="connsiteY22" fmla="*/ 3869990 h 7089218"/>
              <a:gd name="connsiteX23" fmla="*/ 5646885 w 10668577"/>
              <a:gd name="connsiteY23" fmla="*/ 5891670 h 7089218"/>
              <a:gd name="connsiteX24" fmla="*/ 5813053 w 10668577"/>
              <a:gd name="connsiteY24" fmla="*/ 5992619 h 7089218"/>
              <a:gd name="connsiteX25" fmla="*/ 5764531 w 10668577"/>
              <a:gd name="connsiteY25" fmla="*/ 6046008 h 7089218"/>
              <a:gd name="connsiteX26" fmla="*/ 4809138 w 10668577"/>
              <a:gd name="connsiteY26" fmla="*/ 6441744 h 7089218"/>
              <a:gd name="connsiteX27" fmla="*/ 3458009 w 10668577"/>
              <a:gd name="connsiteY27" fmla="*/ 5090615 h 7089218"/>
              <a:gd name="connsiteX28" fmla="*/ 4283218 w 10668577"/>
              <a:gd name="connsiteY28" fmla="*/ 3845664 h 7089218"/>
              <a:gd name="connsiteX29" fmla="*/ 1741913 w 10668577"/>
              <a:gd name="connsiteY29" fmla="*/ 1889419 h 7089218"/>
              <a:gd name="connsiteX30" fmla="*/ 2553956 w 10668577"/>
              <a:gd name="connsiteY30" fmla="*/ 2701462 h 7089218"/>
              <a:gd name="connsiteX31" fmla="*/ 1741913 w 10668577"/>
              <a:gd name="connsiteY31" fmla="*/ 3513505 h 7089218"/>
              <a:gd name="connsiteX32" fmla="*/ 929870 w 10668577"/>
              <a:gd name="connsiteY32" fmla="*/ 2701462 h 7089218"/>
              <a:gd name="connsiteX33" fmla="*/ 1741913 w 10668577"/>
              <a:gd name="connsiteY33" fmla="*/ 1889419 h 7089218"/>
              <a:gd name="connsiteX34" fmla="*/ 7447705 w 10668577"/>
              <a:gd name="connsiteY34" fmla="*/ 0 h 7089218"/>
              <a:gd name="connsiteX35" fmla="*/ 10668577 w 10668577"/>
              <a:gd name="connsiteY35" fmla="*/ 3220872 h 7089218"/>
              <a:gd name="connsiteX36" fmla="*/ 7447705 w 10668577"/>
              <a:gd name="connsiteY36" fmla="*/ 6441744 h 7089218"/>
              <a:gd name="connsiteX37" fmla="*/ 5912447 w 10668577"/>
              <a:gd name="connsiteY37" fmla="*/ 6053002 h 7089218"/>
              <a:gd name="connsiteX38" fmla="*/ 5813053 w 10668577"/>
              <a:gd name="connsiteY38" fmla="*/ 5992619 h 7089218"/>
              <a:gd name="connsiteX39" fmla="*/ 5851735 w 10668577"/>
              <a:gd name="connsiteY39" fmla="*/ 5950059 h 7089218"/>
              <a:gd name="connsiteX40" fmla="*/ 6160267 w 10668577"/>
              <a:gd name="connsiteY40" fmla="*/ 5090615 h 7089218"/>
              <a:gd name="connsiteX41" fmla="*/ 4809138 w 10668577"/>
              <a:gd name="connsiteY41" fmla="*/ 3739486 h 7089218"/>
              <a:gd name="connsiteX42" fmla="*/ 4407354 w 10668577"/>
              <a:gd name="connsiteY42" fmla="*/ 3800230 h 7089218"/>
              <a:gd name="connsiteX43" fmla="*/ 4288275 w 10668577"/>
              <a:gd name="connsiteY43" fmla="*/ 3843813 h 7089218"/>
              <a:gd name="connsiteX44" fmla="*/ 4243462 w 10668577"/>
              <a:gd name="connsiteY44" fmla="*/ 3550187 h 7089218"/>
              <a:gd name="connsiteX45" fmla="*/ 4226833 w 10668577"/>
              <a:gd name="connsiteY45" fmla="*/ 3220872 h 7089218"/>
              <a:gd name="connsiteX46" fmla="*/ 7447705 w 10668577"/>
              <a:gd name="connsiteY46" fmla="*/ 0 h 7089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68577" h="7089218">
                <a:moveTo>
                  <a:pt x="1130662" y="5361746"/>
                </a:moveTo>
                <a:cubicBezTo>
                  <a:pt x="1607690" y="5361746"/>
                  <a:pt x="1994398" y="5748454"/>
                  <a:pt x="1994398" y="6225482"/>
                </a:cubicBezTo>
                <a:cubicBezTo>
                  <a:pt x="1994398" y="6702510"/>
                  <a:pt x="1607690" y="7089218"/>
                  <a:pt x="1130662" y="7089218"/>
                </a:cubicBezTo>
                <a:cubicBezTo>
                  <a:pt x="653634" y="7089218"/>
                  <a:pt x="266926" y="6702510"/>
                  <a:pt x="266926" y="6225482"/>
                </a:cubicBezTo>
                <a:lnTo>
                  <a:pt x="268797" y="6188430"/>
                </a:lnTo>
                <a:lnTo>
                  <a:pt x="350646" y="6232855"/>
                </a:lnTo>
                <a:cubicBezTo>
                  <a:pt x="419332" y="6261907"/>
                  <a:pt x="494849" y="6277972"/>
                  <a:pt x="574118" y="6277972"/>
                </a:cubicBezTo>
                <a:cubicBezTo>
                  <a:pt x="891196" y="6277972"/>
                  <a:pt x="1148236" y="6020931"/>
                  <a:pt x="1148236" y="5703854"/>
                </a:cubicBezTo>
                <a:cubicBezTo>
                  <a:pt x="1148236" y="5584950"/>
                  <a:pt x="1112090" y="5474489"/>
                  <a:pt x="1050186" y="5382859"/>
                </a:cubicBezTo>
                <a:lnTo>
                  <a:pt x="1037106" y="5367006"/>
                </a:lnTo>
                <a:lnTo>
                  <a:pt x="1042351" y="5366206"/>
                </a:lnTo>
                <a:cubicBezTo>
                  <a:pt x="1071387" y="5363257"/>
                  <a:pt x="1100848" y="5361746"/>
                  <a:pt x="1130662" y="5361746"/>
                </a:cubicBezTo>
                <a:close/>
                <a:moveTo>
                  <a:pt x="574118" y="5129736"/>
                </a:moveTo>
                <a:cubicBezTo>
                  <a:pt x="732657" y="5129736"/>
                  <a:pt x="876186" y="5193997"/>
                  <a:pt x="980081" y="5297891"/>
                </a:cubicBezTo>
                <a:lnTo>
                  <a:pt x="1037106" y="5367006"/>
                </a:lnTo>
                <a:lnTo>
                  <a:pt x="956590" y="5379294"/>
                </a:lnTo>
                <a:cubicBezTo>
                  <a:pt x="591113" y="5454082"/>
                  <a:pt x="309720" y="5759699"/>
                  <a:pt x="271386" y="6137170"/>
                </a:cubicBezTo>
                <a:lnTo>
                  <a:pt x="268797" y="6188430"/>
                </a:lnTo>
                <a:lnTo>
                  <a:pt x="253123" y="6179922"/>
                </a:lnTo>
                <a:cubicBezTo>
                  <a:pt x="100407" y="6076749"/>
                  <a:pt x="0" y="5902027"/>
                  <a:pt x="0" y="5703854"/>
                </a:cubicBezTo>
                <a:cubicBezTo>
                  <a:pt x="0" y="5386777"/>
                  <a:pt x="257041" y="5129736"/>
                  <a:pt x="574118" y="5129736"/>
                </a:cubicBezTo>
                <a:close/>
                <a:moveTo>
                  <a:pt x="4288275" y="3843813"/>
                </a:moveTo>
                <a:lnTo>
                  <a:pt x="4292270" y="3869990"/>
                </a:lnTo>
                <a:cubicBezTo>
                  <a:pt x="4463890" y="4708674"/>
                  <a:pt x="4961479" y="5428619"/>
                  <a:pt x="5646885" y="5891670"/>
                </a:cubicBezTo>
                <a:lnTo>
                  <a:pt x="5813053" y="5992619"/>
                </a:lnTo>
                <a:lnTo>
                  <a:pt x="5764531" y="6046008"/>
                </a:lnTo>
                <a:cubicBezTo>
                  <a:pt x="5520025" y="6290514"/>
                  <a:pt x="5182242" y="6441744"/>
                  <a:pt x="4809138" y="6441744"/>
                </a:cubicBezTo>
                <a:cubicBezTo>
                  <a:pt x="4062930" y="6441744"/>
                  <a:pt x="3458009" y="5836823"/>
                  <a:pt x="3458009" y="5090615"/>
                </a:cubicBezTo>
                <a:cubicBezTo>
                  <a:pt x="3458009" y="4530959"/>
                  <a:pt x="3798278" y="4050777"/>
                  <a:pt x="4283218" y="3845664"/>
                </a:cubicBezTo>
                <a:close/>
                <a:moveTo>
                  <a:pt x="1741913" y="1889419"/>
                </a:moveTo>
                <a:cubicBezTo>
                  <a:pt x="2190393" y="1889419"/>
                  <a:pt x="2553956" y="2252983"/>
                  <a:pt x="2553956" y="2701462"/>
                </a:cubicBezTo>
                <a:cubicBezTo>
                  <a:pt x="2553956" y="3149941"/>
                  <a:pt x="2190393" y="3513505"/>
                  <a:pt x="1741913" y="3513505"/>
                </a:cubicBezTo>
                <a:cubicBezTo>
                  <a:pt x="1293435" y="3513505"/>
                  <a:pt x="929870" y="3149941"/>
                  <a:pt x="929870" y="2701462"/>
                </a:cubicBezTo>
                <a:cubicBezTo>
                  <a:pt x="929870" y="2252983"/>
                  <a:pt x="1293435" y="1889419"/>
                  <a:pt x="1741913" y="1889419"/>
                </a:cubicBezTo>
                <a:close/>
                <a:moveTo>
                  <a:pt x="7447705" y="0"/>
                </a:moveTo>
                <a:cubicBezTo>
                  <a:pt x="9226543" y="0"/>
                  <a:pt x="10668577" y="1442034"/>
                  <a:pt x="10668577" y="3220872"/>
                </a:cubicBezTo>
                <a:cubicBezTo>
                  <a:pt x="10668577" y="4999710"/>
                  <a:pt x="9226543" y="6441744"/>
                  <a:pt x="7447705" y="6441744"/>
                </a:cubicBezTo>
                <a:cubicBezTo>
                  <a:pt x="6891818" y="6441744"/>
                  <a:pt x="6368823" y="6300921"/>
                  <a:pt x="5912447" y="6053002"/>
                </a:cubicBezTo>
                <a:lnTo>
                  <a:pt x="5813053" y="5992619"/>
                </a:lnTo>
                <a:lnTo>
                  <a:pt x="5851735" y="5950059"/>
                </a:lnTo>
                <a:cubicBezTo>
                  <a:pt x="6044482" y="5716504"/>
                  <a:pt x="6160267" y="5417081"/>
                  <a:pt x="6160267" y="5090615"/>
                </a:cubicBezTo>
                <a:cubicBezTo>
                  <a:pt x="6160267" y="4344407"/>
                  <a:pt x="5555346" y="3739486"/>
                  <a:pt x="4809138" y="3739486"/>
                </a:cubicBezTo>
                <a:cubicBezTo>
                  <a:pt x="4669224" y="3739486"/>
                  <a:pt x="4534278" y="3760753"/>
                  <a:pt x="4407354" y="3800230"/>
                </a:cubicBezTo>
                <a:lnTo>
                  <a:pt x="4288275" y="3843813"/>
                </a:lnTo>
                <a:lnTo>
                  <a:pt x="4243462" y="3550187"/>
                </a:lnTo>
                <a:cubicBezTo>
                  <a:pt x="4232466" y="3441911"/>
                  <a:pt x="4226833" y="3332049"/>
                  <a:pt x="4226833" y="3220872"/>
                </a:cubicBezTo>
                <a:cubicBezTo>
                  <a:pt x="4226833" y="1442034"/>
                  <a:pt x="5668867" y="0"/>
                  <a:pt x="7447705" y="0"/>
                </a:cubicBezTo>
                <a:close/>
              </a:path>
            </a:pathLst>
          </a:custGeom>
          <a:solidFill>
            <a:schemeClr val="bg1">
              <a:alpha val="1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3" name="Plassholder for lysbildenummer 2"/>
          <p:cNvSpPr>
            <a:spLocks noGrp="1"/>
          </p:cNvSpPr>
          <p:nvPr>
            <p:ph type="sldNum" sz="quarter" idx="10"/>
          </p:nvPr>
        </p:nvSpPr>
        <p:spPr/>
        <p:txBody>
          <a:bodyPr/>
          <a:lstStyle>
            <a:lvl1pPr>
              <a:defRPr>
                <a:solidFill>
                  <a:schemeClr val="bg1"/>
                </a:solidFill>
              </a:defRPr>
            </a:lvl1pPr>
          </a:lstStyle>
          <a:p>
            <a:fld id="{2A7D75EB-BD23-FF4F-80AE-955DA86030AC}" type="slidenum">
              <a:rPr lang="nb-NO" smtClean="0"/>
              <a:pPr/>
              <a:t>‹#›</a:t>
            </a:fld>
            <a:endParaRPr lang="nb-NO" dirty="0"/>
          </a:p>
        </p:txBody>
      </p:sp>
      <p:sp>
        <p:nvSpPr>
          <p:cNvPr id="6" name="Tittel 1">
            <a:extLst>
              <a:ext uri="{FF2B5EF4-FFF2-40B4-BE49-F238E27FC236}">
                <a16:creationId xmlns:a16="http://schemas.microsoft.com/office/drawing/2014/main" id="{C4C916AB-37A0-6F19-4DE7-5515193F6133}"/>
              </a:ext>
            </a:extLst>
          </p:cNvPr>
          <p:cNvSpPr>
            <a:spLocks noGrp="1"/>
          </p:cNvSpPr>
          <p:nvPr>
            <p:ph type="title" hasCustomPrompt="1"/>
          </p:nvPr>
        </p:nvSpPr>
        <p:spPr>
          <a:xfrm>
            <a:off x="803275" y="3812470"/>
            <a:ext cx="6877051" cy="1765738"/>
          </a:xfrm>
        </p:spPr>
        <p:txBody>
          <a:bodyPr anchor="t">
            <a:normAutofit/>
          </a:bodyPr>
          <a:lstStyle>
            <a:lvl1pPr>
              <a:defRPr sz="3600" b="1" baseline="0">
                <a:solidFill>
                  <a:schemeClr val="bg1"/>
                </a:solidFill>
              </a:defRPr>
            </a:lvl1pPr>
          </a:lstStyle>
          <a:p>
            <a:r>
              <a:rPr lang="nb-NO" dirty="0"/>
              <a:t>KLIKK FOR Å REDIGERE TITTELSTIL</a:t>
            </a:r>
          </a:p>
        </p:txBody>
      </p:sp>
      <p:sp>
        <p:nvSpPr>
          <p:cNvPr id="7" name="Plassholder for tekst 5">
            <a:extLst>
              <a:ext uri="{FF2B5EF4-FFF2-40B4-BE49-F238E27FC236}">
                <a16:creationId xmlns:a16="http://schemas.microsoft.com/office/drawing/2014/main" id="{17AEBB89-E807-339A-D8ED-96FA523D5A5E}"/>
              </a:ext>
            </a:extLst>
          </p:cNvPr>
          <p:cNvSpPr>
            <a:spLocks noGrp="1"/>
          </p:cNvSpPr>
          <p:nvPr>
            <p:ph type="body" sz="quarter" idx="11" hasCustomPrompt="1"/>
          </p:nvPr>
        </p:nvSpPr>
        <p:spPr>
          <a:xfrm>
            <a:off x="803275" y="3280983"/>
            <a:ext cx="6878404" cy="439737"/>
          </a:xfrm>
          <a:prstGeom prst="rect">
            <a:avLst/>
          </a:prstGeom>
        </p:spPr>
        <p:txBody>
          <a:bodyPr>
            <a:normAutofit/>
          </a:bodyPr>
          <a:lstStyle>
            <a:lvl1pPr marL="0" indent="0">
              <a:buFont typeface="Arial" charset="0"/>
              <a:buNone/>
              <a:defRPr sz="1800">
                <a:solidFill>
                  <a:schemeClr val="bg1"/>
                </a:solidFill>
                <a:latin typeface="Century Gothic" panose="020B0502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Ingress - minitittel</a:t>
            </a:r>
          </a:p>
        </p:txBody>
      </p:sp>
    </p:spTree>
    <p:extLst>
      <p:ext uri="{BB962C8B-B14F-4D97-AF65-F5344CB8AC3E}">
        <p14:creationId xmlns:p14="http://schemas.microsoft.com/office/powerpoint/2010/main" val="3678976658"/>
      </p:ext>
    </p:extLst>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Infografikkside 2">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5A788FB4-D1BD-8A48-B90B-D12F27F735FF}"/>
              </a:ext>
            </a:extLst>
          </p:cNvPr>
          <p:cNvSpPr/>
          <p:nvPr userDrawn="1"/>
        </p:nvSpPr>
        <p:spPr>
          <a:xfrm>
            <a:off x="288594" y="1554691"/>
            <a:ext cx="2802466" cy="21611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15" name="Rektangel 14">
            <a:extLst>
              <a:ext uri="{FF2B5EF4-FFF2-40B4-BE49-F238E27FC236}">
                <a16:creationId xmlns:a16="http://schemas.microsoft.com/office/drawing/2014/main" id="{E0926E9C-79BF-F043-9841-3C92A4CB05A5}"/>
              </a:ext>
            </a:extLst>
          </p:cNvPr>
          <p:cNvSpPr/>
          <p:nvPr userDrawn="1"/>
        </p:nvSpPr>
        <p:spPr>
          <a:xfrm>
            <a:off x="3228064" y="1554690"/>
            <a:ext cx="2802466" cy="21537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16" name="Rektangel 15">
            <a:extLst>
              <a:ext uri="{FF2B5EF4-FFF2-40B4-BE49-F238E27FC236}">
                <a16:creationId xmlns:a16="http://schemas.microsoft.com/office/drawing/2014/main" id="{589E0E9B-C362-C549-BBCF-206814D54DBE}"/>
              </a:ext>
            </a:extLst>
          </p:cNvPr>
          <p:cNvSpPr/>
          <p:nvPr userDrawn="1"/>
        </p:nvSpPr>
        <p:spPr>
          <a:xfrm>
            <a:off x="6167534" y="1556938"/>
            <a:ext cx="2802466" cy="2141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17" name="Rektangel 16">
            <a:extLst>
              <a:ext uri="{FF2B5EF4-FFF2-40B4-BE49-F238E27FC236}">
                <a16:creationId xmlns:a16="http://schemas.microsoft.com/office/drawing/2014/main" id="{956BE1FA-50C5-A244-80E9-155003786C1F}"/>
              </a:ext>
            </a:extLst>
          </p:cNvPr>
          <p:cNvSpPr/>
          <p:nvPr userDrawn="1"/>
        </p:nvSpPr>
        <p:spPr>
          <a:xfrm>
            <a:off x="9107004" y="1557338"/>
            <a:ext cx="2802466" cy="21362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2" name="Tittel 1">
            <a:extLst>
              <a:ext uri="{FF2B5EF4-FFF2-40B4-BE49-F238E27FC236}">
                <a16:creationId xmlns:a16="http://schemas.microsoft.com/office/drawing/2014/main" id="{9238B0E8-D92E-A24E-B914-4DBD891443C5}"/>
              </a:ext>
            </a:extLst>
          </p:cNvPr>
          <p:cNvSpPr>
            <a:spLocks noGrp="1"/>
          </p:cNvSpPr>
          <p:nvPr>
            <p:ph type="title"/>
          </p:nvPr>
        </p:nvSpPr>
        <p:spPr>
          <a:xfrm>
            <a:off x="262466" y="257396"/>
            <a:ext cx="11647004" cy="939579"/>
          </a:xfrm>
        </p:spPr>
        <p:txBody>
          <a:bodyPr/>
          <a:lstStyle>
            <a:lvl1pPr algn="ctr">
              <a:defRPr>
                <a:solidFill>
                  <a:schemeClr val="accent6"/>
                </a:solidFill>
              </a:defRPr>
            </a:lvl1pPr>
          </a:lstStyle>
          <a:p>
            <a:r>
              <a:rPr lang="nb-NO"/>
              <a:t>Klikk for å redigere tittelstil</a:t>
            </a:r>
            <a:endParaRPr lang="nb-NO" dirty="0"/>
          </a:p>
        </p:txBody>
      </p:sp>
      <p:sp>
        <p:nvSpPr>
          <p:cNvPr id="8" name="Plassholder for tekst 7">
            <a:extLst>
              <a:ext uri="{FF2B5EF4-FFF2-40B4-BE49-F238E27FC236}">
                <a16:creationId xmlns:a16="http://schemas.microsoft.com/office/drawing/2014/main" id="{3338D829-407C-134D-82A8-465322D09DDB}"/>
              </a:ext>
            </a:extLst>
          </p:cNvPr>
          <p:cNvSpPr>
            <a:spLocks noGrp="1"/>
          </p:cNvSpPr>
          <p:nvPr>
            <p:ph type="body" sz="quarter" idx="10" hasCustomPrompt="1"/>
          </p:nvPr>
        </p:nvSpPr>
        <p:spPr>
          <a:xfrm>
            <a:off x="284738" y="1674544"/>
            <a:ext cx="2802466" cy="1896533"/>
          </a:xfrm>
          <a:prstGeom prst="rect">
            <a:avLst/>
          </a:prstGeom>
        </p:spPr>
        <p:txBody>
          <a:bodyPr anchor="ctr">
            <a:noAutofit/>
          </a:bodyPr>
          <a:lstStyle>
            <a:lvl1pPr marL="0" indent="0" algn="ctr">
              <a:buNone/>
              <a:defRPr sz="8800" b="1">
                <a:solidFill>
                  <a:schemeClr val="bg1"/>
                </a:solidFill>
                <a:latin typeface="Century Gothic" panose="020B0502020202020204" pitchFamily="34" charset="0"/>
              </a:defRPr>
            </a:lvl1pPr>
          </a:lstStyle>
          <a:p>
            <a:pPr lvl="0"/>
            <a:r>
              <a:rPr lang="nb-NO" dirty="0"/>
              <a:t>33 %</a:t>
            </a:r>
          </a:p>
        </p:txBody>
      </p:sp>
      <p:sp>
        <p:nvSpPr>
          <p:cNvPr id="18" name="Rektangel 17">
            <a:extLst>
              <a:ext uri="{FF2B5EF4-FFF2-40B4-BE49-F238E27FC236}">
                <a16:creationId xmlns:a16="http://schemas.microsoft.com/office/drawing/2014/main" id="{B0C9D9F4-43A4-CD4A-86AB-2287B98E2C29}"/>
              </a:ext>
            </a:extLst>
          </p:cNvPr>
          <p:cNvSpPr/>
          <p:nvPr userDrawn="1"/>
        </p:nvSpPr>
        <p:spPr>
          <a:xfrm>
            <a:off x="288594" y="3816082"/>
            <a:ext cx="2802466" cy="278791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19" name="Rektangel 18">
            <a:extLst>
              <a:ext uri="{FF2B5EF4-FFF2-40B4-BE49-F238E27FC236}">
                <a16:creationId xmlns:a16="http://schemas.microsoft.com/office/drawing/2014/main" id="{8D19C894-18A6-6144-8F7E-A0FBBD99F353}"/>
              </a:ext>
            </a:extLst>
          </p:cNvPr>
          <p:cNvSpPr/>
          <p:nvPr userDrawn="1"/>
        </p:nvSpPr>
        <p:spPr>
          <a:xfrm>
            <a:off x="3228064" y="3816082"/>
            <a:ext cx="2802466" cy="278791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20" name="Rektangel 19">
            <a:extLst>
              <a:ext uri="{FF2B5EF4-FFF2-40B4-BE49-F238E27FC236}">
                <a16:creationId xmlns:a16="http://schemas.microsoft.com/office/drawing/2014/main" id="{7394D17E-A1B7-3A41-96B8-CE98D392327A}"/>
              </a:ext>
            </a:extLst>
          </p:cNvPr>
          <p:cNvSpPr/>
          <p:nvPr userDrawn="1"/>
        </p:nvSpPr>
        <p:spPr>
          <a:xfrm>
            <a:off x="6167534" y="3816082"/>
            <a:ext cx="2802466" cy="278791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21" name="Rektangel 20">
            <a:extLst>
              <a:ext uri="{FF2B5EF4-FFF2-40B4-BE49-F238E27FC236}">
                <a16:creationId xmlns:a16="http://schemas.microsoft.com/office/drawing/2014/main" id="{9976BDCF-ADC4-F047-8850-8B1B0EBA6F3E}"/>
              </a:ext>
            </a:extLst>
          </p:cNvPr>
          <p:cNvSpPr/>
          <p:nvPr userDrawn="1"/>
        </p:nvSpPr>
        <p:spPr>
          <a:xfrm>
            <a:off x="9107004" y="3816082"/>
            <a:ext cx="2802466" cy="278791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10" name="Plassholder for tekst 9">
            <a:extLst>
              <a:ext uri="{FF2B5EF4-FFF2-40B4-BE49-F238E27FC236}">
                <a16:creationId xmlns:a16="http://schemas.microsoft.com/office/drawing/2014/main" id="{6ECE9869-1020-7243-8A89-8085C9872524}"/>
              </a:ext>
            </a:extLst>
          </p:cNvPr>
          <p:cNvSpPr>
            <a:spLocks noGrp="1"/>
          </p:cNvSpPr>
          <p:nvPr>
            <p:ph type="body" sz="quarter" idx="11" hasCustomPrompt="1"/>
          </p:nvPr>
        </p:nvSpPr>
        <p:spPr>
          <a:xfrm>
            <a:off x="284738" y="3961867"/>
            <a:ext cx="2806322" cy="2523600"/>
          </a:xfrm>
          <a:prstGeom prst="rect">
            <a:avLst/>
          </a:prstGeom>
        </p:spPr>
        <p:txBody>
          <a:bodyPr>
            <a:normAutofit/>
          </a:bodyPr>
          <a:lstStyle>
            <a:lvl1pPr marL="0" indent="0" algn="ctr">
              <a:buFont typeface="Arial" panose="020B0604020202020204" pitchFamily="34" charset="0"/>
              <a:buNone/>
              <a:defRPr sz="2000">
                <a:solidFill>
                  <a:schemeClr val="bg1"/>
                </a:solidFill>
                <a:latin typeface="Century Gothic" panose="020B0502020202020204" pitchFamily="34" charset="0"/>
              </a:defRPr>
            </a:lvl1pPr>
            <a:lvl2pPr marL="457200" indent="0">
              <a:buNone/>
              <a:defRPr/>
            </a:lvl2pPr>
          </a:lstStyle>
          <a:p>
            <a:pPr lvl="0"/>
            <a:r>
              <a:rPr lang="nb-NO" dirty="0"/>
              <a:t>Skriv inn tekst/ forklaring</a:t>
            </a:r>
          </a:p>
        </p:txBody>
      </p:sp>
      <p:sp>
        <p:nvSpPr>
          <p:cNvPr id="22" name="Plassholder for tekst 7">
            <a:extLst>
              <a:ext uri="{FF2B5EF4-FFF2-40B4-BE49-F238E27FC236}">
                <a16:creationId xmlns:a16="http://schemas.microsoft.com/office/drawing/2014/main" id="{375D9E6F-4609-DB4D-8693-8E5E5ED23701}"/>
              </a:ext>
            </a:extLst>
          </p:cNvPr>
          <p:cNvSpPr>
            <a:spLocks noGrp="1"/>
          </p:cNvSpPr>
          <p:nvPr>
            <p:ph type="body" sz="quarter" idx="12" hasCustomPrompt="1"/>
          </p:nvPr>
        </p:nvSpPr>
        <p:spPr>
          <a:xfrm>
            <a:off x="3228064" y="1693067"/>
            <a:ext cx="2798610" cy="1896533"/>
          </a:xfrm>
          <a:prstGeom prst="rect">
            <a:avLst/>
          </a:prstGeom>
        </p:spPr>
        <p:txBody>
          <a:bodyPr anchor="ctr">
            <a:noAutofit/>
          </a:bodyPr>
          <a:lstStyle>
            <a:lvl1pPr marL="0" indent="0" algn="ctr">
              <a:buNone/>
              <a:defRPr sz="9600" b="1">
                <a:solidFill>
                  <a:schemeClr val="bg1"/>
                </a:solidFill>
                <a:latin typeface="Century Gothic" panose="020B0502020202020204" pitchFamily="34" charset="0"/>
              </a:defRPr>
            </a:lvl1pPr>
          </a:lstStyle>
          <a:p>
            <a:pPr lvl="0"/>
            <a:r>
              <a:rPr lang="nb-NO" dirty="0"/>
              <a:t>240</a:t>
            </a:r>
          </a:p>
        </p:txBody>
      </p:sp>
      <p:sp>
        <p:nvSpPr>
          <p:cNvPr id="23" name="Plassholder for tekst 7">
            <a:extLst>
              <a:ext uri="{FF2B5EF4-FFF2-40B4-BE49-F238E27FC236}">
                <a16:creationId xmlns:a16="http://schemas.microsoft.com/office/drawing/2014/main" id="{E95429FA-708F-A240-821D-BAAD89ED6BD1}"/>
              </a:ext>
            </a:extLst>
          </p:cNvPr>
          <p:cNvSpPr>
            <a:spLocks noGrp="1"/>
          </p:cNvSpPr>
          <p:nvPr>
            <p:ph type="body" sz="quarter" idx="13" hasCustomPrompt="1"/>
          </p:nvPr>
        </p:nvSpPr>
        <p:spPr>
          <a:xfrm>
            <a:off x="6163678" y="1711590"/>
            <a:ext cx="2802466" cy="1896533"/>
          </a:xfrm>
          <a:prstGeom prst="rect">
            <a:avLst/>
          </a:prstGeom>
        </p:spPr>
        <p:txBody>
          <a:bodyPr anchor="ctr">
            <a:noAutofit/>
          </a:bodyPr>
          <a:lstStyle>
            <a:lvl1pPr marL="0" indent="0" algn="ctr">
              <a:buNone/>
              <a:defRPr sz="8800" b="1">
                <a:solidFill>
                  <a:schemeClr val="bg1"/>
                </a:solidFill>
                <a:latin typeface="Century Gothic" panose="020B0502020202020204" pitchFamily="34" charset="0"/>
              </a:defRPr>
            </a:lvl1pPr>
          </a:lstStyle>
          <a:p>
            <a:pPr lvl="0"/>
            <a:r>
              <a:rPr lang="nb-NO" dirty="0"/>
              <a:t>33 %</a:t>
            </a:r>
          </a:p>
        </p:txBody>
      </p:sp>
      <p:sp>
        <p:nvSpPr>
          <p:cNvPr id="24" name="Plassholder for tekst 7">
            <a:extLst>
              <a:ext uri="{FF2B5EF4-FFF2-40B4-BE49-F238E27FC236}">
                <a16:creationId xmlns:a16="http://schemas.microsoft.com/office/drawing/2014/main" id="{34D0403E-888F-DC47-A670-97C4477C244D}"/>
              </a:ext>
            </a:extLst>
          </p:cNvPr>
          <p:cNvSpPr>
            <a:spLocks noGrp="1"/>
          </p:cNvSpPr>
          <p:nvPr>
            <p:ph type="body" sz="quarter" idx="14" hasCustomPrompt="1"/>
          </p:nvPr>
        </p:nvSpPr>
        <p:spPr>
          <a:xfrm>
            <a:off x="9114716" y="1730113"/>
            <a:ext cx="2806322" cy="1896533"/>
          </a:xfrm>
          <a:prstGeom prst="rect">
            <a:avLst/>
          </a:prstGeom>
        </p:spPr>
        <p:txBody>
          <a:bodyPr anchor="ctr">
            <a:noAutofit/>
          </a:bodyPr>
          <a:lstStyle>
            <a:lvl1pPr marL="0" indent="0" algn="ctr">
              <a:buNone/>
              <a:defRPr sz="9600" b="1">
                <a:solidFill>
                  <a:schemeClr val="bg1"/>
                </a:solidFill>
                <a:latin typeface="Century Gothic" panose="020B0502020202020204" pitchFamily="34" charset="0"/>
              </a:defRPr>
            </a:lvl1pPr>
          </a:lstStyle>
          <a:p>
            <a:pPr lvl="0"/>
            <a:r>
              <a:rPr lang="nb-NO" dirty="0"/>
              <a:t>8</a:t>
            </a:r>
          </a:p>
        </p:txBody>
      </p:sp>
      <p:sp>
        <p:nvSpPr>
          <p:cNvPr id="25" name="Plassholder for tekst 9">
            <a:extLst>
              <a:ext uri="{FF2B5EF4-FFF2-40B4-BE49-F238E27FC236}">
                <a16:creationId xmlns:a16="http://schemas.microsoft.com/office/drawing/2014/main" id="{B4E0DA98-BA5E-874F-A6B2-66BB1D2F6930}"/>
              </a:ext>
            </a:extLst>
          </p:cNvPr>
          <p:cNvSpPr>
            <a:spLocks noGrp="1"/>
          </p:cNvSpPr>
          <p:nvPr>
            <p:ph type="body" sz="quarter" idx="15" hasCustomPrompt="1"/>
          </p:nvPr>
        </p:nvSpPr>
        <p:spPr>
          <a:xfrm>
            <a:off x="3228064" y="3948241"/>
            <a:ext cx="2802466" cy="2523600"/>
          </a:xfrm>
          <a:prstGeom prst="rect">
            <a:avLst/>
          </a:prstGeom>
        </p:spPr>
        <p:txBody>
          <a:bodyPr>
            <a:normAutofit/>
          </a:bodyPr>
          <a:lstStyle>
            <a:lvl1pPr marL="0" indent="0" algn="ctr">
              <a:buFont typeface="Arial" panose="020B0604020202020204" pitchFamily="34" charset="0"/>
              <a:buNone/>
              <a:defRPr sz="2000">
                <a:solidFill>
                  <a:schemeClr val="bg1"/>
                </a:solidFill>
                <a:latin typeface="Century Gothic" panose="020B0502020202020204" pitchFamily="34" charset="0"/>
              </a:defRPr>
            </a:lvl1pPr>
            <a:lvl2pPr marL="457200" indent="0">
              <a:buNone/>
              <a:defRPr/>
            </a:lvl2pPr>
          </a:lstStyle>
          <a:p>
            <a:pPr lvl="0"/>
            <a:r>
              <a:rPr lang="nb-NO" dirty="0"/>
              <a:t>Skriv inn tekst/ forklaring</a:t>
            </a:r>
          </a:p>
        </p:txBody>
      </p:sp>
      <p:sp>
        <p:nvSpPr>
          <p:cNvPr id="26" name="Plassholder for tekst 9">
            <a:extLst>
              <a:ext uri="{FF2B5EF4-FFF2-40B4-BE49-F238E27FC236}">
                <a16:creationId xmlns:a16="http://schemas.microsoft.com/office/drawing/2014/main" id="{DBEA9A4A-EC07-9743-8F89-D2A03F7B060B}"/>
              </a:ext>
            </a:extLst>
          </p:cNvPr>
          <p:cNvSpPr>
            <a:spLocks noGrp="1"/>
          </p:cNvSpPr>
          <p:nvPr>
            <p:ph type="body" sz="quarter" idx="16" hasCustomPrompt="1"/>
          </p:nvPr>
        </p:nvSpPr>
        <p:spPr>
          <a:xfrm>
            <a:off x="6163678" y="3934615"/>
            <a:ext cx="2806322" cy="2523600"/>
          </a:xfrm>
          <a:prstGeom prst="rect">
            <a:avLst/>
          </a:prstGeom>
        </p:spPr>
        <p:txBody>
          <a:bodyPr>
            <a:normAutofit/>
          </a:bodyPr>
          <a:lstStyle>
            <a:lvl1pPr marL="0" indent="0" algn="ctr">
              <a:buFont typeface="Arial" panose="020B0604020202020204" pitchFamily="34" charset="0"/>
              <a:buNone/>
              <a:defRPr sz="2000">
                <a:solidFill>
                  <a:schemeClr val="bg1"/>
                </a:solidFill>
                <a:latin typeface="Century Gothic" panose="020B0502020202020204" pitchFamily="34" charset="0"/>
              </a:defRPr>
            </a:lvl1pPr>
            <a:lvl2pPr marL="457200" indent="0">
              <a:buNone/>
              <a:defRPr/>
            </a:lvl2pPr>
          </a:lstStyle>
          <a:p>
            <a:pPr lvl="0"/>
            <a:r>
              <a:rPr lang="nb-NO" dirty="0"/>
              <a:t>Skriv inn tekst/ forklaring</a:t>
            </a:r>
          </a:p>
        </p:txBody>
      </p:sp>
      <p:sp>
        <p:nvSpPr>
          <p:cNvPr id="27" name="Plassholder for tekst 9">
            <a:extLst>
              <a:ext uri="{FF2B5EF4-FFF2-40B4-BE49-F238E27FC236}">
                <a16:creationId xmlns:a16="http://schemas.microsoft.com/office/drawing/2014/main" id="{90DBD188-EA55-F24A-9F41-175C7116E749}"/>
              </a:ext>
            </a:extLst>
          </p:cNvPr>
          <p:cNvSpPr>
            <a:spLocks noGrp="1"/>
          </p:cNvSpPr>
          <p:nvPr>
            <p:ph type="body" sz="quarter" idx="17" hasCustomPrompt="1"/>
          </p:nvPr>
        </p:nvSpPr>
        <p:spPr>
          <a:xfrm>
            <a:off x="9103148" y="3920989"/>
            <a:ext cx="2806322" cy="2523600"/>
          </a:xfrm>
          <a:prstGeom prst="rect">
            <a:avLst/>
          </a:prstGeom>
        </p:spPr>
        <p:txBody>
          <a:bodyPr>
            <a:normAutofit/>
          </a:bodyPr>
          <a:lstStyle>
            <a:lvl1pPr marL="0" indent="0" algn="ctr">
              <a:buFont typeface="Arial" panose="020B0604020202020204" pitchFamily="34" charset="0"/>
              <a:buNone/>
              <a:defRPr sz="2000">
                <a:solidFill>
                  <a:schemeClr val="bg1"/>
                </a:solidFill>
                <a:latin typeface="Century Gothic" panose="020B0502020202020204" pitchFamily="34" charset="0"/>
              </a:defRPr>
            </a:lvl1pPr>
            <a:lvl2pPr marL="457200" indent="0">
              <a:buNone/>
              <a:defRPr/>
            </a:lvl2pPr>
          </a:lstStyle>
          <a:p>
            <a:pPr lvl="0"/>
            <a:r>
              <a:rPr lang="nb-NO" dirty="0"/>
              <a:t>Skriv inn tekst/ forklaring</a:t>
            </a:r>
          </a:p>
        </p:txBody>
      </p:sp>
    </p:spTree>
    <p:extLst>
      <p:ext uri="{BB962C8B-B14F-4D97-AF65-F5344CB8AC3E}">
        <p14:creationId xmlns:p14="http://schemas.microsoft.com/office/powerpoint/2010/main" val="682047565"/>
      </p:ext>
    </p:extLst>
  </p:cSld>
  <p:clrMapOvr>
    <a:masterClrMapping/>
  </p:clrMapOvr>
  <p:transition>
    <p:fade/>
  </p:transition>
  <p:extLst>
    <p:ext uri="{DCECCB84-F9BA-43D5-87BE-67443E8EF086}">
      <p15:sldGuideLst xmlns:p15="http://schemas.microsoft.com/office/powerpoint/2012/main">
        <p15:guide id="1" orient="horz" pos="2364">
          <p15:clr>
            <a:srgbClr val="FBAE40"/>
          </p15:clr>
        </p15:guide>
        <p15:guide id="2" pos="166">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Infografikkside 3">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9197B01-DC94-FE45-A4C2-9B461A87E01A}"/>
              </a:ext>
            </a:extLst>
          </p:cNvPr>
          <p:cNvSpPr/>
          <p:nvPr userDrawn="1"/>
        </p:nvSpPr>
        <p:spPr>
          <a:xfrm>
            <a:off x="3361265" y="257175"/>
            <a:ext cx="6256868" cy="25569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5" name="Rektangel 4">
            <a:extLst>
              <a:ext uri="{FF2B5EF4-FFF2-40B4-BE49-F238E27FC236}">
                <a16:creationId xmlns:a16="http://schemas.microsoft.com/office/drawing/2014/main" id="{5A788FB4-D1BD-8A48-B90B-D12F27F735FF}"/>
              </a:ext>
            </a:extLst>
          </p:cNvPr>
          <p:cNvSpPr/>
          <p:nvPr userDrawn="1"/>
        </p:nvSpPr>
        <p:spPr>
          <a:xfrm>
            <a:off x="262467" y="2922059"/>
            <a:ext cx="4632538" cy="3665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6" name="Rektangel 5">
            <a:extLst>
              <a:ext uri="{FF2B5EF4-FFF2-40B4-BE49-F238E27FC236}">
                <a16:creationId xmlns:a16="http://schemas.microsoft.com/office/drawing/2014/main" id="{96AEBB1F-363E-2C44-8E06-50947B2A753D}"/>
              </a:ext>
            </a:extLst>
          </p:cNvPr>
          <p:cNvSpPr/>
          <p:nvPr userDrawn="1"/>
        </p:nvSpPr>
        <p:spPr>
          <a:xfrm>
            <a:off x="5037666" y="2922059"/>
            <a:ext cx="4580467" cy="36650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8" name="Plassholder for tekst 7">
            <a:extLst>
              <a:ext uri="{FF2B5EF4-FFF2-40B4-BE49-F238E27FC236}">
                <a16:creationId xmlns:a16="http://schemas.microsoft.com/office/drawing/2014/main" id="{3338D829-407C-134D-82A8-465322D09DDB}"/>
              </a:ext>
            </a:extLst>
          </p:cNvPr>
          <p:cNvSpPr>
            <a:spLocks noGrp="1"/>
          </p:cNvSpPr>
          <p:nvPr>
            <p:ph type="body" sz="quarter" idx="10" hasCustomPrompt="1"/>
          </p:nvPr>
        </p:nvSpPr>
        <p:spPr>
          <a:xfrm>
            <a:off x="554302" y="3081866"/>
            <a:ext cx="4048868" cy="1676401"/>
          </a:xfrm>
          <a:prstGeom prst="rect">
            <a:avLst/>
          </a:prstGeom>
        </p:spPr>
        <p:txBody>
          <a:bodyPr>
            <a:noAutofit/>
          </a:bodyPr>
          <a:lstStyle>
            <a:lvl1pPr marL="0" indent="0" algn="ctr">
              <a:buNone/>
              <a:defRPr sz="11500" b="1">
                <a:solidFill>
                  <a:schemeClr val="bg1"/>
                </a:solidFill>
                <a:latin typeface="Century Gothic" panose="020B0502020202020204" pitchFamily="34" charset="0"/>
              </a:defRPr>
            </a:lvl1pPr>
          </a:lstStyle>
          <a:p>
            <a:pPr lvl="0"/>
            <a:r>
              <a:rPr lang="nb-NO" dirty="0"/>
              <a:t>33 %</a:t>
            </a:r>
          </a:p>
        </p:txBody>
      </p:sp>
      <p:sp>
        <p:nvSpPr>
          <p:cNvPr id="10" name="Plassholder for tekst 9">
            <a:extLst>
              <a:ext uri="{FF2B5EF4-FFF2-40B4-BE49-F238E27FC236}">
                <a16:creationId xmlns:a16="http://schemas.microsoft.com/office/drawing/2014/main" id="{6ECE9869-1020-7243-8A89-8085C9872524}"/>
              </a:ext>
            </a:extLst>
          </p:cNvPr>
          <p:cNvSpPr>
            <a:spLocks noGrp="1"/>
          </p:cNvSpPr>
          <p:nvPr>
            <p:ph type="body" sz="quarter" idx="11" hasCustomPrompt="1"/>
          </p:nvPr>
        </p:nvSpPr>
        <p:spPr>
          <a:xfrm>
            <a:off x="554302" y="4944003"/>
            <a:ext cx="4048868" cy="1253595"/>
          </a:xfrm>
          <a:prstGeom prst="rect">
            <a:avLst/>
          </a:prstGeom>
        </p:spPr>
        <p:txBody>
          <a:bodyPr>
            <a:normAutofit/>
          </a:bodyPr>
          <a:lstStyle>
            <a:lvl1pPr marL="0" indent="0" algn="ctr">
              <a:buFont typeface="Arial" panose="020B0604020202020204" pitchFamily="34" charset="0"/>
              <a:buNone/>
              <a:defRPr sz="2800">
                <a:solidFill>
                  <a:schemeClr val="bg1"/>
                </a:solidFill>
                <a:latin typeface="Century Gothic" panose="020B0502020202020204" pitchFamily="34" charset="0"/>
              </a:defRPr>
            </a:lvl1pPr>
            <a:lvl2pPr marL="457200" indent="0">
              <a:buNone/>
              <a:defRPr/>
            </a:lvl2pPr>
          </a:lstStyle>
          <a:p>
            <a:pPr lvl="0"/>
            <a:r>
              <a:rPr lang="nb-NO" dirty="0"/>
              <a:t>Skriv inn tekst/ forklaring</a:t>
            </a:r>
          </a:p>
        </p:txBody>
      </p:sp>
      <p:sp>
        <p:nvSpPr>
          <p:cNvPr id="11" name="Plassholder for tekst 7">
            <a:extLst>
              <a:ext uri="{FF2B5EF4-FFF2-40B4-BE49-F238E27FC236}">
                <a16:creationId xmlns:a16="http://schemas.microsoft.com/office/drawing/2014/main" id="{4B13D883-C7A6-8B48-BB9C-DF1FEDA5A477}"/>
              </a:ext>
            </a:extLst>
          </p:cNvPr>
          <p:cNvSpPr>
            <a:spLocks noGrp="1"/>
          </p:cNvSpPr>
          <p:nvPr>
            <p:ph type="body" sz="quarter" idx="12" hasCustomPrompt="1"/>
          </p:nvPr>
        </p:nvSpPr>
        <p:spPr>
          <a:xfrm>
            <a:off x="5186839" y="3081866"/>
            <a:ext cx="4245027" cy="1676401"/>
          </a:xfrm>
          <a:prstGeom prst="rect">
            <a:avLst/>
          </a:prstGeom>
        </p:spPr>
        <p:txBody>
          <a:bodyPr>
            <a:noAutofit/>
          </a:bodyPr>
          <a:lstStyle>
            <a:lvl1pPr marL="0" indent="0" algn="ctr">
              <a:buNone/>
              <a:defRPr sz="11500" b="1">
                <a:solidFill>
                  <a:schemeClr val="bg1"/>
                </a:solidFill>
                <a:latin typeface="Century Gothic" panose="020B0502020202020204" pitchFamily="34" charset="0"/>
              </a:defRPr>
            </a:lvl1pPr>
          </a:lstStyle>
          <a:p>
            <a:pPr lvl="0"/>
            <a:r>
              <a:rPr lang="nb-NO" dirty="0"/>
              <a:t>2400</a:t>
            </a:r>
          </a:p>
        </p:txBody>
      </p:sp>
      <p:sp>
        <p:nvSpPr>
          <p:cNvPr id="12" name="Plassholder for tekst 9">
            <a:extLst>
              <a:ext uri="{FF2B5EF4-FFF2-40B4-BE49-F238E27FC236}">
                <a16:creationId xmlns:a16="http://schemas.microsoft.com/office/drawing/2014/main" id="{BE1BFB47-B2C0-D049-8229-FDA2F80EEB79}"/>
              </a:ext>
            </a:extLst>
          </p:cNvPr>
          <p:cNvSpPr>
            <a:spLocks noGrp="1"/>
          </p:cNvSpPr>
          <p:nvPr>
            <p:ph type="body" sz="quarter" idx="13" hasCustomPrompt="1"/>
          </p:nvPr>
        </p:nvSpPr>
        <p:spPr>
          <a:xfrm>
            <a:off x="5186839" y="4944003"/>
            <a:ext cx="4245027" cy="1253595"/>
          </a:xfrm>
          <a:prstGeom prst="rect">
            <a:avLst/>
          </a:prstGeom>
        </p:spPr>
        <p:txBody>
          <a:bodyPr>
            <a:normAutofit/>
          </a:bodyPr>
          <a:lstStyle>
            <a:lvl1pPr marL="0" indent="0" algn="ctr">
              <a:buFont typeface="Arial" panose="020B0604020202020204" pitchFamily="34" charset="0"/>
              <a:buNone/>
              <a:defRPr sz="2800">
                <a:solidFill>
                  <a:schemeClr val="bg1"/>
                </a:solidFill>
                <a:latin typeface="Century Gothic" panose="020B0502020202020204" pitchFamily="34" charset="0"/>
              </a:defRPr>
            </a:lvl1pPr>
            <a:lvl2pPr marL="457200" indent="0">
              <a:buNone/>
              <a:defRPr/>
            </a:lvl2pPr>
          </a:lstStyle>
          <a:p>
            <a:pPr lvl="0"/>
            <a:r>
              <a:rPr lang="nb-NO" dirty="0"/>
              <a:t>Skriv inn tekst/ forklaring</a:t>
            </a:r>
          </a:p>
        </p:txBody>
      </p:sp>
      <p:sp>
        <p:nvSpPr>
          <p:cNvPr id="13" name="Plassholder for tekst 7">
            <a:extLst>
              <a:ext uri="{FF2B5EF4-FFF2-40B4-BE49-F238E27FC236}">
                <a16:creationId xmlns:a16="http://schemas.microsoft.com/office/drawing/2014/main" id="{FEF9242C-1687-2746-BB5D-F27B41536141}"/>
              </a:ext>
            </a:extLst>
          </p:cNvPr>
          <p:cNvSpPr>
            <a:spLocks noGrp="1"/>
          </p:cNvSpPr>
          <p:nvPr>
            <p:ph type="body" sz="quarter" idx="14" hasCustomPrompt="1"/>
          </p:nvPr>
        </p:nvSpPr>
        <p:spPr>
          <a:xfrm>
            <a:off x="3468104" y="437200"/>
            <a:ext cx="2975028" cy="2264723"/>
          </a:xfrm>
          <a:prstGeom prst="rect">
            <a:avLst/>
          </a:prstGeom>
        </p:spPr>
        <p:txBody>
          <a:bodyPr anchor="ctr">
            <a:noAutofit/>
          </a:bodyPr>
          <a:lstStyle>
            <a:lvl1pPr marL="0" indent="0" algn="ctr">
              <a:buNone/>
              <a:defRPr sz="9600" b="1">
                <a:solidFill>
                  <a:schemeClr val="bg1"/>
                </a:solidFill>
                <a:latin typeface="Century Gothic" panose="020B0502020202020204" pitchFamily="34" charset="0"/>
              </a:defRPr>
            </a:lvl1pPr>
          </a:lstStyle>
          <a:p>
            <a:pPr lvl="0"/>
            <a:r>
              <a:rPr lang="nb-NO" dirty="0"/>
              <a:t>33 %</a:t>
            </a:r>
          </a:p>
        </p:txBody>
      </p:sp>
      <p:sp>
        <p:nvSpPr>
          <p:cNvPr id="14" name="Plassholder for tekst 9">
            <a:extLst>
              <a:ext uri="{FF2B5EF4-FFF2-40B4-BE49-F238E27FC236}">
                <a16:creationId xmlns:a16="http://schemas.microsoft.com/office/drawing/2014/main" id="{63D31810-ABD9-F540-A045-CDFC17063509}"/>
              </a:ext>
            </a:extLst>
          </p:cNvPr>
          <p:cNvSpPr>
            <a:spLocks noGrp="1"/>
          </p:cNvSpPr>
          <p:nvPr>
            <p:ph type="body" sz="quarter" idx="15" hasCustomPrompt="1"/>
          </p:nvPr>
        </p:nvSpPr>
        <p:spPr>
          <a:xfrm>
            <a:off x="6443132" y="437200"/>
            <a:ext cx="2988735" cy="2264723"/>
          </a:xfrm>
          <a:prstGeom prst="rect">
            <a:avLst/>
          </a:prstGeom>
        </p:spPr>
        <p:txBody>
          <a:bodyPr anchor="ctr">
            <a:normAutofit/>
          </a:bodyPr>
          <a:lstStyle>
            <a:lvl1pPr marL="0" indent="0" algn="l">
              <a:buFont typeface="Arial" panose="020B0604020202020204" pitchFamily="34" charset="0"/>
              <a:buNone/>
              <a:defRPr sz="2800">
                <a:solidFill>
                  <a:schemeClr val="bg1"/>
                </a:solidFill>
                <a:latin typeface="Century Gothic" panose="020B0502020202020204" pitchFamily="34" charset="0"/>
              </a:defRPr>
            </a:lvl1pPr>
            <a:lvl2pPr marL="457200" indent="0">
              <a:buNone/>
              <a:defRPr/>
            </a:lvl2pPr>
          </a:lstStyle>
          <a:p>
            <a:pPr lvl="0"/>
            <a:r>
              <a:rPr lang="nb-NO" dirty="0"/>
              <a:t>Skriv inn tekst/ forklaring</a:t>
            </a:r>
          </a:p>
        </p:txBody>
      </p:sp>
      <p:sp>
        <p:nvSpPr>
          <p:cNvPr id="7" name="Plassholder for bilde 6">
            <a:extLst>
              <a:ext uri="{FF2B5EF4-FFF2-40B4-BE49-F238E27FC236}">
                <a16:creationId xmlns:a16="http://schemas.microsoft.com/office/drawing/2014/main" id="{E0466D43-FA07-354C-A0D3-D414FFF56B6D}"/>
              </a:ext>
            </a:extLst>
          </p:cNvPr>
          <p:cNvSpPr>
            <a:spLocks noGrp="1"/>
          </p:cNvSpPr>
          <p:nvPr>
            <p:ph type="pic" sz="quarter" idx="16"/>
          </p:nvPr>
        </p:nvSpPr>
        <p:spPr>
          <a:xfrm>
            <a:off x="261938" y="257175"/>
            <a:ext cx="2921529" cy="2557463"/>
          </a:xfrm>
          <a:prstGeom prst="rect">
            <a:avLst/>
          </a:prstGeom>
          <a:solidFill>
            <a:schemeClr val="accent1">
              <a:lumMod val="40000"/>
              <a:lumOff val="60000"/>
            </a:schemeClr>
          </a:solidFill>
        </p:spPr>
        <p:txBody>
          <a:bodyPr>
            <a:normAutofit/>
          </a:bodyPr>
          <a:lstStyle>
            <a:lvl1pPr marL="0" indent="0">
              <a:buFont typeface="Arial" panose="020B0604020202020204" pitchFamily="34" charset="0"/>
              <a:buNone/>
              <a:defRPr sz="2000" i="1">
                <a:solidFill>
                  <a:schemeClr val="accent6"/>
                </a:solidFill>
              </a:defRPr>
            </a:lvl1pPr>
          </a:lstStyle>
          <a:p>
            <a:r>
              <a:rPr lang="nb-NO"/>
              <a:t>Klikk på ikonet for å legge til et bilde</a:t>
            </a:r>
          </a:p>
        </p:txBody>
      </p:sp>
      <p:sp>
        <p:nvSpPr>
          <p:cNvPr id="15" name="Rektangel 14">
            <a:extLst>
              <a:ext uri="{FF2B5EF4-FFF2-40B4-BE49-F238E27FC236}">
                <a16:creationId xmlns:a16="http://schemas.microsoft.com/office/drawing/2014/main" id="{760A9297-450B-CE42-BBF4-9CC85EF1124D}"/>
              </a:ext>
            </a:extLst>
          </p:cNvPr>
          <p:cNvSpPr/>
          <p:nvPr userDrawn="1"/>
        </p:nvSpPr>
        <p:spPr>
          <a:xfrm>
            <a:off x="9760794" y="257175"/>
            <a:ext cx="2126405" cy="25569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16" name="Plassholder for bilde 6">
            <a:extLst>
              <a:ext uri="{FF2B5EF4-FFF2-40B4-BE49-F238E27FC236}">
                <a16:creationId xmlns:a16="http://schemas.microsoft.com/office/drawing/2014/main" id="{505B2399-6F71-5D40-B553-0174448B1BD5}"/>
              </a:ext>
            </a:extLst>
          </p:cNvPr>
          <p:cNvSpPr>
            <a:spLocks noGrp="1"/>
          </p:cNvSpPr>
          <p:nvPr>
            <p:ph type="pic" sz="quarter" idx="17"/>
          </p:nvPr>
        </p:nvSpPr>
        <p:spPr>
          <a:xfrm>
            <a:off x="9760794" y="2922059"/>
            <a:ext cx="2126405" cy="3665008"/>
          </a:xfrm>
          <a:prstGeom prst="rect">
            <a:avLst/>
          </a:prstGeom>
          <a:solidFill>
            <a:schemeClr val="accent1">
              <a:lumMod val="40000"/>
              <a:lumOff val="60000"/>
            </a:schemeClr>
          </a:solidFill>
        </p:spPr>
        <p:txBody>
          <a:bodyPr>
            <a:normAutofit/>
          </a:bodyPr>
          <a:lstStyle>
            <a:lvl1pPr marL="0" indent="0">
              <a:buFont typeface="Arial" panose="020B0604020202020204" pitchFamily="34" charset="0"/>
              <a:buNone/>
              <a:defRPr sz="2000" i="1">
                <a:solidFill>
                  <a:schemeClr val="accent6"/>
                </a:solidFill>
              </a:defRPr>
            </a:lvl1pPr>
          </a:lstStyle>
          <a:p>
            <a:r>
              <a:rPr lang="nb-NO"/>
              <a:t>Klikk på ikonet for å legge til et bilde</a:t>
            </a:r>
          </a:p>
        </p:txBody>
      </p:sp>
      <p:sp>
        <p:nvSpPr>
          <p:cNvPr id="17" name="Plassholder for tekst 7">
            <a:extLst>
              <a:ext uri="{FF2B5EF4-FFF2-40B4-BE49-F238E27FC236}">
                <a16:creationId xmlns:a16="http://schemas.microsoft.com/office/drawing/2014/main" id="{E6E71283-B202-C848-8C04-B9EAE688DE1A}"/>
              </a:ext>
            </a:extLst>
          </p:cNvPr>
          <p:cNvSpPr>
            <a:spLocks noGrp="1"/>
          </p:cNvSpPr>
          <p:nvPr>
            <p:ph type="body" sz="quarter" idx="18" hasCustomPrompt="1"/>
          </p:nvPr>
        </p:nvSpPr>
        <p:spPr>
          <a:xfrm>
            <a:off x="9760794" y="325015"/>
            <a:ext cx="2126405" cy="1151467"/>
          </a:xfrm>
          <a:prstGeom prst="rect">
            <a:avLst/>
          </a:prstGeom>
        </p:spPr>
        <p:txBody>
          <a:bodyPr anchor="ctr">
            <a:noAutofit/>
          </a:bodyPr>
          <a:lstStyle>
            <a:lvl1pPr marL="0" indent="0" algn="ctr">
              <a:buNone/>
              <a:defRPr sz="6600" b="1">
                <a:solidFill>
                  <a:schemeClr val="bg1"/>
                </a:solidFill>
                <a:latin typeface="Century Gothic" panose="020B0502020202020204" pitchFamily="34" charset="0"/>
              </a:defRPr>
            </a:lvl1pPr>
          </a:lstStyle>
          <a:p>
            <a:pPr lvl="0"/>
            <a:r>
              <a:rPr lang="nb-NO" dirty="0"/>
              <a:t>34</a:t>
            </a:r>
          </a:p>
        </p:txBody>
      </p:sp>
      <p:sp>
        <p:nvSpPr>
          <p:cNvPr id="18" name="Plassholder for tekst 9">
            <a:extLst>
              <a:ext uri="{FF2B5EF4-FFF2-40B4-BE49-F238E27FC236}">
                <a16:creationId xmlns:a16="http://schemas.microsoft.com/office/drawing/2014/main" id="{0024228D-8E86-D040-BEBB-76BB5E2DA40F}"/>
              </a:ext>
            </a:extLst>
          </p:cNvPr>
          <p:cNvSpPr>
            <a:spLocks noGrp="1"/>
          </p:cNvSpPr>
          <p:nvPr>
            <p:ph type="body" sz="quarter" idx="19" hasCustomPrompt="1"/>
          </p:nvPr>
        </p:nvSpPr>
        <p:spPr>
          <a:xfrm>
            <a:off x="9760794" y="1520987"/>
            <a:ext cx="2126405" cy="1293121"/>
          </a:xfrm>
          <a:prstGeom prst="rect">
            <a:avLst/>
          </a:prstGeom>
        </p:spPr>
        <p:txBody>
          <a:bodyPr anchor="t">
            <a:normAutofit/>
          </a:bodyPr>
          <a:lstStyle>
            <a:lvl1pPr marL="0" indent="0" algn="ctr">
              <a:buFont typeface="Arial" panose="020B0604020202020204" pitchFamily="34" charset="0"/>
              <a:buNone/>
              <a:defRPr sz="1800">
                <a:solidFill>
                  <a:schemeClr val="bg1"/>
                </a:solidFill>
                <a:latin typeface="Century Gothic" panose="020B0502020202020204" pitchFamily="34" charset="0"/>
              </a:defRPr>
            </a:lvl1pPr>
            <a:lvl2pPr marL="457200" indent="0">
              <a:buNone/>
              <a:defRPr/>
            </a:lvl2pPr>
          </a:lstStyle>
          <a:p>
            <a:pPr lvl="0"/>
            <a:r>
              <a:rPr lang="nb-NO" dirty="0"/>
              <a:t>Skriv inn tekst/ forklaring</a:t>
            </a:r>
          </a:p>
        </p:txBody>
      </p:sp>
    </p:spTree>
    <p:extLst>
      <p:ext uri="{BB962C8B-B14F-4D97-AF65-F5344CB8AC3E}">
        <p14:creationId xmlns:p14="http://schemas.microsoft.com/office/powerpoint/2010/main" val="3398506076"/>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1_Infografikkside 4">
    <p:spTree>
      <p:nvGrpSpPr>
        <p:cNvPr id="1" name=""/>
        <p:cNvGrpSpPr/>
        <p:nvPr/>
      </p:nvGrpSpPr>
      <p:grpSpPr>
        <a:xfrm>
          <a:off x="0" y="0"/>
          <a:ext cx="0" cy="0"/>
          <a:chOff x="0" y="0"/>
          <a:chExt cx="0" cy="0"/>
        </a:xfrm>
      </p:grpSpPr>
      <p:sp>
        <p:nvSpPr>
          <p:cNvPr id="3" name="Ellipse 2">
            <a:extLst>
              <a:ext uri="{FF2B5EF4-FFF2-40B4-BE49-F238E27FC236}">
                <a16:creationId xmlns:a16="http://schemas.microsoft.com/office/drawing/2014/main" id="{30009EE1-D011-A542-9B54-4DBA5A31FCA3}"/>
              </a:ext>
            </a:extLst>
          </p:cNvPr>
          <p:cNvSpPr/>
          <p:nvPr userDrawn="1"/>
        </p:nvSpPr>
        <p:spPr>
          <a:xfrm>
            <a:off x="803276" y="2075385"/>
            <a:ext cx="3276600" cy="323003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2" name="Tittel 1">
            <a:extLst>
              <a:ext uri="{FF2B5EF4-FFF2-40B4-BE49-F238E27FC236}">
                <a16:creationId xmlns:a16="http://schemas.microsoft.com/office/drawing/2014/main" id="{9238B0E8-D92E-A24E-B914-4DBD891443C5}"/>
              </a:ext>
            </a:extLst>
          </p:cNvPr>
          <p:cNvSpPr>
            <a:spLocks noGrp="1"/>
          </p:cNvSpPr>
          <p:nvPr>
            <p:ph type="title"/>
          </p:nvPr>
        </p:nvSpPr>
        <p:spPr>
          <a:xfrm>
            <a:off x="803276" y="257396"/>
            <a:ext cx="10569052" cy="939579"/>
          </a:xfrm>
        </p:spPr>
        <p:txBody>
          <a:bodyPr/>
          <a:lstStyle>
            <a:lvl1pPr>
              <a:defRPr>
                <a:solidFill>
                  <a:schemeClr val="accent6"/>
                </a:solidFill>
              </a:defRPr>
            </a:lvl1pPr>
          </a:lstStyle>
          <a:p>
            <a:r>
              <a:rPr lang="nb-NO"/>
              <a:t>Klikk for å redigere tittelstil</a:t>
            </a:r>
            <a:endParaRPr lang="nb-NO" dirty="0"/>
          </a:p>
        </p:txBody>
      </p:sp>
      <p:sp>
        <p:nvSpPr>
          <p:cNvPr id="8" name="Plassholder for tekst 7">
            <a:extLst>
              <a:ext uri="{FF2B5EF4-FFF2-40B4-BE49-F238E27FC236}">
                <a16:creationId xmlns:a16="http://schemas.microsoft.com/office/drawing/2014/main" id="{3338D829-407C-134D-82A8-465322D09DDB}"/>
              </a:ext>
            </a:extLst>
          </p:cNvPr>
          <p:cNvSpPr>
            <a:spLocks noGrp="1"/>
          </p:cNvSpPr>
          <p:nvPr>
            <p:ph type="body" sz="quarter" idx="10" hasCustomPrompt="1"/>
          </p:nvPr>
        </p:nvSpPr>
        <p:spPr>
          <a:xfrm>
            <a:off x="802347" y="2501365"/>
            <a:ext cx="3276600" cy="1439334"/>
          </a:xfrm>
          <a:prstGeom prst="rect">
            <a:avLst/>
          </a:prstGeom>
        </p:spPr>
        <p:txBody>
          <a:bodyPr anchor="ctr">
            <a:noAutofit/>
          </a:bodyPr>
          <a:lstStyle>
            <a:lvl1pPr marL="0" indent="0" algn="ctr">
              <a:buNone/>
              <a:defRPr sz="8800" b="1">
                <a:solidFill>
                  <a:schemeClr val="bg1"/>
                </a:solidFill>
                <a:latin typeface="Century Gothic" panose="020B0502020202020204" pitchFamily="34" charset="0"/>
              </a:defRPr>
            </a:lvl1pPr>
          </a:lstStyle>
          <a:p>
            <a:pPr lvl="0"/>
            <a:r>
              <a:rPr lang="nb-NO" dirty="0"/>
              <a:t>33%</a:t>
            </a:r>
          </a:p>
        </p:txBody>
      </p:sp>
      <p:sp>
        <p:nvSpPr>
          <p:cNvPr id="10" name="Plassholder for tekst 9">
            <a:extLst>
              <a:ext uri="{FF2B5EF4-FFF2-40B4-BE49-F238E27FC236}">
                <a16:creationId xmlns:a16="http://schemas.microsoft.com/office/drawing/2014/main" id="{6ECE9869-1020-7243-8A89-8085C9872524}"/>
              </a:ext>
            </a:extLst>
          </p:cNvPr>
          <p:cNvSpPr>
            <a:spLocks noGrp="1"/>
          </p:cNvSpPr>
          <p:nvPr>
            <p:ph type="body" sz="quarter" idx="11" hasCustomPrompt="1"/>
          </p:nvPr>
        </p:nvSpPr>
        <p:spPr>
          <a:xfrm>
            <a:off x="986362" y="3974036"/>
            <a:ext cx="2946401" cy="1121835"/>
          </a:xfrm>
          <a:prstGeom prst="rect">
            <a:avLst/>
          </a:prstGeom>
        </p:spPr>
        <p:txBody>
          <a:bodyPr>
            <a:normAutofit/>
          </a:bodyPr>
          <a:lstStyle>
            <a:lvl1pPr marL="0" indent="0" algn="ctr">
              <a:buFont typeface="Arial" panose="020B0604020202020204" pitchFamily="34" charset="0"/>
              <a:buNone/>
              <a:defRPr sz="2400">
                <a:solidFill>
                  <a:schemeClr val="bg1"/>
                </a:solidFill>
                <a:latin typeface="Century Gothic" panose="020B0502020202020204" pitchFamily="34" charset="0"/>
              </a:defRPr>
            </a:lvl1pPr>
            <a:lvl2pPr marL="457200" indent="0">
              <a:buNone/>
              <a:defRPr/>
            </a:lvl2pPr>
          </a:lstStyle>
          <a:p>
            <a:pPr lvl="0"/>
            <a:r>
              <a:rPr lang="nb-NO" dirty="0"/>
              <a:t>Skriv inn tekst/ forklaring</a:t>
            </a:r>
          </a:p>
        </p:txBody>
      </p:sp>
      <p:sp>
        <p:nvSpPr>
          <p:cNvPr id="15" name="Ellipse 14">
            <a:extLst>
              <a:ext uri="{FF2B5EF4-FFF2-40B4-BE49-F238E27FC236}">
                <a16:creationId xmlns:a16="http://schemas.microsoft.com/office/drawing/2014/main" id="{D2AB978A-0D56-FC41-B69C-938D16B6E099}"/>
              </a:ext>
            </a:extLst>
          </p:cNvPr>
          <p:cNvSpPr/>
          <p:nvPr userDrawn="1"/>
        </p:nvSpPr>
        <p:spPr>
          <a:xfrm>
            <a:off x="4475163" y="2075385"/>
            <a:ext cx="3230039" cy="323003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16" name="Plassholder for tekst 7">
            <a:extLst>
              <a:ext uri="{FF2B5EF4-FFF2-40B4-BE49-F238E27FC236}">
                <a16:creationId xmlns:a16="http://schemas.microsoft.com/office/drawing/2014/main" id="{F8EB8195-CE99-6F42-8DD3-5F5CE4F42C61}"/>
              </a:ext>
            </a:extLst>
          </p:cNvPr>
          <p:cNvSpPr>
            <a:spLocks noGrp="1"/>
          </p:cNvSpPr>
          <p:nvPr>
            <p:ph type="body" sz="quarter" idx="16" hasCustomPrompt="1"/>
          </p:nvPr>
        </p:nvSpPr>
        <p:spPr>
          <a:xfrm>
            <a:off x="4486800" y="2501365"/>
            <a:ext cx="3230039" cy="1439334"/>
          </a:xfrm>
          <a:prstGeom prst="rect">
            <a:avLst/>
          </a:prstGeom>
        </p:spPr>
        <p:txBody>
          <a:bodyPr anchor="ctr">
            <a:noAutofit/>
          </a:bodyPr>
          <a:lstStyle>
            <a:lvl1pPr marL="0" indent="0" algn="ctr">
              <a:buNone/>
              <a:defRPr sz="8800" b="1">
                <a:solidFill>
                  <a:schemeClr val="bg1"/>
                </a:solidFill>
                <a:latin typeface="Century Gothic" panose="020B0502020202020204" pitchFamily="34" charset="0"/>
              </a:defRPr>
            </a:lvl1pPr>
          </a:lstStyle>
          <a:p>
            <a:pPr lvl="0"/>
            <a:r>
              <a:rPr lang="nb-NO" dirty="0"/>
              <a:t>230</a:t>
            </a:r>
          </a:p>
        </p:txBody>
      </p:sp>
      <p:sp>
        <p:nvSpPr>
          <p:cNvPr id="17" name="Plassholder for tekst 9">
            <a:extLst>
              <a:ext uri="{FF2B5EF4-FFF2-40B4-BE49-F238E27FC236}">
                <a16:creationId xmlns:a16="http://schemas.microsoft.com/office/drawing/2014/main" id="{36086F1F-B7D1-8A4A-B20F-D3BA336E8BC8}"/>
              </a:ext>
            </a:extLst>
          </p:cNvPr>
          <p:cNvSpPr>
            <a:spLocks noGrp="1"/>
          </p:cNvSpPr>
          <p:nvPr>
            <p:ph type="body" sz="quarter" idx="17" hasCustomPrompt="1"/>
          </p:nvPr>
        </p:nvSpPr>
        <p:spPr>
          <a:xfrm>
            <a:off x="4628618" y="3974036"/>
            <a:ext cx="2946401" cy="1121835"/>
          </a:xfrm>
          <a:prstGeom prst="rect">
            <a:avLst/>
          </a:prstGeom>
        </p:spPr>
        <p:txBody>
          <a:bodyPr>
            <a:normAutofit/>
          </a:bodyPr>
          <a:lstStyle>
            <a:lvl1pPr marL="0" indent="0" algn="ctr">
              <a:buFont typeface="Arial" panose="020B0604020202020204" pitchFamily="34" charset="0"/>
              <a:buNone/>
              <a:defRPr sz="2400">
                <a:solidFill>
                  <a:schemeClr val="bg1"/>
                </a:solidFill>
                <a:latin typeface="Century Gothic" panose="020B0502020202020204" pitchFamily="34" charset="0"/>
              </a:defRPr>
            </a:lvl1pPr>
            <a:lvl2pPr marL="457200" indent="0">
              <a:buNone/>
              <a:defRPr/>
            </a:lvl2pPr>
          </a:lstStyle>
          <a:p>
            <a:pPr lvl="0"/>
            <a:r>
              <a:rPr lang="nb-NO" dirty="0"/>
              <a:t>Skriv inn tekst/ forklaring</a:t>
            </a:r>
          </a:p>
        </p:txBody>
      </p:sp>
      <p:sp>
        <p:nvSpPr>
          <p:cNvPr id="5" name="Ellipse 4">
            <a:extLst>
              <a:ext uri="{FF2B5EF4-FFF2-40B4-BE49-F238E27FC236}">
                <a16:creationId xmlns:a16="http://schemas.microsoft.com/office/drawing/2014/main" id="{7A8B0ABD-33E2-5B1F-1667-72ECCAC8254A}"/>
              </a:ext>
            </a:extLst>
          </p:cNvPr>
          <p:cNvSpPr/>
          <p:nvPr userDrawn="1"/>
        </p:nvSpPr>
        <p:spPr>
          <a:xfrm>
            <a:off x="8142288" y="2075385"/>
            <a:ext cx="3230039" cy="323003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6" name="Plassholder for tekst 7">
            <a:extLst>
              <a:ext uri="{FF2B5EF4-FFF2-40B4-BE49-F238E27FC236}">
                <a16:creationId xmlns:a16="http://schemas.microsoft.com/office/drawing/2014/main" id="{39DBA0DC-4895-DBA9-5227-B73B75806B10}"/>
              </a:ext>
            </a:extLst>
          </p:cNvPr>
          <p:cNvSpPr>
            <a:spLocks noGrp="1"/>
          </p:cNvSpPr>
          <p:nvPr>
            <p:ph type="body" sz="quarter" idx="18" hasCustomPrompt="1"/>
          </p:nvPr>
        </p:nvSpPr>
        <p:spPr>
          <a:xfrm>
            <a:off x="8100489" y="2501365"/>
            <a:ext cx="3283475" cy="1439334"/>
          </a:xfrm>
          <a:prstGeom prst="rect">
            <a:avLst/>
          </a:prstGeom>
        </p:spPr>
        <p:txBody>
          <a:bodyPr anchor="ctr">
            <a:noAutofit/>
          </a:bodyPr>
          <a:lstStyle>
            <a:lvl1pPr marL="0" indent="0" algn="ctr">
              <a:buNone/>
              <a:defRPr sz="8800" b="1">
                <a:solidFill>
                  <a:schemeClr val="bg1"/>
                </a:solidFill>
                <a:latin typeface="Century Gothic" panose="020B0502020202020204" pitchFamily="34" charset="0"/>
              </a:defRPr>
            </a:lvl1pPr>
          </a:lstStyle>
          <a:p>
            <a:pPr lvl="0"/>
            <a:r>
              <a:rPr lang="nb-NO" dirty="0"/>
              <a:t>230</a:t>
            </a:r>
          </a:p>
        </p:txBody>
      </p:sp>
      <p:sp>
        <p:nvSpPr>
          <p:cNvPr id="7" name="Plassholder for tekst 9">
            <a:extLst>
              <a:ext uri="{FF2B5EF4-FFF2-40B4-BE49-F238E27FC236}">
                <a16:creationId xmlns:a16="http://schemas.microsoft.com/office/drawing/2014/main" id="{520E0C0D-477A-21ED-AA8E-A72F09FBED4A}"/>
              </a:ext>
            </a:extLst>
          </p:cNvPr>
          <p:cNvSpPr>
            <a:spLocks noGrp="1"/>
          </p:cNvSpPr>
          <p:nvPr>
            <p:ph type="body" sz="quarter" idx="19" hasCustomPrompt="1"/>
          </p:nvPr>
        </p:nvSpPr>
        <p:spPr>
          <a:xfrm>
            <a:off x="8295743" y="3974036"/>
            <a:ext cx="2946401" cy="1121835"/>
          </a:xfrm>
          <a:prstGeom prst="rect">
            <a:avLst/>
          </a:prstGeom>
        </p:spPr>
        <p:txBody>
          <a:bodyPr>
            <a:normAutofit/>
          </a:bodyPr>
          <a:lstStyle>
            <a:lvl1pPr marL="0" indent="0" algn="ctr">
              <a:buFont typeface="Arial" panose="020B0604020202020204" pitchFamily="34" charset="0"/>
              <a:buNone/>
              <a:defRPr sz="2400">
                <a:solidFill>
                  <a:schemeClr val="bg1"/>
                </a:solidFill>
                <a:latin typeface="Century Gothic" panose="020B0502020202020204" pitchFamily="34" charset="0"/>
              </a:defRPr>
            </a:lvl1pPr>
            <a:lvl2pPr marL="457200" indent="0">
              <a:buNone/>
              <a:defRPr/>
            </a:lvl2pPr>
          </a:lstStyle>
          <a:p>
            <a:pPr lvl="0"/>
            <a:r>
              <a:rPr lang="nb-NO" dirty="0"/>
              <a:t>Skriv inn tekst/ forklaring</a:t>
            </a:r>
          </a:p>
        </p:txBody>
      </p:sp>
    </p:spTree>
    <p:extLst>
      <p:ext uri="{BB962C8B-B14F-4D97-AF65-F5344CB8AC3E}">
        <p14:creationId xmlns:p14="http://schemas.microsoft.com/office/powerpoint/2010/main" val="249266043"/>
      </p:ext>
    </p:extLst>
  </p:cSld>
  <p:clrMapOvr>
    <a:masterClrMapping/>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Infografikkside 4">
    <p:spTree>
      <p:nvGrpSpPr>
        <p:cNvPr id="1" name=""/>
        <p:cNvGrpSpPr/>
        <p:nvPr/>
      </p:nvGrpSpPr>
      <p:grpSpPr>
        <a:xfrm>
          <a:off x="0" y="0"/>
          <a:ext cx="0" cy="0"/>
          <a:chOff x="0" y="0"/>
          <a:chExt cx="0" cy="0"/>
        </a:xfrm>
      </p:grpSpPr>
      <p:sp>
        <p:nvSpPr>
          <p:cNvPr id="3" name="Ellipse 2">
            <a:extLst>
              <a:ext uri="{FF2B5EF4-FFF2-40B4-BE49-F238E27FC236}">
                <a16:creationId xmlns:a16="http://schemas.microsoft.com/office/drawing/2014/main" id="{30009EE1-D011-A542-9B54-4DBA5A31FCA3}"/>
              </a:ext>
            </a:extLst>
          </p:cNvPr>
          <p:cNvSpPr/>
          <p:nvPr userDrawn="1"/>
        </p:nvSpPr>
        <p:spPr>
          <a:xfrm>
            <a:off x="803276" y="2028825"/>
            <a:ext cx="3276600" cy="3276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2" name="Tittel 1">
            <a:extLst>
              <a:ext uri="{FF2B5EF4-FFF2-40B4-BE49-F238E27FC236}">
                <a16:creationId xmlns:a16="http://schemas.microsoft.com/office/drawing/2014/main" id="{9238B0E8-D92E-A24E-B914-4DBD891443C5}"/>
              </a:ext>
            </a:extLst>
          </p:cNvPr>
          <p:cNvSpPr>
            <a:spLocks noGrp="1"/>
          </p:cNvSpPr>
          <p:nvPr>
            <p:ph type="title"/>
          </p:nvPr>
        </p:nvSpPr>
        <p:spPr>
          <a:xfrm>
            <a:off x="839788" y="257396"/>
            <a:ext cx="6877051" cy="939579"/>
          </a:xfrm>
        </p:spPr>
        <p:txBody>
          <a:bodyPr/>
          <a:lstStyle/>
          <a:p>
            <a:r>
              <a:rPr lang="nb-NO"/>
              <a:t>Klikk for å redigere tittelstil</a:t>
            </a:r>
            <a:endParaRPr lang="nb-NO" dirty="0"/>
          </a:p>
        </p:txBody>
      </p:sp>
      <p:sp>
        <p:nvSpPr>
          <p:cNvPr id="4" name="Rektangel 3">
            <a:extLst>
              <a:ext uri="{FF2B5EF4-FFF2-40B4-BE49-F238E27FC236}">
                <a16:creationId xmlns:a16="http://schemas.microsoft.com/office/drawing/2014/main" id="{89197B01-DC94-FE45-A4C2-9B461A87E01A}"/>
              </a:ext>
            </a:extLst>
          </p:cNvPr>
          <p:cNvSpPr/>
          <p:nvPr userDrawn="1"/>
        </p:nvSpPr>
        <p:spPr>
          <a:xfrm>
            <a:off x="8148638" y="0"/>
            <a:ext cx="4043362"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8" name="Plassholder for tekst 7">
            <a:extLst>
              <a:ext uri="{FF2B5EF4-FFF2-40B4-BE49-F238E27FC236}">
                <a16:creationId xmlns:a16="http://schemas.microsoft.com/office/drawing/2014/main" id="{3338D829-407C-134D-82A8-465322D09DDB}"/>
              </a:ext>
            </a:extLst>
          </p:cNvPr>
          <p:cNvSpPr>
            <a:spLocks noGrp="1"/>
          </p:cNvSpPr>
          <p:nvPr>
            <p:ph type="body" sz="quarter" idx="10" hasCustomPrompt="1"/>
          </p:nvPr>
        </p:nvSpPr>
        <p:spPr>
          <a:xfrm>
            <a:off x="802347" y="2501365"/>
            <a:ext cx="3276600" cy="1439334"/>
          </a:xfrm>
          <a:prstGeom prst="rect">
            <a:avLst/>
          </a:prstGeom>
        </p:spPr>
        <p:txBody>
          <a:bodyPr anchor="ctr">
            <a:noAutofit/>
          </a:bodyPr>
          <a:lstStyle>
            <a:lvl1pPr marL="0" indent="0" algn="ctr">
              <a:buNone/>
              <a:defRPr sz="8800" b="1">
                <a:solidFill>
                  <a:schemeClr val="bg1"/>
                </a:solidFill>
                <a:latin typeface="Century Gothic" panose="020B0502020202020204" pitchFamily="34" charset="0"/>
              </a:defRPr>
            </a:lvl1pPr>
          </a:lstStyle>
          <a:p>
            <a:pPr lvl="0"/>
            <a:r>
              <a:rPr lang="nb-NO" dirty="0"/>
              <a:t>33%</a:t>
            </a:r>
          </a:p>
        </p:txBody>
      </p:sp>
      <p:sp>
        <p:nvSpPr>
          <p:cNvPr id="10" name="Plassholder for tekst 9">
            <a:extLst>
              <a:ext uri="{FF2B5EF4-FFF2-40B4-BE49-F238E27FC236}">
                <a16:creationId xmlns:a16="http://schemas.microsoft.com/office/drawing/2014/main" id="{6ECE9869-1020-7243-8A89-8085C9872524}"/>
              </a:ext>
            </a:extLst>
          </p:cNvPr>
          <p:cNvSpPr>
            <a:spLocks noGrp="1"/>
          </p:cNvSpPr>
          <p:nvPr>
            <p:ph type="body" sz="quarter" idx="11" hasCustomPrompt="1"/>
          </p:nvPr>
        </p:nvSpPr>
        <p:spPr>
          <a:xfrm>
            <a:off x="986362" y="3974036"/>
            <a:ext cx="2946401" cy="1121835"/>
          </a:xfrm>
          <a:prstGeom prst="rect">
            <a:avLst/>
          </a:prstGeom>
        </p:spPr>
        <p:txBody>
          <a:bodyPr>
            <a:normAutofit/>
          </a:bodyPr>
          <a:lstStyle>
            <a:lvl1pPr marL="0" indent="0" algn="ctr">
              <a:buFont typeface="Arial" panose="020B0604020202020204" pitchFamily="34" charset="0"/>
              <a:buNone/>
              <a:defRPr sz="2400">
                <a:solidFill>
                  <a:schemeClr val="bg1"/>
                </a:solidFill>
                <a:latin typeface="Century Gothic" panose="020B0502020202020204" pitchFamily="34" charset="0"/>
              </a:defRPr>
            </a:lvl1pPr>
            <a:lvl2pPr marL="457200" indent="0">
              <a:buNone/>
              <a:defRPr/>
            </a:lvl2pPr>
          </a:lstStyle>
          <a:p>
            <a:pPr lvl="0"/>
            <a:r>
              <a:rPr lang="nb-NO" dirty="0"/>
              <a:t>Skriv inn tekst/ forklaring</a:t>
            </a:r>
          </a:p>
        </p:txBody>
      </p:sp>
      <p:sp>
        <p:nvSpPr>
          <p:cNvPr id="13" name="Plassholder for tekst 7">
            <a:extLst>
              <a:ext uri="{FF2B5EF4-FFF2-40B4-BE49-F238E27FC236}">
                <a16:creationId xmlns:a16="http://schemas.microsoft.com/office/drawing/2014/main" id="{FEF9242C-1687-2746-BB5D-F27B41536141}"/>
              </a:ext>
            </a:extLst>
          </p:cNvPr>
          <p:cNvSpPr>
            <a:spLocks noGrp="1"/>
          </p:cNvSpPr>
          <p:nvPr>
            <p:ph type="body" sz="quarter" idx="14" hasCustomPrompt="1"/>
          </p:nvPr>
        </p:nvSpPr>
        <p:spPr>
          <a:xfrm>
            <a:off x="8940800" y="403499"/>
            <a:ext cx="2447925" cy="2264723"/>
          </a:xfrm>
          <a:prstGeom prst="rect">
            <a:avLst/>
          </a:prstGeom>
        </p:spPr>
        <p:txBody>
          <a:bodyPr anchor="ctr">
            <a:noAutofit/>
          </a:bodyPr>
          <a:lstStyle>
            <a:lvl1pPr marL="0" indent="0" algn="ctr">
              <a:buNone/>
              <a:defRPr sz="7200" b="1">
                <a:solidFill>
                  <a:schemeClr val="bg1"/>
                </a:solidFill>
                <a:latin typeface="Century Gothic" panose="020B0502020202020204" pitchFamily="34" charset="0"/>
              </a:defRPr>
            </a:lvl1pPr>
          </a:lstStyle>
          <a:p>
            <a:pPr lvl="0"/>
            <a:r>
              <a:rPr lang="nb-NO" dirty="0"/>
              <a:t>33 %</a:t>
            </a:r>
          </a:p>
        </p:txBody>
      </p:sp>
      <p:sp>
        <p:nvSpPr>
          <p:cNvPr id="14" name="Plassholder for tekst 9">
            <a:extLst>
              <a:ext uri="{FF2B5EF4-FFF2-40B4-BE49-F238E27FC236}">
                <a16:creationId xmlns:a16="http://schemas.microsoft.com/office/drawing/2014/main" id="{63D31810-ABD9-F540-A045-CDFC17063509}"/>
              </a:ext>
            </a:extLst>
          </p:cNvPr>
          <p:cNvSpPr>
            <a:spLocks noGrp="1"/>
          </p:cNvSpPr>
          <p:nvPr>
            <p:ph type="body" sz="quarter" idx="15" hasCustomPrompt="1"/>
          </p:nvPr>
        </p:nvSpPr>
        <p:spPr>
          <a:xfrm>
            <a:off x="8940800" y="2668221"/>
            <a:ext cx="2447925" cy="3784437"/>
          </a:xfrm>
          <a:prstGeom prst="rect">
            <a:avLst/>
          </a:prstGeom>
        </p:spPr>
        <p:txBody>
          <a:bodyPr anchor="t">
            <a:normAutofit/>
          </a:bodyPr>
          <a:lstStyle>
            <a:lvl1pPr marL="0" indent="0" algn="ctr">
              <a:buFont typeface="Arial" panose="020B0604020202020204" pitchFamily="34" charset="0"/>
              <a:buNone/>
              <a:defRPr sz="2800">
                <a:solidFill>
                  <a:schemeClr val="bg1"/>
                </a:solidFill>
                <a:latin typeface="Century Gothic" panose="020B0502020202020204" pitchFamily="34" charset="0"/>
              </a:defRPr>
            </a:lvl1pPr>
            <a:lvl2pPr marL="457200" indent="0">
              <a:buNone/>
              <a:defRPr/>
            </a:lvl2pPr>
          </a:lstStyle>
          <a:p>
            <a:pPr lvl="0"/>
            <a:r>
              <a:rPr lang="nb-NO" dirty="0"/>
              <a:t>Skriv inn tekst/ forklaring</a:t>
            </a:r>
          </a:p>
        </p:txBody>
      </p:sp>
      <p:sp>
        <p:nvSpPr>
          <p:cNvPr id="15" name="Ellipse 14">
            <a:extLst>
              <a:ext uri="{FF2B5EF4-FFF2-40B4-BE49-F238E27FC236}">
                <a16:creationId xmlns:a16="http://schemas.microsoft.com/office/drawing/2014/main" id="{D2AB978A-0D56-FC41-B69C-938D16B6E099}"/>
              </a:ext>
            </a:extLst>
          </p:cNvPr>
          <p:cNvSpPr/>
          <p:nvPr userDrawn="1"/>
        </p:nvSpPr>
        <p:spPr>
          <a:xfrm>
            <a:off x="4475163" y="2075385"/>
            <a:ext cx="3230039" cy="323003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16" name="Plassholder for tekst 7">
            <a:extLst>
              <a:ext uri="{FF2B5EF4-FFF2-40B4-BE49-F238E27FC236}">
                <a16:creationId xmlns:a16="http://schemas.microsoft.com/office/drawing/2014/main" id="{F8EB8195-CE99-6F42-8DD3-5F5CE4F42C61}"/>
              </a:ext>
            </a:extLst>
          </p:cNvPr>
          <p:cNvSpPr>
            <a:spLocks noGrp="1"/>
          </p:cNvSpPr>
          <p:nvPr>
            <p:ph type="body" sz="quarter" idx="16" hasCustomPrompt="1"/>
          </p:nvPr>
        </p:nvSpPr>
        <p:spPr>
          <a:xfrm>
            <a:off x="4486800" y="2501365"/>
            <a:ext cx="3230039" cy="1439334"/>
          </a:xfrm>
          <a:prstGeom prst="rect">
            <a:avLst/>
          </a:prstGeom>
        </p:spPr>
        <p:txBody>
          <a:bodyPr anchor="ctr">
            <a:noAutofit/>
          </a:bodyPr>
          <a:lstStyle>
            <a:lvl1pPr marL="0" indent="0" algn="ctr">
              <a:buNone/>
              <a:defRPr sz="8800" b="1">
                <a:solidFill>
                  <a:schemeClr val="bg1"/>
                </a:solidFill>
                <a:latin typeface="Century Gothic" panose="020B0502020202020204" pitchFamily="34" charset="0"/>
              </a:defRPr>
            </a:lvl1pPr>
          </a:lstStyle>
          <a:p>
            <a:pPr lvl="0"/>
            <a:r>
              <a:rPr lang="nb-NO" dirty="0"/>
              <a:t>230</a:t>
            </a:r>
          </a:p>
        </p:txBody>
      </p:sp>
      <p:sp>
        <p:nvSpPr>
          <p:cNvPr id="17" name="Plassholder for tekst 9">
            <a:extLst>
              <a:ext uri="{FF2B5EF4-FFF2-40B4-BE49-F238E27FC236}">
                <a16:creationId xmlns:a16="http://schemas.microsoft.com/office/drawing/2014/main" id="{36086F1F-B7D1-8A4A-B20F-D3BA336E8BC8}"/>
              </a:ext>
            </a:extLst>
          </p:cNvPr>
          <p:cNvSpPr>
            <a:spLocks noGrp="1"/>
          </p:cNvSpPr>
          <p:nvPr>
            <p:ph type="body" sz="quarter" idx="17" hasCustomPrompt="1"/>
          </p:nvPr>
        </p:nvSpPr>
        <p:spPr>
          <a:xfrm>
            <a:off x="4628618" y="3974036"/>
            <a:ext cx="2946401" cy="1121835"/>
          </a:xfrm>
          <a:prstGeom prst="rect">
            <a:avLst/>
          </a:prstGeom>
        </p:spPr>
        <p:txBody>
          <a:bodyPr>
            <a:normAutofit/>
          </a:bodyPr>
          <a:lstStyle>
            <a:lvl1pPr marL="0" indent="0" algn="ctr">
              <a:buFont typeface="Arial" panose="020B0604020202020204" pitchFamily="34" charset="0"/>
              <a:buNone/>
              <a:defRPr sz="2400">
                <a:solidFill>
                  <a:schemeClr val="bg1"/>
                </a:solidFill>
                <a:latin typeface="Century Gothic" panose="020B0502020202020204" pitchFamily="34" charset="0"/>
              </a:defRPr>
            </a:lvl1pPr>
            <a:lvl2pPr marL="457200" indent="0">
              <a:buNone/>
              <a:defRPr/>
            </a:lvl2pPr>
          </a:lstStyle>
          <a:p>
            <a:pPr lvl="0"/>
            <a:r>
              <a:rPr lang="nb-NO" dirty="0"/>
              <a:t>Skriv inn tekst/ forklaring</a:t>
            </a:r>
          </a:p>
        </p:txBody>
      </p:sp>
    </p:spTree>
    <p:extLst>
      <p:ext uri="{BB962C8B-B14F-4D97-AF65-F5344CB8AC3E}">
        <p14:creationId xmlns:p14="http://schemas.microsoft.com/office/powerpoint/2010/main" val="3620839415"/>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Infografikkside 6">
    <p:bg>
      <p:bgPr>
        <a:solidFill>
          <a:schemeClr val="accent3"/>
        </a:solidFill>
        <a:effectLst/>
      </p:bgPr>
    </p:bg>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5A788FB4-D1BD-8A48-B90B-D12F27F735FF}"/>
              </a:ext>
            </a:extLst>
          </p:cNvPr>
          <p:cNvSpPr/>
          <p:nvPr userDrawn="1"/>
        </p:nvSpPr>
        <p:spPr>
          <a:xfrm>
            <a:off x="262467" y="1936309"/>
            <a:ext cx="2802466" cy="21415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15" name="Rektangel 14">
            <a:extLst>
              <a:ext uri="{FF2B5EF4-FFF2-40B4-BE49-F238E27FC236}">
                <a16:creationId xmlns:a16="http://schemas.microsoft.com/office/drawing/2014/main" id="{E0926E9C-79BF-F043-9841-3C92A4CB05A5}"/>
              </a:ext>
            </a:extLst>
          </p:cNvPr>
          <p:cNvSpPr/>
          <p:nvPr userDrawn="1"/>
        </p:nvSpPr>
        <p:spPr>
          <a:xfrm>
            <a:off x="3201937" y="1928900"/>
            <a:ext cx="2802466" cy="2141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16" name="Rektangel 15">
            <a:extLst>
              <a:ext uri="{FF2B5EF4-FFF2-40B4-BE49-F238E27FC236}">
                <a16:creationId xmlns:a16="http://schemas.microsoft.com/office/drawing/2014/main" id="{589E0E9B-C362-C549-BBCF-206814D54DBE}"/>
              </a:ext>
            </a:extLst>
          </p:cNvPr>
          <p:cNvSpPr/>
          <p:nvPr userDrawn="1"/>
        </p:nvSpPr>
        <p:spPr>
          <a:xfrm>
            <a:off x="6141407" y="1918978"/>
            <a:ext cx="2802466" cy="21415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17" name="Rektangel 16">
            <a:extLst>
              <a:ext uri="{FF2B5EF4-FFF2-40B4-BE49-F238E27FC236}">
                <a16:creationId xmlns:a16="http://schemas.microsoft.com/office/drawing/2014/main" id="{956BE1FA-50C5-A244-80E9-155003786C1F}"/>
              </a:ext>
            </a:extLst>
          </p:cNvPr>
          <p:cNvSpPr/>
          <p:nvPr userDrawn="1"/>
        </p:nvSpPr>
        <p:spPr>
          <a:xfrm>
            <a:off x="9080877" y="1936310"/>
            <a:ext cx="2802466" cy="21193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dirty="0">
              <a:latin typeface="Century Gothic" panose="020B0502020202020204" pitchFamily="34" charset="0"/>
              <a:ea typeface="Arial" charset="0"/>
              <a:cs typeface="Arial" charset="0"/>
            </a:endParaRPr>
          </a:p>
        </p:txBody>
      </p:sp>
      <p:sp>
        <p:nvSpPr>
          <p:cNvPr id="8" name="Plassholder for tekst 7">
            <a:extLst>
              <a:ext uri="{FF2B5EF4-FFF2-40B4-BE49-F238E27FC236}">
                <a16:creationId xmlns:a16="http://schemas.microsoft.com/office/drawing/2014/main" id="{3338D829-407C-134D-82A8-465322D09DDB}"/>
              </a:ext>
            </a:extLst>
          </p:cNvPr>
          <p:cNvSpPr>
            <a:spLocks noGrp="1"/>
          </p:cNvSpPr>
          <p:nvPr>
            <p:ph type="body" sz="quarter" idx="10" hasCustomPrompt="1"/>
          </p:nvPr>
        </p:nvSpPr>
        <p:spPr>
          <a:xfrm>
            <a:off x="258611" y="2259882"/>
            <a:ext cx="2806322" cy="1673235"/>
          </a:xfrm>
          <a:prstGeom prst="rect">
            <a:avLst/>
          </a:prstGeom>
        </p:spPr>
        <p:txBody>
          <a:bodyPr anchor="ctr">
            <a:noAutofit/>
          </a:bodyPr>
          <a:lstStyle>
            <a:lvl1pPr marL="0" indent="0" algn="ctr">
              <a:buNone/>
              <a:defRPr sz="8800" b="1">
                <a:solidFill>
                  <a:schemeClr val="bg1"/>
                </a:solidFill>
                <a:latin typeface="Century Gothic" panose="020B0502020202020204" pitchFamily="34" charset="0"/>
              </a:defRPr>
            </a:lvl1pPr>
          </a:lstStyle>
          <a:p>
            <a:pPr lvl="0"/>
            <a:r>
              <a:rPr lang="nb-NO" dirty="0"/>
              <a:t>33 %</a:t>
            </a:r>
          </a:p>
        </p:txBody>
      </p:sp>
      <p:sp>
        <p:nvSpPr>
          <p:cNvPr id="18" name="Rektangel 17">
            <a:extLst>
              <a:ext uri="{FF2B5EF4-FFF2-40B4-BE49-F238E27FC236}">
                <a16:creationId xmlns:a16="http://schemas.microsoft.com/office/drawing/2014/main" id="{B0C9D9F4-43A4-CD4A-86AB-2287B98E2C29}"/>
              </a:ext>
            </a:extLst>
          </p:cNvPr>
          <p:cNvSpPr/>
          <p:nvPr userDrawn="1"/>
        </p:nvSpPr>
        <p:spPr>
          <a:xfrm>
            <a:off x="262467" y="4146330"/>
            <a:ext cx="2802466" cy="245766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19" name="Rektangel 18">
            <a:extLst>
              <a:ext uri="{FF2B5EF4-FFF2-40B4-BE49-F238E27FC236}">
                <a16:creationId xmlns:a16="http://schemas.microsoft.com/office/drawing/2014/main" id="{8D19C894-18A6-6144-8F7E-A0FBBD99F353}"/>
              </a:ext>
            </a:extLst>
          </p:cNvPr>
          <p:cNvSpPr/>
          <p:nvPr userDrawn="1"/>
        </p:nvSpPr>
        <p:spPr>
          <a:xfrm>
            <a:off x="3201937" y="4146330"/>
            <a:ext cx="2802466" cy="245766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20" name="Rektangel 19">
            <a:extLst>
              <a:ext uri="{FF2B5EF4-FFF2-40B4-BE49-F238E27FC236}">
                <a16:creationId xmlns:a16="http://schemas.microsoft.com/office/drawing/2014/main" id="{7394D17E-A1B7-3A41-96B8-CE98D392327A}"/>
              </a:ext>
            </a:extLst>
          </p:cNvPr>
          <p:cNvSpPr/>
          <p:nvPr userDrawn="1"/>
        </p:nvSpPr>
        <p:spPr>
          <a:xfrm>
            <a:off x="6141407" y="4146330"/>
            <a:ext cx="2802466" cy="245766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21" name="Rektangel 20">
            <a:extLst>
              <a:ext uri="{FF2B5EF4-FFF2-40B4-BE49-F238E27FC236}">
                <a16:creationId xmlns:a16="http://schemas.microsoft.com/office/drawing/2014/main" id="{9976BDCF-ADC4-F047-8850-8B1B0EBA6F3E}"/>
              </a:ext>
            </a:extLst>
          </p:cNvPr>
          <p:cNvSpPr/>
          <p:nvPr userDrawn="1"/>
        </p:nvSpPr>
        <p:spPr>
          <a:xfrm>
            <a:off x="9080877" y="4146330"/>
            <a:ext cx="2802466" cy="245766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400" dirty="0">
              <a:latin typeface="Century Gothic" panose="020B0502020202020204" pitchFamily="34" charset="0"/>
              <a:ea typeface="Arial" charset="0"/>
              <a:cs typeface="Arial" charset="0"/>
            </a:endParaRPr>
          </a:p>
        </p:txBody>
      </p:sp>
      <p:sp>
        <p:nvSpPr>
          <p:cNvPr id="10" name="Plassholder for tekst 9">
            <a:extLst>
              <a:ext uri="{FF2B5EF4-FFF2-40B4-BE49-F238E27FC236}">
                <a16:creationId xmlns:a16="http://schemas.microsoft.com/office/drawing/2014/main" id="{6ECE9869-1020-7243-8A89-8085C9872524}"/>
              </a:ext>
            </a:extLst>
          </p:cNvPr>
          <p:cNvSpPr>
            <a:spLocks noGrp="1"/>
          </p:cNvSpPr>
          <p:nvPr>
            <p:ph type="body" sz="quarter" idx="11" hasCustomPrompt="1"/>
          </p:nvPr>
        </p:nvSpPr>
        <p:spPr>
          <a:xfrm>
            <a:off x="258611" y="4260805"/>
            <a:ext cx="2806322" cy="2224661"/>
          </a:xfrm>
          <a:prstGeom prst="rect">
            <a:avLst/>
          </a:prstGeom>
        </p:spPr>
        <p:txBody>
          <a:bodyPr>
            <a:normAutofit/>
          </a:bodyPr>
          <a:lstStyle>
            <a:lvl1pPr marL="0" indent="0" algn="ctr">
              <a:buFont typeface="Arial" panose="020B0604020202020204" pitchFamily="34" charset="0"/>
              <a:buNone/>
              <a:defRPr sz="2800">
                <a:solidFill>
                  <a:schemeClr val="bg1"/>
                </a:solidFill>
                <a:latin typeface="Century Gothic" panose="020B0502020202020204" pitchFamily="34" charset="0"/>
              </a:defRPr>
            </a:lvl1pPr>
            <a:lvl2pPr marL="457200" indent="0">
              <a:buNone/>
              <a:defRPr/>
            </a:lvl2pPr>
          </a:lstStyle>
          <a:p>
            <a:pPr lvl="0"/>
            <a:r>
              <a:rPr lang="nb-NO" dirty="0"/>
              <a:t>Skriv inn tekst/ forklaring</a:t>
            </a:r>
          </a:p>
        </p:txBody>
      </p:sp>
      <p:sp>
        <p:nvSpPr>
          <p:cNvPr id="22" name="Plassholder for tekst 7">
            <a:extLst>
              <a:ext uri="{FF2B5EF4-FFF2-40B4-BE49-F238E27FC236}">
                <a16:creationId xmlns:a16="http://schemas.microsoft.com/office/drawing/2014/main" id="{375D9E6F-4609-DB4D-8693-8E5E5ED23701}"/>
              </a:ext>
            </a:extLst>
          </p:cNvPr>
          <p:cNvSpPr>
            <a:spLocks noGrp="1"/>
          </p:cNvSpPr>
          <p:nvPr>
            <p:ph type="body" sz="quarter" idx="12" hasCustomPrompt="1"/>
          </p:nvPr>
        </p:nvSpPr>
        <p:spPr>
          <a:xfrm>
            <a:off x="3201937" y="2278405"/>
            <a:ext cx="2806322" cy="1673235"/>
          </a:xfrm>
          <a:prstGeom prst="rect">
            <a:avLst/>
          </a:prstGeom>
        </p:spPr>
        <p:txBody>
          <a:bodyPr anchor="ctr">
            <a:noAutofit/>
          </a:bodyPr>
          <a:lstStyle>
            <a:lvl1pPr marL="0" indent="0" algn="ctr">
              <a:buNone/>
              <a:defRPr sz="8800" b="1">
                <a:solidFill>
                  <a:schemeClr val="bg1"/>
                </a:solidFill>
                <a:latin typeface="Century Gothic" panose="020B0502020202020204" pitchFamily="34" charset="0"/>
              </a:defRPr>
            </a:lvl1pPr>
          </a:lstStyle>
          <a:p>
            <a:pPr lvl="0"/>
            <a:r>
              <a:rPr lang="nb-NO" dirty="0"/>
              <a:t>240</a:t>
            </a:r>
          </a:p>
        </p:txBody>
      </p:sp>
      <p:sp>
        <p:nvSpPr>
          <p:cNvPr id="23" name="Plassholder for tekst 7">
            <a:extLst>
              <a:ext uri="{FF2B5EF4-FFF2-40B4-BE49-F238E27FC236}">
                <a16:creationId xmlns:a16="http://schemas.microsoft.com/office/drawing/2014/main" id="{E95429FA-708F-A240-821D-BAAD89ED6BD1}"/>
              </a:ext>
            </a:extLst>
          </p:cNvPr>
          <p:cNvSpPr>
            <a:spLocks noGrp="1"/>
          </p:cNvSpPr>
          <p:nvPr>
            <p:ph type="body" sz="quarter" idx="13" hasCustomPrompt="1"/>
          </p:nvPr>
        </p:nvSpPr>
        <p:spPr>
          <a:xfrm>
            <a:off x="6145263" y="2296928"/>
            <a:ext cx="2806322" cy="1673235"/>
          </a:xfrm>
          <a:prstGeom prst="rect">
            <a:avLst/>
          </a:prstGeom>
        </p:spPr>
        <p:txBody>
          <a:bodyPr anchor="ctr">
            <a:noAutofit/>
          </a:bodyPr>
          <a:lstStyle>
            <a:lvl1pPr marL="0" indent="0" algn="ctr">
              <a:buNone/>
              <a:defRPr sz="8800" b="1">
                <a:solidFill>
                  <a:schemeClr val="bg1"/>
                </a:solidFill>
                <a:latin typeface="Century Gothic" panose="020B0502020202020204" pitchFamily="34" charset="0"/>
              </a:defRPr>
            </a:lvl1pPr>
          </a:lstStyle>
          <a:p>
            <a:pPr lvl="0"/>
            <a:r>
              <a:rPr lang="nb-NO" dirty="0"/>
              <a:t>33 %</a:t>
            </a:r>
          </a:p>
        </p:txBody>
      </p:sp>
      <p:sp>
        <p:nvSpPr>
          <p:cNvPr id="24" name="Plassholder for tekst 7">
            <a:extLst>
              <a:ext uri="{FF2B5EF4-FFF2-40B4-BE49-F238E27FC236}">
                <a16:creationId xmlns:a16="http://schemas.microsoft.com/office/drawing/2014/main" id="{34D0403E-888F-DC47-A670-97C4477C244D}"/>
              </a:ext>
            </a:extLst>
          </p:cNvPr>
          <p:cNvSpPr>
            <a:spLocks noGrp="1"/>
          </p:cNvSpPr>
          <p:nvPr>
            <p:ph type="body" sz="quarter" idx="14" hasCustomPrompt="1"/>
          </p:nvPr>
        </p:nvSpPr>
        <p:spPr>
          <a:xfrm>
            <a:off x="9088589" y="2293223"/>
            <a:ext cx="2806322" cy="1695463"/>
          </a:xfrm>
          <a:prstGeom prst="rect">
            <a:avLst/>
          </a:prstGeom>
        </p:spPr>
        <p:txBody>
          <a:bodyPr anchor="ctr">
            <a:noAutofit/>
          </a:bodyPr>
          <a:lstStyle>
            <a:lvl1pPr marL="0" indent="0" algn="ctr">
              <a:buNone/>
              <a:defRPr sz="9600" b="1">
                <a:solidFill>
                  <a:schemeClr val="bg1"/>
                </a:solidFill>
                <a:latin typeface="Century Gothic" panose="020B0502020202020204" pitchFamily="34" charset="0"/>
              </a:defRPr>
            </a:lvl1pPr>
          </a:lstStyle>
          <a:p>
            <a:pPr lvl="0"/>
            <a:r>
              <a:rPr lang="nb-NO" dirty="0"/>
              <a:t>8</a:t>
            </a:r>
          </a:p>
        </p:txBody>
      </p:sp>
      <p:sp>
        <p:nvSpPr>
          <p:cNvPr id="25" name="Plassholder for tekst 9">
            <a:extLst>
              <a:ext uri="{FF2B5EF4-FFF2-40B4-BE49-F238E27FC236}">
                <a16:creationId xmlns:a16="http://schemas.microsoft.com/office/drawing/2014/main" id="{B4E0DA98-BA5E-874F-A6B2-66BB1D2F6930}"/>
              </a:ext>
            </a:extLst>
          </p:cNvPr>
          <p:cNvSpPr>
            <a:spLocks noGrp="1"/>
          </p:cNvSpPr>
          <p:nvPr>
            <p:ph type="body" sz="quarter" idx="15" hasCustomPrompt="1"/>
          </p:nvPr>
        </p:nvSpPr>
        <p:spPr>
          <a:xfrm>
            <a:off x="3198081" y="4247179"/>
            <a:ext cx="2806322" cy="2224661"/>
          </a:xfrm>
          <a:prstGeom prst="rect">
            <a:avLst/>
          </a:prstGeom>
        </p:spPr>
        <p:txBody>
          <a:bodyPr>
            <a:normAutofit/>
          </a:bodyPr>
          <a:lstStyle>
            <a:lvl1pPr marL="0" indent="0" algn="ctr">
              <a:buFont typeface="Arial" panose="020B0604020202020204" pitchFamily="34" charset="0"/>
              <a:buNone/>
              <a:defRPr sz="2800">
                <a:solidFill>
                  <a:schemeClr val="bg1"/>
                </a:solidFill>
                <a:latin typeface="Century Gothic" panose="020B0502020202020204" pitchFamily="34" charset="0"/>
              </a:defRPr>
            </a:lvl1pPr>
            <a:lvl2pPr marL="457200" indent="0">
              <a:buNone/>
              <a:defRPr/>
            </a:lvl2pPr>
          </a:lstStyle>
          <a:p>
            <a:pPr lvl="0"/>
            <a:r>
              <a:rPr lang="nb-NO" dirty="0"/>
              <a:t>Skriv inn tekst/ forklaring</a:t>
            </a:r>
          </a:p>
        </p:txBody>
      </p:sp>
      <p:sp>
        <p:nvSpPr>
          <p:cNvPr id="26" name="Plassholder for tekst 9">
            <a:extLst>
              <a:ext uri="{FF2B5EF4-FFF2-40B4-BE49-F238E27FC236}">
                <a16:creationId xmlns:a16="http://schemas.microsoft.com/office/drawing/2014/main" id="{DBEA9A4A-EC07-9743-8F89-D2A03F7B060B}"/>
              </a:ext>
            </a:extLst>
          </p:cNvPr>
          <p:cNvSpPr>
            <a:spLocks noGrp="1"/>
          </p:cNvSpPr>
          <p:nvPr>
            <p:ph type="body" sz="quarter" idx="16" hasCustomPrompt="1"/>
          </p:nvPr>
        </p:nvSpPr>
        <p:spPr>
          <a:xfrm>
            <a:off x="6137551" y="4233553"/>
            <a:ext cx="2806322" cy="2224661"/>
          </a:xfrm>
          <a:prstGeom prst="rect">
            <a:avLst/>
          </a:prstGeom>
        </p:spPr>
        <p:txBody>
          <a:bodyPr>
            <a:normAutofit/>
          </a:bodyPr>
          <a:lstStyle>
            <a:lvl1pPr marL="0" indent="0" algn="ctr">
              <a:buFont typeface="Arial" panose="020B0604020202020204" pitchFamily="34" charset="0"/>
              <a:buNone/>
              <a:defRPr sz="2800">
                <a:solidFill>
                  <a:schemeClr val="bg1"/>
                </a:solidFill>
                <a:latin typeface="Century Gothic" panose="020B0502020202020204" pitchFamily="34" charset="0"/>
              </a:defRPr>
            </a:lvl1pPr>
            <a:lvl2pPr marL="457200" indent="0">
              <a:buNone/>
              <a:defRPr/>
            </a:lvl2pPr>
          </a:lstStyle>
          <a:p>
            <a:pPr lvl="0"/>
            <a:r>
              <a:rPr lang="nb-NO" dirty="0"/>
              <a:t>Skriv inn tekst/ forklaring</a:t>
            </a:r>
          </a:p>
        </p:txBody>
      </p:sp>
      <p:sp>
        <p:nvSpPr>
          <p:cNvPr id="27" name="Plassholder for tekst 9">
            <a:extLst>
              <a:ext uri="{FF2B5EF4-FFF2-40B4-BE49-F238E27FC236}">
                <a16:creationId xmlns:a16="http://schemas.microsoft.com/office/drawing/2014/main" id="{90DBD188-EA55-F24A-9F41-175C7116E749}"/>
              </a:ext>
            </a:extLst>
          </p:cNvPr>
          <p:cNvSpPr>
            <a:spLocks noGrp="1"/>
          </p:cNvSpPr>
          <p:nvPr>
            <p:ph type="body" sz="quarter" idx="17" hasCustomPrompt="1"/>
          </p:nvPr>
        </p:nvSpPr>
        <p:spPr>
          <a:xfrm>
            <a:off x="9077021" y="4219927"/>
            <a:ext cx="2806322" cy="2224661"/>
          </a:xfrm>
          <a:prstGeom prst="rect">
            <a:avLst/>
          </a:prstGeom>
        </p:spPr>
        <p:txBody>
          <a:bodyPr>
            <a:normAutofit/>
          </a:bodyPr>
          <a:lstStyle>
            <a:lvl1pPr marL="0" indent="0" algn="ctr">
              <a:buFont typeface="Arial" panose="020B0604020202020204" pitchFamily="34" charset="0"/>
              <a:buNone/>
              <a:defRPr sz="2800">
                <a:solidFill>
                  <a:schemeClr val="bg1"/>
                </a:solidFill>
                <a:latin typeface="Century Gothic" panose="020B0502020202020204" pitchFamily="34" charset="0"/>
              </a:defRPr>
            </a:lvl1pPr>
            <a:lvl2pPr marL="457200" indent="0">
              <a:buNone/>
              <a:defRPr/>
            </a:lvl2pPr>
          </a:lstStyle>
          <a:p>
            <a:pPr lvl="0"/>
            <a:r>
              <a:rPr lang="nb-NO" dirty="0"/>
              <a:t>Skriv inn tekst/ forklaring</a:t>
            </a:r>
          </a:p>
        </p:txBody>
      </p:sp>
      <p:sp>
        <p:nvSpPr>
          <p:cNvPr id="28" name="Plassholder for bilde 7">
            <a:extLst>
              <a:ext uri="{FF2B5EF4-FFF2-40B4-BE49-F238E27FC236}">
                <a16:creationId xmlns:a16="http://schemas.microsoft.com/office/drawing/2014/main" id="{68986AEF-327D-374C-8BA2-E967BE100B90}"/>
              </a:ext>
            </a:extLst>
          </p:cNvPr>
          <p:cNvSpPr>
            <a:spLocks noGrp="1"/>
          </p:cNvSpPr>
          <p:nvPr>
            <p:ph type="pic" sz="quarter" idx="18"/>
          </p:nvPr>
        </p:nvSpPr>
        <p:spPr>
          <a:xfrm>
            <a:off x="708542" y="293979"/>
            <a:ext cx="1908534" cy="1908534"/>
          </a:xfrm>
          <a:prstGeom prst="ellipse">
            <a:avLst/>
          </a:prstGeom>
          <a:solidFill>
            <a:schemeClr val="bg1">
              <a:alpha val="78000"/>
            </a:schemeClr>
          </a:solidFill>
          <a:ln w="76200">
            <a:solidFill>
              <a:schemeClr val="accent3"/>
            </a:solidFill>
          </a:ln>
          <a:effectLst>
            <a:softEdge rad="0"/>
          </a:effectLst>
        </p:spPr>
        <p:txBody>
          <a:bodyPr>
            <a:normAutofit/>
          </a:bodyPr>
          <a:lstStyle>
            <a:lvl1pPr marL="0" indent="0" algn="ctr">
              <a:buFont typeface="Arial" panose="020B0604020202020204" pitchFamily="34" charset="0"/>
              <a:buNone/>
              <a:defRPr sz="2000" i="1">
                <a:solidFill>
                  <a:schemeClr val="accent6"/>
                </a:solidFill>
              </a:defRPr>
            </a:lvl1pPr>
          </a:lstStyle>
          <a:p>
            <a:r>
              <a:rPr lang="nb-NO"/>
              <a:t>Klikk på ikonet for å legge til et bilde</a:t>
            </a:r>
            <a:endParaRPr lang="nb-NO" dirty="0"/>
          </a:p>
        </p:txBody>
      </p:sp>
      <p:sp>
        <p:nvSpPr>
          <p:cNvPr id="29" name="Plassholder for bilde 7">
            <a:extLst>
              <a:ext uri="{FF2B5EF4-FFF2-40B4-BE49-F238E27FC236}">
                <a16:creationId xmlns:a16="http://schemas.microsoft.com/office/drawing/2014/main" id="{F0C42E31-E649-4F49-9F0C-F621DDBDD6CF}"/>
              </a:ext>
            </a:extLst>
          </p:cNvPr>
          <p:cNvSpPr>
            <a:spLocks noGrp="1"/>
          </p:cNvSpPr>
          <p:nvPr>
            <p:ph type="pic" sz="quarter" idx="19"/>
          </p:nvPr>
        </p:nvSpPr>
        <p:spPr>
          <a:xfrm>
            <a:off x="3646975" y="293979"/>
            <a:ext cx="1908534" cy="1908534"/>
          </a:xfrm>
          <a:prstGeom prst="ellipse">
            <a:avLst/>
          </a:prstGeom>
          <a:solidFill>
            <a:schemeClr val="bg1">
              <a:alpha val="78000"/>
            </a:schemeClr>
          </a:solidFill>
          <a:ln w="76200">
            <a:solidFill>
              <a:schemeClr val="accent3"/>
            </a:solidFill>
          </a:ln>
          <a:effectLst>
            <a:softEdge rad="0"/>
          </a:effectLst>
        </p:spPr>
        <p:txBody>
          <a:bodyPr>
            <a:normAutofit/>
          </a:bodyPr>
          <a:lstStyle>
            <a:lvl1pPr marL="0" indent="0" algn="ctr">
              <a:buFont typeface="Arial" panose="020B0604020202020204" pitchFamily="34" charset="0"/>
              <a:buNone/>
              <a:defRPr sz="2000" i="1">
                <a:solidFill>
                  <a:schemeClr val="accent6"/>
                </a:solidFill>
              </a:defRPr>
            </a:lvl1pPr>
          </a:lstStyle>
          <a:p>
            <a:r>
              <a:rPr lang="nb-NO"/>
              <a:t>Klikk på ikonet for å legge til et bilde</a:t>
            </a:r>
            <a:endParaRPr lang="nb-NO" dirty="0"/>
          </a:p>
        </p:txBody>
      </p:sp>
      <p:sp>
        <p:nvSpPr>
          <p:cNvPr id="30" name="Plassholder for bilde 7">
            <a:extLst>
              <a:ext uri="{FF2B5EF4-FFF2-40B4-BE49-F238E27FC236}">
                <a16:creationId xmlns:a16="http://schemas.microsoft.com/office/drawing/2014/main" id="{0AEAED92-6BBC-824C-851D-543251B02C6E}"/>
              </a:ext>
            </a:extLst>
          </p:cNvPr>
          <p:cNvSpPr>
            <a:spLocks noGrp="1"/>
          </p:cNvSpPr>
          <p:nvPr>
            <p:ph type="pic" sz="quarter" idx="20"/>
          </p:nvPr>
        </p:nvSpPr>
        <p:spPr>
          <a:xfrm>
            <a:off x="6585408" y="293979"/>
            <a:ext cx="1908534" cy="1908534"/>
          </a:xfrm>
          <a:prstGeom prst="ellipse">
            <a:avLst/>
          </a:prstGeom>
          <a:solidFill>
            <a:schemeClr val="bg1">
              <a:alpha val="78000"/>
            </a:schemeClr>
          </a:solidFill>
          <a:ln w="76200">
            <a:solidFill>
              <a:schemeClr val="accent3"/>
            </a:solidFill>
          </a:ln>
          <a:effectLst>
            <a:softEdge rad="0"/>
          </a:effectLst>
        </p:spPr>
        <p:txBody>
          <a:bodyPr>
            <a:normAutofit/>
          </a:bodyPr>
          <a:lstStyle>
            <a:lvl1pPr marL="0" indent="0" algn="ctr">
              <a:buFont typeface="Arial" panose="020B0604020202020204" pitchFamily="34" charset="0"/>
              <a:buNone/>
              <a:defRPr sz="2000" i="1">
                <a:solidFill>
                  <a:schemeClr val="accent6"/>
                </a:solidFill>
              </a:defRPr>
            </a:lvl1pPr>
          </a:lstStyle>
          <a:p>
            <a:r>
              <a:rPr lang="nb-NO"/>
              <a:t>Klikk på ikonet for å legge til et bilde</a:t>
            </a:r>
            <a:endParaRPr lang="nb-NO" dirty="0"/>
          </a:p>
        </p:txBody>
      </p:sp>
      <p:sp>
        <p:nvSpPr>
          <p:cNvPr id="31" name="Plassholder for bilde 7">
            <a:extLst>
              <a:ext uri="{FF2B5EF4-FFF2-40B4-BE49-F238E27FC236}">
                <a16:creationId xmlns:a16="http://schemas.microsoft.com/office/drawing/2014/main" id="{D3D7483C-02D6-9140-AEA0-03A594D27837}"/>
              </a:ext>
            </a:extLst>
          </p:cNvPr>
          <p:cNvSpPr>
            <a:spLocks noGrp="1"/>
          </p:cNvSpPr>
          <p:nvPr>
            <p:ph type="pic" sz="quarter" idx="21"/>
          </p:nvPr>
        </p:nvSpPr>
        <p:spPr>
          <a:xfrm>
            <a:off x="9523841" y="293979"/>
            <a:ext cx="1908534" cy="1908534"/>
          </a:xfrm>
          <a:prstGeom prst="ellipse">
            <a:avLst/>
          </a:prstGeom>
          <a:solidFill>
            <a:schemeClr val="bg1">
              <a:alpha val="78000"/>
            </a:schemeClr>
          </a:solidFill>
          <a:ln w="76200">
            <a:solidFill>
              <a:schemeClr val="accent3"/>
            </a:solidFill>
          </a:ln>
          <a:effectLst>
            <a:softEdge rad="0"/>
          </a:effectLst>
        </p:spPr>
        <p:txBody>
          <a:bodyPr>
            <a:normAutofit/>
          </a:bodyPr>
          <a:lstStyle>
            <a:lvl1pPr marL="0" indent="0" algn="ctr">
              <a:buFont typeface="Arial" panose="020B0604020202020204" pitchFamily="34" charset="0"/>
              <a:buNone/>
              <a:defRPr sz="2000" i="1">
                <a:solidFill>
                  <a:schemeClr val="accent6"/>
                </a:solidFill>
              </a:defRPr>
            </a:lvl1pPr>
          </a:lstStyle>
          <a:p>
            <a:r>
              <a:rPr lang="nb-NO"/>
              <a:t>Klikk på ikonet for å legge til et bilde</a:t>
            </a:r>
            <a:endParaRPr lang="nb-NO" dirty="0"/>
          </a:p>
        </p:txBody>
      </p:sp>
    </p:spTree>
    <p:extLst>
      <p:ext uri="{BB962C8B-B14F-4D97-AF65-F5344CB8AC3E}">
        <p14:creationId xmlns:p14="http://schemas.microsoft.com/office/powerpoint/2010/main" val="1870992452"/>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Visuell avbrekk bilde med tekst grønn">
    <p:bg>
      <p:bgPr>
        <a:solidFill>
          <a:schemeClr val="accent1"/>
        </a:solidFill>
        <a:effectLst/>
      </p:bgPr>
    </p:bg>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6E16B07D-027D-734C-A7A7-394355BC18CD}"/>
              </a:ext>
            </a:extLst>
          </p:cNvPr>
          <p:cNvSpPr>
            <a:spLocks noGrp="1"/>
          </p:cNvSpPr>
          <p:nvPr>
            <p:ph type="pic" sz="quarter" idx="11" hasCustomPrompt="1"/>
          </p:nvPr>
        </p:nvSpPr>
        <p:spPr>
          <a:xfrm>
            <a:off x="385011" y="365126"/>
            <a:ext cx="11421227" cy="6130924"/>
          </a:xfrm>
          <a:prstGeom prst="rect">
            <a:avLst/>
          </a:prstGeom>
          <a:solidFill>
            <a:schemeClr val="bg1">
              <a:alpha val="41000"/>
            </a:schemeClr>
          </a:solidFill>
        </p:spPr>
        <p:txBody>
          <a:bodyPr/>
          <a:lstStyle>
            <a:lvl1pPr marL="0" indent="0">
              <a:buFont typeface="Arial" panose="020B0604020202020204" pitchFamily="34" charset="0"/>
              <a:buNone/>
              <a:defRPr i="1">
                <a:solidFill>
                  <a:schemeClr val="accent6"/>
                </a:solidFill>
              </a:defRPr>
            </a:lvl1pPr>
          </a:lstStyle>
          <a:p>
            <a:r>
              <a:rPr lang="nb-NO" dirty="0"/>
              <a:t>Legg inn rolig illustrasjonsbilde her (pass på å flytte det bak teksten)</a:t>
            </a:r>
          </a:p>
        </p:txBody>
      </p:sp>
      <p:sp>
        <p:nvSpPr>
          <p:cNvPr id="2" name="Tittel 1">
            <a:extLst>
              <a:ext uri="{FF2B5EF4-FFF2-40B4-BE49-F238E27FC236}">
                <a16:creationId xmlns:a16="http://schemas.microsoft.com/office/drawing/2014/main" id="{0469A962-DA1A-DF45-AE9E-BC388A71F4FC}"/>
              </a:ext>
            </a:extLst>
          </p:cNvPr>
          <p:cNvSpPr>
            <a:spLocks noGrp="1"/>
          </p:cNvSpPr>
          <p:nvPr>
            <p:ph type="title" hasCustomPrompt="1"/>
          </p:nvPr>
        </p:nvSpPr>
        <p:spPr>
          <a:xfrm>
            <a:off x="4475163" y="3543299"/>
            <a:ext cx="7331075" cy="2183733"/>
          </a:xfrm>
          <a:solidFill>
            <a:schemeClr val="accent1">
              <a:alpha val="80000"/>
            </a:schemeClr>
          </a:solidFill>
        </p:spPr>
        <p:txBody>
          <a:bodyPr lIns="180000" rIns="180000" anchor="ctr"/>
          <a:lstStyle>
            <a:lvl1pPr>
              <a:defRPr b="0">
                <a:solidFill>
                  <a:schemeClr val="bg1"/>
                </a:solidFill>
              </a:defRPr>
            </a:lvl1pPr>
          </a:lstStyle>
          <a:p>
            <a:r>
              <a:rPr lang="nb-NO" dirty="0"/>
              <a:t>Klikk for å legge til tekst (kommentar, analyse, oppsummering)</a:t>
            </a:r>
          </a:p>
        </p:txBody>
      </p:sp>
      <p:sp>
        <p:nvSpPr>
          <p:cNvPr id="3" name="Plassholder for lysbildenummer 2">
            <a:extLst>
              <a:ext uri="{FF2B5EF4-FFF2-40B4-BE49-F238E27FC236}">
                <a16:creationId xmlns:a16="http://schemas.microsoft.com/office/drawing/2014/main" id="{355609A0-B200-4748-8F44-8A75FC4E97CD}"/>
              </a:ext>
            </a:extLst>
          </p:cNvPr>
          <p:cNvSpPr>
            <a:spLocks noGrp="1"/>
          </p:cNvSpPr>
          <p:nvPr>
            <p:ph type="sldNum" sz="quarter" idx="10"/>
          </p:nvPr>
        </p:nvSpPr>
        <p:spPr/>
        <p:txBody>
          <a:bodyPr/>
          <a:lstStyle/>
          <a:p>
            <a:fld id="{2A7D75EB-BD23-FF4F-80AE-955DA86030AC}" type="slidenum">
              <a:rPr lang="nb-NO" smtClean="0"/>
              <a:pPr/>
              <a:t>‹#›</a:t>
            </a:fld>
            <a:endParaRPr lang="nb-NO" dirty="0"/>
          </a:p>
        </p:txBody>
      </p:sp>
    </p:spTree>
    <p:extLst>
      <p:ext uri="{BB962C8B-B14F-4D97-AF65-F5344CB8AC3E}">
        <p14:creationId xmlns:p14="http://schemas.microsoft.com/office/powerpoint/2010/main" val="3821302201"/>
      </p:ext>
    </p:extLst>
  </p:cSld>
  <p:clrMapOvr>
    <a:masterClrMapping/>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Visuell avbrekk bilde med tekst blå">
    <p:bg>
      <p:bgPr>
        <a:solidFill>
          <a:schemeClr val="accent2"/>
        </a:solidFill>
        <a:effectLst/>
      </p:bgPr>
    </p:bg>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6E16B07D-027D-734C-A7A7-394355BC18CD}"/>
              </a:ext>
            </a:extLst>
          </p:cNvPr>
          <p:cNvSpPr>
            <a:spLocks noGrp="1"/>
          </p:cNvSpPr>
          <p:nvPr>
            <p:ph type="pic" sz="quarter" idx="11" hasCustomPrompt="1"/>
          </p:nvPr>
        </p:nvSpPr>
        <p:spPr>
          <a:xfrm>
            <a:off x="385011" y="365126"/>
            <a:ext cx="11421227" cy="6130924"/>
          </a:xfrm>
          <a:prstGeom prst="rect">
            <a:avLst/>
          </a:prstGeom>
          <a:solidFill>
            <a:schemeClr val="bg1">
              <a:alpha val="41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i="1">
                <a:solidFill>
                  <a:schemeClr val="accent6"/>
                </a:solidFill>
              </a:defRPr>
            </a:lvl1pPr>
          </a:lstStyle>
          <a:p>
            <a:r>
              <a:rPr lang="nb-NO" dirty="0"/>
              <a:t>Legg inn rolig illustrasjonsbilde her (pass på å flytte det bak teksten)</a:t>
            </a:r>
          </a:p>
        </p:txBody>
      </p:sp>
      <p:sp>
        <p:nvSpPr>
          <p:cNvPr id="2" name="Tittel 1">
            <a:extLst>
              <a:ext uri="{FF2B5EF4-FFF2-40B4-BE49-F238E27FC236}">
                <a16:creationId xmlns:a16="http://schemas.microsoft.com/office/drawing/2014/main" id="{0469A962-DA1A-DF45-AE9E-BC388A71F4FC}"/>
              </a:ext>
            </a:extLst>
          </p:cNvPr>
          <p:cNvSpPr>
            <a:spLocks noGrp="1"/>
          </p:cNvSpPr>
          <p:nvPr>
            <p:ph type="title" hasCustomPrompt="1"/>
          </p:nvPr>
        </p:nvSpPr>
        <p:spPr>
          <a:xfrm>
            <a:off x="4475163" y="3562349"/>
            <a:ext cx="7331075" cy="2164683"/>
          </a:xfrm>
          <a:solidFill>
            <a:schemeClr val="accent2">
              <a:alpha val="80000"/>
            </a:schemeClr>
          </a:solidFill>
        </p:spPr>
        <p:txBody>
          <a:bodyPr lIns="180000" rIns="180000" anchor="ctr"/>
          <a:lstStyle>
            <a:lvl1pPr>
              <a:defRPr b="0">
                <a:solidFill>
                  <a:schemeClr val="bg1"/>
                </a:solidFill>
              </a:defRPr>
            </a:lvl1pPr>
          </a:lstStyle>
          <a:p>
            <a:r>
              <a:rPr lang="nb-NO" dirty="0"/>
              <a:t>Klikk for å legge til tekst (kommentar, analyse, oppsummering)</a:t>
            </a:r>
          </a:p>
        </p:txBody>
      </p:sp>
      <p:sp>
        <p:nvSpPr>
          <p:cNvPr id="3" name="Plassholder for lysbildenummer 2">
            <a:extLst>
              <a:ext uri="{FF2B5EF4-FFF2-40B4-BE49-F238E27FC236}">
                <a16:creationId xmlns:a16="http://schemas.microsoft.com/office/drawing/2014/main" id="{355609A0-B200-4748-8F44-8A75FC4E97CD}"/>
              </a:ext>
            </a:extLst>
          </p:cNvPr>
          <p:cNvSpPr>
            <a:spLocks noGrp="1"/>
          </p:cNvSpPr>
          <p:nvPr>
            <p:ph type="sldNum" sz="quarter" idx="10"/>
          </p:nvPr>
        </p:nvSpPr>
        <p:spPr/>
        <p:txBody>
          <a:bodyPr/>
          <a:lstStyle/>
          <a:p>
            <a:fld id="{2A7D75EB-BD23-FF4F-80AE-955DA86030AC}" type="slidenum">
              <a:rPr lang="nb-NO" smtClean="0"/>
              <a:pPr/>
              <a:t>‹#›</a:t>
            </a:fld>
            <a:endParaRPr lang="nb-NO" dirty="0"/>
          </a:p>
        </p:txBody>
      </p:sp>
    </p:spTree>
    <p:extLst>
      <p:ext uri="{BB962C8B-B14F-4D97-AF65-F5344CB8AC3E}">
        <p14:creationId xmlns:p14="http://schemas.microsoft.com/office/powerpoint/2010/main" val="1777971203"/>
      </p:ext>
    </p:extLst>
  </p:cSld>
  <p:clrMapOvr>
    <a:masterClrMapping/>
  </p:clrMapOvr>
  <p:transition>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1_Visuell avbrekk bilde med tekst oransje">
    <p:bg>
      <p:bgPr>
        <a:solidFill>
          <a:schemeClr val="tx2"/>
        </a:solidFill>
        <a:effectLst/>
      </p:bgPr>
    </p:bg>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6E16B07D-027D-734C-A7A7-394355BC18CD}"/>
              </a:ext>
            </a:extLst>
          </p:cNvPr>
          <p:cNvSpPr>
            <a:spLocks noGrp="1"/>
          </p:cNvSpPr>
          <p:nvPr>
            <p:ph type="pic" sz="quarter" idx="11" hasCustomPrompt="1"/>
          </p:nvPr>
        </p:nvSpPr>
        <p:spPr>
          <a:xfrm>
            <a:off x="385011" y="365126"/>
            <a:ext cx="11421227" cy="6130924"/>
          </a:xfrm>
          <a:prstGeom prst="rect">
            <a:avLst/>
          </a:prstGeom>
          <a:solidFill>
            <a:schemeClr val="bg1">
              <a:alpha val="41000"/>
            </a:schemeClr>
          </a:solidFill>
        </p:spPr>
        <p:txBody>
          <a:bodyPr/>
          <a:lstStyle>
            <a:lvl1pPr marL="0" indent="0">
              <a:buFont typeface="Arial" panose="020B0604020202020204" pitchFamily="34" charset="0"/>
              <a:buNone/>
              <a:defRPr i="1">
                <a:solidFill>
                  <a:schemeClr val="accent6"/>
                </a:solidFill>
              </a:defRPr>
            </a:lvl1pPr>
          </a:lstStyle>
          <a:p>
            <a:r>
              <a:rPr lang="nb-NO" dirty="0"/>
              <a:t>Legg inn rolig illustrasjonsbilde her (pass på å flytte det bak teksten)</a:t>
            </a:r>
          </a:p>
        </p:txBody>
      </p:sp>
      <p:sp>
        <p:nvSpPr>
          <p:cNvPr id="2" name="Tittel 1">
            <a:extLst>
              <a:ext uri="{FF2B5EF4-FFF2-40B4-BE49-F238E27FC236}">
                <a16:creationId xmlns:a16="http://schemas.microsoft.com/office/drawing/2014/main" id="{0469A962-DA1A-DF45-AE9E-BC388A71F4FC}"/>
              </a:ext>
            </a:extLst>
          </p:cNvPr>
          <p:cNvSpPr>
            <a:spLocks noGrp="1"/>
          </p:cNvSpPr>
          <p:nvPr>
            <p:ph type="title" hasCustomPrompt="1"/>
          </p:nvPr>
        </p:nvSpPr>
        <p:spPr>
          <a:xfrm>
            <a:off x="4475163" y="3552825"/>
            <a:ext cx="7331075" cy="2174208"/>
          </a:xfrm>
          <a:solidFill>
            <a:schemeClr val="tx2">
              <a:alpha val="80000"/>
            </a:schemeClr>
          </a:solidFill>
        </p:spPr>
        <p:txBody>
          <a:bodyPr lIns="180000" rIns="180000" anchor="ctr"/>
          <a:lstStyle>
            <a:lvl1pPr>
              <a:defRPr b="0">
                <a:solidFill>
                  <a:schemeClr val="bg1"/>
                </a:solidFill>
              </a:defRPr>
            </a:lvl1pPr>
          </a:lstStyle>
          <a:p>
            <a:r>
              <a:rPr lang="nb-NO" dirty="0"/>
              <a:t>Klikk for å legge til tekst (kommentar, analyse, oppsummering)</a:t>
            </a:r>
          </a:p>
        </p:txBody>
      </p:sp>
      <p:sp>
        <p:nvSpPr>
          <p:cNvPr id="3" name="Plassholder for lysbildenummer 2">
            <a:extLst>
              <a:ext uri="{FF2B5EF4-FFF2-40B4-BE49-F238E27FC236}">
                <a16:creationId xmlns:a16="http://schemas.microsoft.com/office/drawing/2014/main" id="{355609A0-B200-4748-8F44-8A75FC4E97CD}"/>
              </a:ext>
            </a:extLst>
          </p:cNvPr>
          <p:cNvSpPr>
            <a:spLocks noGrp="1"/>
          </p:cNvSpPr>
          <p:nvPr>
            <p:ph type="sldNum" sz="quarter" idx="10"/>
          </p:nvPr>
        </p:nvSpPr>
        <p:spPr/>
        <p:txBody>
          <a:bodyPr/>
          <a:lstStyle/>
          <a:p>
            <a:fld id="{2A7D75EB-BD23-FF4F-80AE-955DA86030AC}" type="slidenum">
              <a:rPr lang="nb-NO" smtClean="0"/>
              <a:pPr/>
              <a:t>‹#›</a:t>
            </a:fld>
            <a:endParaRPr lang="nb-NO" dirty="0"/>
          </a:p>
        </p:txBody>
      </p:sp>
    </p:spTree>
    <p:extLst>
      <p:ext uri="{BB962C8B-B14F-4D97-AF65-F5344CB8AC3E}">
        <p14:creationId xmlns:p14="http://schemas.microsoft.com/office/powerpoint/2010/main" val="374280168"/>
      </p:ext>
    </p:extLst>
  </p:cSld>
  <p:clrMapOvr>
    <a:masterClrMapping/>
  </p:clrMapOvr>
  <p:transition>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Visuell avbrekk bilde med tekst rød">
    <p:bg>
      <p:bgPr>
        <a:solidFill>
          <a:schemeClr val="accent5"/>
        </a:solidFill>
        <a:effectLst/>
      </p:bgPr>
    </p:bg>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6E16B07D-027D-734C-A7A7-394355BC18CD}"/>
              </a:ext>
            </a:extLst>
          </p:cNvPr>
          <p:cNvSpPr>
            <a:spLocks noGrp="1"/>
          </p:cNvSpPr>
          <p:nvPr>
            <p:ph type="pic" sz="quarter" idx="11" hasCustomPrompt="1"/>
          </p:nvPr>
        </p:nvSpPr>
        <p:spPr>
          <a:xfrm>
            <a:off x="385011" y="365126"/>
            <a:ext cx="11421227" cy="6130924"/>
          </a:xfrm>
          <a:prstGeom prst="rect">
            <a:avLst/>
          </a:prstGeom>
          <a:solidFill>
            <a:schemeClr val="bg1">
              <a:alpha val="41000"/>
            </a:schemeClr>
          </a:solidFill>
        </p:spPr>
        <p:txBody>
          <a:bodyPr/>
          <a:lstStyle>
            <a:lvl1pPr marL="0" indent="0">
              <a:buFont typeface="Arial" panose="020B0604020202020204" pitchFamily="34" charset="0"/>
              <a:buNone/>
              <a:defRPr i="1">
                <a:solidFill>
                  <a:schemeClr val="accent6"/>
                </a:solidFill>
              </a:defRPr>
            </a:lvl1pPr>
          </a:lstStyle>
          <a:p>
            <a:r>
              <a:rPr lang="nb-NO" dirty="0"/>
              <a:t>Legg inn rolig illustrasjonsbilde her (pass på å flytte det bak teksten)</a:t>
            </a:r>
          </a:p>
        </p:txBody>
      </p:sp>
      <p:sp>
        <p:nvSpPr>
          <p:cNvPr id="2" name="Tittel 1">
            <a:extLst>
              <a:ext uri="{FF2B5EF4-FFF2-40B4-BE49-F238E27FC236}">
                <a16:creationId xmlns:a16="http://schemas.microsoft.com/office/drawing/2014/main" id="{0469A962-DA1A-DF45-AE9E-BC388A71F4FC}"/>
              </a:ext>
            </a:extLst>
          </p:cNvPr>
          <p:cNvSpPr>
            <a:spLocks noGrp="1"/>
          </p:cNvSpPr>
          <p:nvPr>
            <p:ph type="title" hasCustomPrompt="1"/>
          </p:nvPr>
        </p:nvSpPr>
        <p:spPr>
          <a:xfrm>
            <a:off x="4475163" y="3552825"/>
            <a:ext cx="7331075" cy="2174208"/>
          </a:xfrm>
          <a:solidFill>
            <a:schemeClr val="accent5">
              <a:alpha val="80000"/>
            </a:schemeClr>
          </a:solidFill>
        </p:spPr>
        <p:txBody>
          <a:bodyPr lIns="180000" rIns="180000" anchor="ctr"/>
          <a:lstStyle>
            <a:lvl1pPr>
              <a:defRPr b="0">
                <a:solidFill>
                  <a:schemeClr val="bg1"/>
                </a:solidFill>
              </a:defRPr>
            </a:lvl1pPr>
          </a:lstStyle>
          <a:p>
            <a:r>
              <a:rPr lang="nb-NO" dirty="0"/>
              <a:t>Klikk for å legge til tekst (kommentar, analyse, oppsummering)</a:t>
            </a:r>
          </a:p>
        </p:txBody>
      </p:sp>
      <p:sp>
        <p:nvSpPr>
          <p:cNvPr id="3" name="Plassholder for lysbildenummer 2">
            <a:extLst>
              <a:ext uri="{FF2B5EF4-FFF2-40B4-BE49-F238E27FC236}">
                <a16:creationId xmlns:a16="http://schemas.microsoft.com/office/drawing/2014/main" id="{355609A0-B200-4748-8F44-8A75FC4E97CD}"/>
              </a:ext>
            </a:extLst>
          </p:cNvPr>
          <p:cNvSpPr>
            <a:spLocks noGrp="1"/>
          </p:cNvSpPr>
          <p:nvPr>
            <p:ph type="sldNum" sz="quarter" idx="10"/>
          </p:nvPr>
        </p:nvSpPr>
        <p:spPr/>
        <p:txBody>
          <a:bodyPr/>
          <a:lstStyle/>
          <a:p>
            <a:fld id="{2A7D75EB-BD23-FF4F-80AE-955DA86030AC}" type="slidenum">
              <a:rPr lang="nb-NO" smtClean="0"/>
              <a:pPr/>
              <a:t>‹#›</a:t>
            </a:fld>
            <a:endParaRPr lang="nb-NO" dirty="0"/>
          </a:p>
        </p:txBody>
      </p:sp>
    </p:spTree>
    <p:extLst>
      <p:ext uri="{BB962C8B-B14F-4D97-AF65-F5344CB8AC3E}">
        <p14:creationId xmlns:p14="http://schemas.microsoft.com/office/powerpoint/2010/main" val="31724782"/>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Visuell avbrekk bilde med tekst gul">
    <p:bg>
      <p:bgPr>
        <a:solidFill>
          <a:schemeClr val="accent3"/>
        </a:solidFill>
        <a:effectLst/>
      </p:bgPr>
    </p:bg>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6E16B07D-027D-734C-A7A7-394355BC18CD}"/>
              </a:ext>
            </a:extLst>
          </p:cNvPr>
          <p:cNvSpPr>
            <a:spLocks noGrp="1"/>
          </p:cNvSpPr>
          <p:nvPr>
            <p:ph type="pic" sz="quarter" idx="11" hasCustomPrompt="1"/>
          </p:nvPr>
        </p:nvSpPr>
        <p:spPr>
          <a:xfrm>
            <a:off x="385011" y="365126"/>
            <a:ext cx="11421227" cy="6130924"/>
          </a:xfrm>
          <a:prstGeom prst="rect">
            <a:avLst/>
          </a:prstGeom>
          <a:solidFill>
            <a:schemeClr val="bg1">
              <a:alpha val="41000"/>
            </a:schemeClr>
          </a:solidFill>
        </p:spPr>
        <p:txBody>
          <a:bodyPr/>
          <a:lstStyle>
            <a:lvl1pPr marL="0" indent="0">
              <a:buFont typeface="Arial" panose="020B0604020202020204" pitchFamily="34" charset="0"/>
              <a:buNone/>
              <a:defRPr i="1">
                <a:solidFill>
                  <a:schemeClr val="accent6"/>
                </a:solidFill>
              </a:defRPr>
            </a:lvl1pPr>
          </a:lstStyle>
          <a:p>
            <a:r>
              <a:rPr lang="nb-NO" dirty="0"/>
              <a:t>Legg inn rolig illustrasjonsbilde her (pass på å flytte det bak teksten)</a:t>
            </a:r>
          </a:p>
        </p:txBody>
      </p:sp>
      <p:sp>
        <p:nvSpPr>
          <p:cNvPr id="2" name="Tittel 1">
            <a:extLst>
              <a:ext uri="{FF2B5EF4-FFF2-40B4-BE49-F238E27FC236}">
                <a16:creationId xmlns:a16="http://schemas.microsoft.com/office/drawing/2014/main" id="{0469A962-DA1A-DF45-AE9E-BC388A71F4FC}"/>
              </a:ext>
            </a:extLst>
          </p:cNvPr>
          <p:cNvSpPr>
            <a:spLocks noGrp="1"/>
          </p:cNvSpPr>
          <p:nvPr>
            <p:ph type="title" hasCustomPrompt="1"/>
          </p:nvPr>
        </p:nvSpPr>
        <p:spPr>
          <a:xfrm>
            <a:off x="4475163" y="3552825"/>
            <a:ext cx="7331075" cy="2174208"/>
          </a:xfrm>
          <a:solidFill>
            <a:schemeClr val="accent3">
              <a:alpha val="80000"/>
            </a:schemeClr>
          </a:solidFill>
        </p:spPr>
        <p:txBody>
          <a:bodyPr lIns="180000" rIns="180000" anchor="ctr"/>
          <a:lstStyle>
            <a:lvl1pPr>
              <a:defRPr b="0">
                <a:solidFill>
                  <a:schemeClr val="accent6"/>
                </a:solidFill>
              </a:defRPr>
            </a:lvl1pPr>
          </a:lstStyle>
          <a:p>
            <a:r>
              <a:rPr lang="nb-NO" dirty="0"/>
              <a:t>Klikk for å legge til tekst (kommentar, analyse, oppsummering)</a:t>
            </a:r>
          </a:p>
        </p:txBody>
      </p:sp>
      <p:sp>
        <p:nvSpPr>
          <p:cNvPr id="3" name="Plassholder for lysbildenummer 2">
            <a:extLst>
              <a:ext uri="{FF2B5EF4-FFF2-40B4-BE49-F238E27FC236}">
                <a16:creationId xmlns:a16="http://schemas.microsoft.com/office/drawing/2014/main" id="{355609A0-B200-4748-8F44-8A75FC4E97CD}"/>
              </a:ext>
            </a:extLst>
          </p:cNvPr>
          <p:cNvSpPr>
            <a:spLocks noGrp="1"/>
          </p:cNvSpPr>
          <p:nvPr>
            <p:ph type="sldNum" sz="quarter" idx="10"/>
          </p:nvPr>
        </p:nvSpPr>
        <p:spPr/>
        <p:txBody>
          <a:bodyPr/>
          <a:lstStyle/>
          <a:p>
            <a:fld id="{2A7D75EB-BD23-FF4F-80AE-955DA86030AC}" type="slidenum">
              <a:rPr lang="nb-NO" smtClean="0"/>
              <a:pPr/>
              <a:t>‹#›</a:t>
            </a:fld>
            <a:endParaRPr lang="nb-NO" dirty="0"/>
          </a:p>
        </p:txBody>
      </p:sp>
    </p:spTree>
    <p:extLst>
      <p:ext uri="{BB962C8B-B14F-4D97-AF65-F5344CB8AC3E}">
        <p14:creationId xmlns:p14="http://schemas.microsoft.com/office/powerpoint/2010/main" val="2551144295"/>
      </p:ext>
    </p:extLst>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Innhold med ramme grønn">
    <p:bg>
      <p:bgPr>
        <a:solidFill>
          <a:schemeClr val="accent1"/>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788C1937-A7DB-024F-BADA-39C20AC9520C}"/>
              </a:ext>
            </a:extLst>
          </p:cNvPr>
          <p:cNvSpPr/>
          <p:nvPr userDrawn="1"/>
        </p:nvSpPr>
        <p:spPr>
          <a:xfrm>
            <a:off x="205740" y="194310"/>
            <a:ext cx="11750040" cy="64236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latin typeface="Arial" charset="0"/>
              <a:ea typeface="Arial" charset="0"/>
              <a:cs typeface="Arial" charset="0"/>
            </a:endParaRPr>
          </a:p>
        </p:txBody>
      </p:sp>
      <p:sp>
        <p:nvSpPr>
          <p:cNvPr id="2" name="Tittel 1">
            <a:extLst>
              <a:ext uri="{FF2B5EF4-FFF2-40B4-BE49-F238E27FC236}">
                <a16:creationId xmlns:a16="http://schemas.microsoft.com/office/drawing/2014/main" id="{F772C2ED-39C4-B244-8858-53BCA0AA5105}"/>
              </a:ext>
            </a:extLst>
          </p:cNvPr>
          <p:cNvSpPr>
            <a:spLocks noGrp="1"/>
          </p:cNvSpPr>
          <p:nvPr>
            <p:ph type="title"/>
          </p:nvPr>
        </p:nvSpPr>
        <p:spPr>
          <a:xfrm>
            <a:off x="803275" y="394448"/>
            <a:ext cx="10585449" cy="794584"/>
          </a:xfrm>
        </p:spPr>
        <p:txBody>
          <a:bodyPr/>
          <a:lstStyle>
            <a:lvl1pPr>
              <a:defRPr>
                <a:solidFill>
                  <a:schemeClr val="accent2"/>
                </a:solidFill>
              </a:defRPr>
            </a:lvl1pPr>
          </a:lstStyle>
          <a:p>
            <a:r>
              <a:rPr lang="nb-NO"/>
              <a:t>Klikk for å redigere tittelstil</a:t>
            </a:r>
            <a:endParaRPr lang="nb-NO" dirty="0"/>
          </a:p>
        </p:txBody>
      </p:sp>
      <p:sp>
        <p:nvSpPr>
          <p:cNvPr id="5" name="Plassholder for innhold 4">
            <a:extLst>
              <a:ext uri="{FF2B5EF4-FFF2-40B4-BE49-F238E27FC236}">
                <a16:creationId xmlns:a16="http://schemas.microsoft.com/office/drawing/2014/main" id="{8819F5AA-D3A4-8149-9F42-68686FF1101D}"/>
              </a:ext>
            </a:extLst>
          </p:cNvPr>
          <p:cNvSpPr>
            <a:spLocks noGrp="1"/>
          </p:cNvSpPr>
          <p:nvPr>
            <p:ph sz="quarter" idx="10"/>
          </p:nvPr>
        </p:nvSpPr>
        <p:spPr>
          <a:xfrm>
            <a:off x="803275" y="1557338"/>
            <a:ext cx="10585449" cy="4466944"/>
          </a:xfrm>
          <a:prstGeom prst="rect">
            <a:avLst/>
          </a:prstGeom>
        </p:spPr>
        <p:txBody>
          <a:bodyPr/>
          <a:lstStyle>
            <a:lvl1pPr marL="407988" indent="-396875">
              <a:tabLst/>
              <a:defRPr>
                <a:solidFill>
                  <a:schemeClr val="accent6"/>
                </a:solidFill>
              </a:defRPr>
            </a:lvl1pPr>
            <a:lvl2pPr marL="457200" indent="0">
              <a:buNone/>
              <a:defRPr/>
            </a:lvl2pPr>
          </a:lstStyle>
          <a:p>
            <a:pPr lvl="0"/>
            <a:r>
              <a:rPr lang="nb-NO"/>
              <a:t>Klikk for å redigere tekststiler i malen</a:t>
            </a:r>
          </a:p>
        </p:txBody>
      </p:sp>
    </p:spTree>
    <p:extLst>
      <p:ext uri="{BB962C8B-B14F-4D97-AF65-F5344CB8AC3E}">
        <p14:creationId xmlns:p14="http://schemas.microsoft.com/office/powerpoint/2010/main" val="39949359"/>
      </p:ext>
    </p:extLst>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Innhold med ramme rød">
    <p:bg>
      <p:bgPr>
        <a:solidFill>
          <a:schemeClr val="accent5"/>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788C1937-A7DB-024F-BADA-39C20AC9520C}"/>
              </a:ext>
            </a:extLst>
          </p:cNvPr>
          <p:cNvSpPr/>
          <p:nvPr userDrawn="1"/>
        </p:nvSpPr>
        <p:spPr>
          <a:xfrm>
            <a:off x="205740" y="194310"/>
            <a:ext cx="11750040" cy="64236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latin typeface="Arial" charset="0"/>
              <a:ea typeface="Arial" charset="0"/>
              <a:cs typeface="Arial" charset="0"/>
            </a:endParaRPr>
          </a:p>
        </p:txBody>
      </p:sp>
      <p:sp>
        <p:nvSpPr>
          <p:cNvPr id="14" name="Tittel 1">
            <a:extLst>
              <a:ext uri="{FF2B5EF4-FFF2-40B4-BE49-F238E27FC236}">
                <a16:creationId xmlns:a16="http://schemas.microsoft.com/office/drawing/2014/main" id="{56F368FE-E7BC-244E-8C11-83588DFBF96B}"/>
              </a:ext>
            </a:extLst>
          </p:cNvPr>
          <p:cNvSpPr>
            <a:spLocks noGrp="1"/>
          </p:cNvSpPr>
          <p:nvPr>
            <p:ph type="title"/>
          </p:nvPr>
        </p:nvSpPr>
        <p:spPr>
          <a:xfrm>
            <a:off x="803275" y="394448"/>
            <a:ext cx="10585449" cy="794584"/>
          </a:xfrm>
        </p:spPr>
        <p:txBody>
          <a:bodyPr/>
          <a:lstStyle>
            <a:lvl1pPr>
              <a:defRPr>
                <a:solidFill>
                  <a:schemeClr val="accent2"/>
                </a:solidFill>
              </a:defRPr>
            </a:lvl1pPr>
          </a:lstStyle>
          <a:p>
            <a:r>
              <a:rPr lang="nb-NO"/>
              <a:t>Klikk for å redigere tittelstil</a:t>
            </a:r>
            <a:endParaRPr lang="nb-NO" dirty="0"/>
          </a:p>
        </p:txBody>
      </p:sp>
      <p:sp>
        <p:nvSpPr>
          <p:cNvPr id="15" name="Plassholder for innhold 4">
            <a:extLst>
              <a:ext uri="{FF2B5EF4-FFF2-40B4-BE49-F238E27FC236}">
                <a16:creationId xmlns:a16="http://schemas.microsoft.com/office/drawing/2014/main" id="{F43FC6C3-754A-C041-92E5-BA91DFE4AE17}"/>
              </a:ext>
            </a:extLst>
          </p:cNvPr>
          <p:cNvSpPr>
            <a:spLocks noGrp="1"/>
          </p:cNvSpPr>
          <p:nvPr>
            <p:ph sz="quarter" idx="10"/>
          </p:nvPr>
        </p:nvSpPr>
        <p:spPr>
          <a:xfrm>
            <a:off x="803275" y="1557338"/>
            <a:ext cx="10585449" cy="4466944"/>
          </a:xfrm>
          <a:prstGeom prst="rect">
            <a:avLst/>
          </a:prstGeom>
        </p:spPr>
        <p:txBody>
          <a:bodyPr/>
          <a:lstStyle>
            <a:lvl1pPr marL="407988" indent="-396875">
              <a:tabLst/>
              <a:defRPr>
                <a:solidFill>
                  <a:schemeClr val="accent6"/>
                </a:solidFill>
              </a:defRPr>
            </a:lvl1pPr>
          </a:lstStyle>
          <a:p>
            <a:pPr lvl="0"/>
            <a:r>
              <a:rPr lang="nb-NO"/>
              <a:t>Klikk for å redigere tekststiler i malen</a:t>
            </a:r>
          </a:p>
        </p:txBody>
      </p:sp>
    </p:spTree>
    <p:extLst>
      <p:ext uri="{BB962C8B-B14F-4D97-AF65-F5344CB8AC3E}">
        <p14:creationId xmlns:p14="http://schemas.microsoft.com/office/powerpoint/2010/main" val="3002087825"/>
      </p:ext>
    </p:extLst>
  </p:cSld>
  <p:clrMapOvr>
    <a:masterClrMapping/>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Innhold med ramme blå">
    <p:bg>
      <p:bgPr>
        <a:solidFill>
          <a:schemeClr val="accent2"/>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788C1937-A7DB-024F-BADA-39C20AC9520C}"/>
              </a:ext>
            </a:extLst>
          </p:cNvPr>
          <p:cNvSpPr/>
          <p:nvPr userDrawn="1"/>
        </p:nvSpPr>
        <p:spPr>
          <a:xfrm>
            <a:off x="205740" y="194310"/>
            <a:ext cx="11750040" cy="64236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latin typeface="Arial" charset="0"/>
              <a:ea typeface="Arial" charset="0"/>
              <a:cs typeface="Arial" charset="0"/>
            </a:endParaRPr>
          </a:p>
        </p:txBody>
      </p:sp>
      <p:sp>
        <p:nvSpPr>
          <p:cNvPr id="9" name="Tittel 1">
            <a:extLst>
              <a:ext uri="{FF2B5EF4-FFF2-40B4-BE49-F238E27FC236}">
                <a16:creationId xmlns:a16="http://schemas.microsoft.com/office/drawing/2014/main" id="{7865AAD0-A686-FB4A-897D-A5D8E30BFA76}"/>
              </a:ext>
            </a:extLst>
          </p:cNvPr>
          <p:cNvSpPr>
            <a:spLocks noGrp="1"/>
          </p:cNvSpPr>
          <p:nvPr>
            <p:ph type="title"/>
          </p:nvPr>
        </p:nvSpPr>
        <p:spPr>
          <a:xfrm>
            <a:off x="803275" y="394448"/>
            <a:ext cx="10585449" cy="794584"/>
          </a:xfrm>
        </p:spPr>
        <p:txBody>
          <a:bodyPr/>
          <a:lstStyle>
            <a:lvl1pPr>
              <a:defRPr>
                <a:solidFill>
                  <a:schemeClr val="accent2"/>
                </a:solidFill>
              </a:defRPr>
            </a:lvl1pPr>
          </a:lstStyle>
          <a:p>
            <a:r>
              <a:rPr lang="nb-NO"/>
              <a:t>Klikk for å redigere tittelstil</a:t>
            </a:r>
            <a:endParaRPr lang="nb-NO" dirty="0"/>
          </a:p>
        </p:txBody>
      </p:sp>
      <p:sp>
        <p:nvSpPr>
          <p:cNvPr id="10" name="Plassholder for innhold 4">
            <a:extLst>
              <a:ext uri="{FF2B5EF4-FFF2-40B4-BE49-F238E27FC236}">
                <a16:creationId xmlns:a16="http://schemas.microsoft.com/office/drawing/2014/main" id="{07CA7001-06FB-B84E-A38F-B0B8672B3715}"/>
              </a:ext>
            </a:extLst>
          </p:cNvPr>
          <p:cNvSpPr>
            <a:spLocks noGrp="1"/>
          </p:cNvSpPr>
          <p:nvPr>
            <p:ph sz="quarter" idx="10"/>
          </p:nvPr>
        </p:nvSpPr>
        <p:spPr>
          <a:xfrm>
            <a:off x="803275" y="1557338"/>
            <a:ext cx="10585449" cy="4466944"/>
          </a:xfrm>
          <a:prstGeom prst="rect">
            <a:avLst/>
          </a:prstGeom>
        </p:spPr>
        <p:txBody>
          <a:bodyPr/>
          <a:lstStyle>
            <a:lvl1pPr marL="407988" indent="-396875">
              <a:tabLst/>
              <a:defRPr>
                <a:solidFill>
                  <a:schemeClr val="accent6"/>
                </a:solidFill>
              </a:defRPr>
            </a:lvl1pPr>
          </a:lstStyle>
          <a:p>
            <a:pPr lvl="0"/>
            <a:r>
              <a:rPr lang="nb-NO"/>
              <a:t>Klikk for å redigere tekststiler i malen</a:t>
            </a:r>
          </a:p>
        </p:txBody>
      </p:sp>
    </p:spTree>
    <p:extLst>
      <p:ext uri="{BB962C8B-B14F-4D97-AF65-F5344CB8AC3E}">
        <p14:creationId xmlns:p14="http://schemas.microsoft.com/office/powerpoint/2010/main" val="184200945"/>
      </p:ext>
    </p:extLst>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Innhold med ramme gul">
    <p:bg>
      <p:bgPr>
        <a:solidFill>
          <a:schemeClr val="accent4"/>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788C1937-A7DB-024F-BADA-39C20AC9520C}"/>
              </a:ext>
            </a:extLst>
          </p:cNvPr>
          <p:cNvSpPr/>
          <p:nvPr userDrawn="1"/>
        </p:nvSpPr>
        <p:spPr>
          <a:xfrm>
            <a:off x="205740" y="194310"/>
            <a:ext cx="11750040" cy="64236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latin typeface="Arial" charset="0"/>
              <a:ea typeface="Arial" charset="0"/>
              <a:cs typeface="Arial" charset="0"/>
            </a:endParaRPr>
          </a:p>
        </p:txBody>
      </p:sp>
      <p:sp>
        <p:nvSpPr>
          <p:cNvPr id="9" name="Tittel 1">
            <a:extLst>
              <a:ext uri="{FF2B5EF4-FFF2-40B4-BE49-F238E27FC236}">
                <a16:creationId xmlns:a16="http://schemas.microsoft.com/office/drawing/2014/main" id="{64D1DE54-A6E5-124A-841A-04212D769508}"/>
              </a:ext>
            </a:extLst>
          </p:cNvPr>
          <p:cNvSpPr>
            <a:spLocks noGrp="1"/>
          </p:cNvSpPr>
          <p:nvPr>
            <p:ph type="title"/>
          </p:nvPr>
        </p:nvSpPr>
        <p:spPr>
          <a:xfrm>
            <a:off x="803275" y="394448"/>
            <a:ext cx="10585449" cy="794584"/>
          </a:xfrm>
        </p:spPr>
        <p:txBody>
          <a:bodyPr/>
          <a:lstStyle>
            <a:lvl1pPr>
              <a:defRPr>
                <a:solidFill>
                  <a:schemeClr val="accent2"/>
                </a:solidFill>
              </a:defRPr>
            </a:lvl1pPr>
          </a:lstStyle>
          <a:p>
            <a:r>
              <a:rPr lang="nb-NO"/>
              <a:t>Klikk for å redigere tittelstil</a:t>
            </a:r>
            <a:endParaRPr lang="nb-NO" dirty="0"/>
          </a:p>
        </p:txBody>
      </p:sp>
      <p:sp>
        <p:nvSpPr>
          <p:cNvPr id="10" name="Plassholder for innhold 4">
            <a:extLst>
              <a:ext uri="{FF2B5EF4-FFF2-40B4-BE49-F238E27FC236}">
                <a16:creationId xmlns:a16="http://schemas.microsoft.com/office/drawing/2014/main" id="{5027B73A-8175-194C-9DCE-F3672B82DEDF}"/>
              </a:ext>
            </a:extLst>
          </p:cNvPr>
          <p:cNvSpPr>
            <a:spLocks noGrp="1"/>
          </p:cNvSpPr>
          <p:nvPr>
            <p:ph sz="quarter" idx="10"/>
          </p:nvPr>
        </p:nvSpPr>
        <p:spPr>
          <a:xfrm>
            <a:off x="803275" y="1557338"/>
            <a:ext cx="10585449" cy="4466944"/>
          </a:xfrm>
          <a:prstGeom prst="rect">
            <a:avLst/>
          </a:prstGeom>
        </p:spPr>
        <p:txBody>
          <a:bodyPr/>
          <a:lstStyle>
            <a:lvl1pPr marL="407988" indent="-396875">
              <a:tabLst/>
              <a:defRPr>
                <a:solidFill>
                  <a:schemeClr val="accent6"/>
                </a:solidFill>
              </a:defRPr>
            </a:lvl1pPr>
          </a:lstStyle>
          <a:p>
            <a:pPr lvl="0"/>
            <a:r>
              <a:rPr lang="nb-NO"/>
              <a:t>Klikk for å redigere tekststiler i malen</a:t>
            </a:r>
          </a:p>
        </p:txBody>
      </p:sp>
    </p:spTree>
    <p:extLst>
      <p:ext uri="{BB962C8B-B14F-4D97-AF65-F5344CB8AC3E}">
        <p14:creationId xmlns:p14="http://schemas.microsoft.com/office/powerpoint/2010/main" val="3595101549"/>
      </p:ext>
    </p:extLst>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Innhold med ramme oransje">
    <p:bg>
      <p:bgPr>
        <a:solidFill>
          <a:srgbClr val="F26649"/>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788C1937-A7DB-024F-BADA-39C20AC9520C}"/>
              </a:ext>
            </a:extLst>
          </p:cNvPr>
          <p:cNvSpPr/>
          <p:nvPr userDrawn="1"/>
        </p:nvSpPr>
        <p:spPr>
          <a:xfrm>
            <a:off x="205740" y="194310"/>
            <a:ext cx="11750040" cy="64236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latin typeface="Arial" charset="0"/>
              <a:ea typeface="Arial" charset="0"/>
              <a:cs typeface="Arial" charset="0"/>
            </a:endParaRPr>
          </a:p>
        </p:txBody>
      </p:sp>
      <p:sp>
        <p:nvSpPr>
          <p:cNvPr id="9" name="Tittel 1">
            <a:extLst>
              <a:ext uri="{FF2B5EF4-FFF2-40B4-BE49-F238E27FC236}">
                <a16:creationId xmlns:a16="http://schemas.microsoft.com/office/drawing/2014/main" id="{044A10E5-5A1F-5942-BAFB-3B5533DC6A3E}"/>
              </a:ext>
            </a:extLst>
          </p:cNvPr>
          <p:cNvSpPr>
            <a:spLocks noGrp="1"/>
          </p:cNvSpPr>
          <p:nvPr>
            <p:ph type="title"/>
          </p:nvPr>
        </p:nvSpPr>
        <p:spPr>
          <a:xfrm>
            <a:off x="803275" y="394448"/>
            <a:ext cx="10585449" cy="794584"/>
          </a:xfrm>
        </p:spPr>
        <p:txBody>
          <a:bodyPr/>
          <a:lstStyle>
            <a:lvl1pPr>
              <a:defRPr>
                <a:solidFill>
                  <a:schemeClr val="accent2"/>
                </a:solidFill>
              </a:defRPr>
            </a:lvl1pPr>
          </a:lstStyle>
          <a:p>
            <a:r>
              <a:rPr lang="nb-NO"/>
              <a:t>Klikk for å redigere tittelstil</a:t>
            </a:r>
            <a:endParaRPr lang="nb-NO" dirty="0"/>
          </a:p>
        </p:txBody>
      </p:sp>
      <p:sp>
        <p:nvSpPr>
          <p:cNvPr id="10" name="Plassholder for innhold 4">
            <a:extLst>
              <a:ext uri="{FF2B5EF4-FFF2-40B4-BE49-F238E27FC236}">
                <a16:creationId xmlns:a16="http://schemas.microsoft.com/office/drawing/2014/main" id="{B87E5FAC-CF55-7643-95E0-4C1FD525AC46}"/>
              </a:ext>
            </a:extLst>
          </p:cNvPr>
          <p:cNvSpPr>
            <a:spLocks noGrp="1"/>
          </p:cNvSpPr>
          <p:nvPr>
            <p:ph sz="quarter" idx="10"/>
          </p:nvPr>
        </p:nvSpPr>
        <p:spPr>
          <a:xfrm>
            <a:off x="803275" y="1557338"/>
            <a:ext cx="10585449" cy="4466944"/>
          </a:xfrm>
          <a:prstGeom prst="rect">
            <a:avLst/>
          </a:prstGeom>
        </p:spPr>
        <p:txBody>
          <a:bodyPr/>
          <a:lstStyle>
            <a:lvl1pPr marL="407988" indent="-396875">
              <a:tabLst/>
              <a:defRPr>
                <a:solidFill>
                  <a:schemeClr val="accent6"/>
                </a:solidFill>
              </a:defRPr>
            </a:lvl1pPr>
          </a:lstStyle>
          <a:p>
            <a:pPr lvl="0"/>
            <a:r>
              <a:rPr lang="nb-NO"/>
              <a:t>Klikk for å redigere tekststiler i malen</a:t>
            </a:r>
          </a:p>
        </p:txBody>
      </p:sp>
    </p:spTree>
    <p:extLst>
      <p:ext uri="{BB962C8B-B14F-4D97-AF65-F5344CB8AC3E}">
        <p14:creationId xmlns:p14="http://schemas.microsoft.com/office/powerpoint/2010/main" val="3685250006"/>
      </p:ext>
    </p:extLst>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Innhold med ramme mørkegrå">
    <p:bg>
      <p:bgPr>
        <a:solidFill>
          <a:schemeClr val="accent6"/>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788C1937-A7DB-024F-BADA-39C20AC9520C}"/>
              </a:ext>
            </a:extLst>
          </p:cNvPr>
          <p:cNvSpPr/>
          <p:nvPr userDrawn="1"/>
        </p:nvSpPr>
        <p:spPr>
          <a:xfrm>
            <a:off x="205740" y="194310"/>
            <a:ext cx="11750040" cy="64236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latin typeface="Arial" charset="0"/>
              <a:ea typeface="Arial" charset="0"/>
              <a:cs typeface="Arial" charset="0"/>
            </a:endParaRPr>
          </a:p>
        </p:txBody>
      </p:sp>
      <p:sp>
        <p:nvSpPr>
          <p:cNvPr id="9" name="Tittel 1">
            <a:extLst>
              <a:ext uri="{FF2B5EF4-FFF2-40B4-BE49-F238E27FC236}">
                <a16:creationId xmlns:a16="http://schemas.microsoft.com/office/drawing/2014/main" id="{164CCAC7-9424-A54D-9EF0-BD103A7AF278}"/>
              </a:ext>
            </a:extLst>
          </p:cNvPr>
          <p:cNvSpPr>
            <a:spLocks noGrp="1"/>
          </p:cNvSpPr>
          <p:nvPr>
            <p:ph type="title"/>
          </p:nvPr>
        </p:nvSpPr>
        <p:spPr>
          <a:xfrm>
            <a:off x="803275" y="394448"/>
            <a:ext cx="10585449" cy="794584"/>
          </a:xfrm>
        </p:spPr>
        <p:txBody>
          <a:bodyPr/>
          <a:lstStyle>
            <a:lvl1pPr>
              <a:defRPr>
                <a:solidFill>
                  <a:schemeClr val="accent2"/>
                </a:solidFill>
              </a:defRPr>
            </a:lvl1pPr>
          </a:lstStyle>
          <a:p>
            <a:r>
              <a:rPr lang="nb-NO"/>
              <a:t>Klikk for å redigere tittelstil</a:t>
            </a:r>
            <a:endParaRPr lang="nb-NO" dirty="0"/>
          </a:p>
        </p:txBody>
      </p:sp>
      <p:sp>
        <p:nvSpPr>
          <p:cNvPr id="10" name="Plassholder for innhold 4">
            <a:extLst>
              <a:ext uri="{FF2B5EF4-FFF2-40B4-BE49-F238E27FC236}">
                <a16:creationId xmlns:a16="http://schemas.microsoft.com/office/drawing/2014/main" id="{20F2D3E2-2BD3-EC4D-B981-78A29DFA24EC}"/>
              </a:ext>
            </a:extLst>
          </p:cNvPr>
          <p:cNvSpPr>
            <a:spLocks noGrp="1"/>
          </p:cNvSpPr>
          <p:nvPr>
            <p:ph sz="quarter" idx="10"/>
          </p:nvPr>
        </p:nvSpPr>
        <p:spPr>
          <a:xfrm>
            <a:off x="803275" y="1557338"/>
            <a:ext cx="10585449" cy="4466944"/>
          </a:xfrm>
          <a:prstGeom prst="rect">
            <a:avLst/>
          </a:prstGeom>
        </p:spPr>
        <p:txBody>
          <a:bodyPr/>
          <a:lstStyle>
            <a:lvl1pPr marL="407988" indent="-396875">
              <a:tabLst/>
              <a:defRPr>
                <a:solidFill>
                  <a:schemeClr val="accent6"/>
                </a:solidFill>
              </a:defRPr>
            </a:lvl1pPr>
            <a:lvl2pPr marL="457200" indent="0">
              <a:buNone/>
              <a:defRPr/>
            </a:lvl2pPr>
          </a:lstStyle>
          <a:p>
            <a:pPr lvl="0"/>
            <a:r>
              <a:rPr lang="nb-NO"/>
              <a:t>Klikk for å redigere tekststiler i malen</a:t>
            </a:r>
          </a:p>
        </p:txBody>
      </p:sp>
    </p:spTree>
    <p:extLst>
      <p:ext uri="{BB962C8B-B14F-4D97-AF65-F5344CB8AC3E}">
        <p14:creationId xmlns:p14="http://schemas.microsoft.com/office/powerpoint/2010/main" val="2931695452"/>
      </p:ext>
    </p:extLst>
  </p:cSld>
  <p:clrMapOvr>
    <a:masterClrMapping/>
  </p:clrMapOvr>
  <p:transition>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Bakside rapport_oransje">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31995C21-C1E0-DA4E-8059-B767A6754C91}"/>
              </a:ext>
            </a:extLst>
          </p:cNvPr>
          <p:cNvSpPr/>
          <p:nvPr userDrawn="1"/>
        </p:nvSpPr>
        <p:spPr>
          <a:xfrm>
            <a:off x="319314" y="275772"/>
            <a:ext cx="11553371" cy="6292192"/>
          </a:xfrm>
          <a:prstGeom prst="rect">
            <a:avLst/>
          </a:prstGeom>
          <a:solidFill>
            <a:srgbClr val="F2664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dirty="0">
              <a:latin typeface="Arial" charset="0"/>
              <a:ea typeface="Arial" charset="0"/>
              <a:cs typeface="Arial" charset="0"/>
            </a:endParaRPr>
          </a:p>
        </p:txBody>
      </p:sp>
      <p:sp>
        <p:nvSpPr>
          <p:cNvPr id="26" name="Friform 25">
            <a:extLst>
              <a:ext uri="{FF2B5EF4-FFF2-40B4-BE49-F238E27FC236}">
                <a16:creationId xmlns:a16="http://schemas.microsoft.com/office/drawing/2014/main" id="{6C3E79E4-59D6-3F43-DCA7-28A924493ACF}"/>
              </a:ext>
            </a:extLst>
          </p:cNvPr>
          <p:cNvSpPr/>
          <p:nvPr userDrawn="1"/>
        </p:nvSpPr>
        <p:spPr>
          <a:xfrm>
            <a:off x="-3819850" y="-868799"/>
            <a:ext cx="8653550" cy="7388352"/>
          </a:xfrm>
          <a:custGeom>
            <a:avLst/>
            <a:gdLst>
              <a:gd name="connsiteX0" fmla="*/ 6509318 w 8182317"/>
              <a:gd name="connsiteY0" fmla="*/ 165850 h 6986016"/>
              <a:gd name="connsiteX1" fmla="*/ 8182317 w 8182317"/>
              <a:gd name="connsiteY1" fmla="*/ 1838849 h 6986016"/>
              <a:gd name="connsiteX2" fmla="*/ 7006817 w 8182317"/>
              <a:gd name="connsiteY2" fmla="*/ 3436633 h 6986016"/>
              <a:gd name="connsiteX3" fmla="*/ 6984734 w 8182317"/>
              <a:gd name="connsiteY3" fmla="*/ 3442311 h 6986016"/>
              <a:gd name="connsiteX4" fmla="*/ 6981471 w 8182317"/>
              <a:gd name="connsiteY4" fmla="*/ 3313258 h 6986016"/>
              <a:gd name="connsiteX5" fmla="*/ 5445982 w 8182317"/>
              <a:gd name="connsiteY5" fmla="*/ 596551 h 6986016"/>
              <a:gd name="connsiteX6" fmla="*/ 5413379 w 8182317"/>
              <a:gd name="connsiteY6" fmla="*/ 576744 h 6986016"/>
              <a:gd name="connsiteX7" fmla="*/ 5445135 w 8182317"/>
              <a:gd name="connsiteY7" fmla="*/ 547882 h 6986016"/>
              <a:gd name="connsiteX8" fmla="*/ 6509318 w 8182317"/>
              <a:gd name="connsiteY8" fmla="*/ 165850 h 6986016"/>
              <a:gd name="connsiteX9" fmla="*/ 3493008 w 8182317"/>
              <a:gd name="connsiteY9" fmla="*/ 0 h 6986016"/>
              <a:gd name="connsiteX10" fmla="*/ 5157983 w 8182317"/>
              <a:gd name="connsiteY10" fmla="*/ 421587 h 6986016"/>
              <a:gd name="connsiteX11" fmla="*/ 5413379 w 8182317"/>
              <a:gd name="connsiteY11" fmla="*/ 576744 h 6986016"/>
              <a:gd name="connsiteX12" fmla="*/ 5326329 w 8182317"/>
              <a:gd name="connsiteY12" fmla="*/ 655860 h 6986016"/>
              <a:gd name="connsiteX13" fmla="*/ 4836319 w 8182317"/>
              <a:gd name="connsiteY13" fmla="*/ 1838849 h 6986016"/>
              <a:gd name="connsiteX14" fmla="*/ 6509318 w 8182317"/>
              <a:gd name="connsiteY14" fmla="*/ 3511848 h 6986016"/>
              <a:gd name="connsiteX15" fmla="*/ 6846486 w 8182317"/>
              <a:gd name="connsiteY15" fmla="*/ 3477859 h 6986016"/>
              <a:gd name="connsiteX16" fmla="*/ 6984734 w 8182317"/>
              <a:gd name="connsiteY16" fmla="*/ 3442311 h 6986016"/>
              <a:gd name="connsiteX17" fmla="*/ 6986016 w 8182317"/>
              <a:gd name="connsiteY17" fmla="*/ 3493008 h 6986016"/>
              <a:gd name="connsiteX18" fmla="*/ 3493008 w 8182317"/>
              <a:gd name="connsiteY18" fmla="*/ 6986016 h 6986016"/>
              <a:gd name="connsiteX19" fmla="*/ 0 w 8182317"/>
              <a:gd name="connsiteY19" fmla="*/ 3493008 h 6986016"/>
              <a:gd name="connsiteX20" fmla="*/ 3493008 w 8182317"/>
              <a:gd name="connsiteY20" fmla="*/ 0 h 698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317" h="6986016">
                <a:moveTo>
                  <a:pt x="6509318" y="165850"/>
                </a:moveTo>
                <a:cubicBezTo>
                  <a:pt x="7433290" y="165850"/>
                  <a:pt x="8182317" y="914877"/>
                  <a:pt x="8182317" y="1838849"/>
                </a:cubicBezTo>
                <a:cubicBezTo>
                  <a:pt x="8182317" y="2589576"/>
                  <a:pt x="7687842" y="3224813"/>
                  <a:pt x="7006817" y="3436633"/>
                </a:cubicBezTo>
                <a:lnTo>
                  <a:pt x="6984734" y="3442311"/>
                </a:lnTo>
                <a:lnTo>
                  <a:pt x="6981471" y="3313258"/>
                </a:lnTo>
                <a:cubicBezTo>
                  <a:pt x="6924132" y="2182084"/>
                  <a:pt x="6328671" y="1192884"/>
                  <a:pt x="5445982" y="596551"/>
                </a:cubicBezTo>
                <a:lnTo>
                  <a:pt x="5413379" y="576744"/>
                </a:lnTo>
                <a:lnTo>
                  <a:pt x="5445135" y="547882"/>
                </a:lnTo>
                <a:cubicBezTo>
                  <a:pt x="5734328" y="309219"/>
                  <a:pt x="6105080" y="165850"/>
                  <a:pt x="6509318" y="165850"/>
                </a:cubicBezTo>
                <a:close/>
                <a:moveTo>
                  <a:pt x="3493008" y="0"/>
                </a:moveTo>
                <a:cubicBezTo>
                  <a:pt x="4095863" y="0"/>
                  <a:pt x="4663047" y="152722"/>
                  <a:pt x="5157983" y="421587"/>
                </a:cubicBezTo>
                <a:lnTo>
                  <a:pt x="5413379" y="576744"/>
                </a:lnTo>
                <a:lnTo>
                  <a:pt x="5326329" y="655860"/>
                </a:lnTo>
                <a:cubicBezTo>
                  <a:pt x="5023576" y="958613"/>
                  <a:pt x="4836319" y="1376863"/>
                  <a:pt x="4836319" y="1838849"/>
                </a:cubicBezTo>
                <a:cubicBezTo>
                  <a:pt x="4836319" y="2762821"/>
                  <a:pt x="5585346" y="3511848"/>
                  <a:pt x="6509318" y="3511848"/>
                </a:cubicBezTo>
                <a:cubicBezTo>
                  <a:pt x="6624815" y="3511848"/>
                  <a:pt x="6737578" y="3500145"/>
                  <a:pt x="6846486" y="3477859"/>
                </a:cubicBezTo>
                <a:lnTo>
                  <a:pt x="6984734" y="3442311"/>
                </a:lnTo>
                <a:lnTo>
                  <a:pt x="6986016" y="3493008"/>
                </a:lnTo>
                <a:cubicBezTo>
                  <a:pt x="6986016" y="5422143"/>
                  <a:pt x="5422143" y="6986016"/>
                  <a:pt x="3493008" y="6986016"/>
                </a:cubicBezTo>
                <a:cubicBezTo>
                  <a:pt x="1563873" y="6986016"/>
                  <a:pt x="0" y="5422143"/>
                  <a:pt x="0" y="3493008"/>
                </a:cubicBezTo>
                <a:cubicBezTo>
                  <a:pt x="0" y="1563873"/>
                  <a:pt x="1563873" y="0"/>
                  <a:pt x="3493008" y="0"/>
                </a:cubicBezTo>
                <a:close/>
              </a:path>
            </a:pathLst>
          </a:custGeom>
          <a:solidFill>
            <a:schemeClr val="tx2">
              <a:lumMod val="20000"/>
              <a:lumOff val="80000"/>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7" name="Ellipse 26">
            <a:extLst>
              <a:ext uri="{FF2B5EF4-FFF2-40B4-BE49-F238E27FC236}">
                <a16:creationId xmlns:a16="http://schemas.microsoft.com/office/drawing/2014/main" id="{6E599A30-CAE0-19BC-0B42-FAB584F21BFF}"/>
              </a:ext>
            </a:extLst>
          </p:cNvPr>
          <p:cNvSpPr/>
          <p:nvPr userDrawn="1"/>
        </p:nvSpPr>
        <p:spPr>
          <a:xfrm>
            <a:off x="9227230" y="2825377"/>
            <a:ext cx="1051269" cy="1051269"/>
          </a:xfrm>
          <a:prstGeom prst="ellipse">
            <a:avLst/>
          </a:prstGeom>
          <a:solidFill>
            <a:schemeClr val="tx2">
              <a:lumMod val="20000"/>
              <a:lumOff val="80000"/>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Friform 29">
            <a:extLst>
              <a:ext uri="{FF2B5EF4-FFF2-40B4-BE49-F238E27FC236}">
                <a16:creationId xmlns:a16="http://schemas.microsoft.com/office/drawing/2014/main" id="{929EEF33-A17E-6043-6E0A-AE7DC72943B4}"/>
              </a:ext>
            </a:extLst>
          </p:cNvPr>
          <p:cNvSpPr/>
          <p:nvPr userDrawn="1"/>
        </p:nvSpPr>
        <p:spPr>
          <a:xfrm>
            <a:off x="9560626" y="768889"/>
            <a:ext cx="2043371" cy="2094107"/>
          </a:xfrm>
          <a:custGeom>
            <a:avLst/>
            <a:gdLst>
              <a:gd name="connsiteX0" fmla="*/ 1690106 w 2043371"/>
              <a:gd name="connsiteY0" fmla="*/ 932228 h 2094107"/>
              <a:gd name="connsiteX1" fmla="*/ 1774347 w 2043371"/>
              <a:gd name="connsiteY1" fmla="*/ 977953 h 2094107"/>
              <a:gd name="connsiteX2" fmla="*/ 2043371 w 2043371"/>
              <a:gd name="connsiteY2" fmla="*/ 1483925 h 2094107"/>
              <a:gd name="connsiteX3" fmla="*/ 1433189 w 2043371"/>
              <a:gd name="connsiteY3" fmla="*/ 2094107 h 2094107"/>
              <a:gd name="connsiteX4" fmla="*/ 870958 w 2043371"/>
              <a:gd name="connsiteY4" fmla="*/ 1721435 h 2094107"/>
              <a:gd name="connsiteX5" fmla="*/ 862329 w 2043371"/>
              <a:gd name="connsiteY5" fmla="*/ 1693636 h 2094107"/>
              <a:gd name="connsiteX6" fmla="*/ 933822 w 2043371"/>
              <a:gd name="connsiteY6" fmla="*/ 1690026 h 2094107"/>
              <a:gd name="connsiteX7" fmla="*/ 1690026 w 2043371"/>
              <a:gd name="connsiteY7" fmla="*/ 933821 h 2094107"/>
              <a:gd name="connsiteX8" fmla="*/ 847200 w 2043371"/>
              <a:gd name="connsiteY8" fmla="*/ 0 h 2094107"/>
              <a:gd name="connsiteX9" fmla="*/ 1694400 w 2043371"/>
              <a:gd name="connsiteY9" fmla="*/ 847200 h 2094107"/>
              <a:gd name="connsiteX10" fmla="*/ 1690106 w 2043371"/>
              <a:gd name="connsiteY10" fmla="*/ 932228 h 2094107"/>
              <a:gd name="connsiteX11" fmla="*/ 1670699 w 2043371"/>
              <a:gd name="connsiteY11" fmla="*/ 921694 h 2094107"/>
              <a:gd name="connsiteX12" fmla="*/ 1433189 w 2043371"/>
              <a:gd name="connsiteY12" fmla="*/ 873743 h 2094107"/>
              <a:gd name="connsiteX13" fmla="*/ 823007 w 2043371"/>
              <a:gd name="connsiteY13" fmla="*/ 1483925 h 2094107"/>
              <a:gd name="connsiteX14" fmla="*/ 835404 w 2043371"/>
              <a:gd name="connsiteY14" fmla="*/ 1606898 h 2094107"/>
              <a:gd name="connsiteX15" fmla="*/ 862329 w 2043371"/>
              <a:gd name="connsiteY15" fmla="*/ 1693636 h 2094107"/>
              <a:gd name="connsiteX16" fmla="*/ 847200 w 2043371"/>
              <a:gd name="connsiteY16" fmla="*/ 1694400 h 2094107"/>
              <a:gd name="connsiteX17" fmla="*/ 0 w 2043371"/>
              <a:gd name="connsiteY17" fmla="*/ 847200 h 2094107"/>
              <a:gd name="connsiteX18" fmla="*/ 847200 w 2043371"/>
              <a:gd name="connsiteY18" fmla="*/ 0 h 209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43371" h="2094107">
                <a:moveTo>
                  <a:pt x="1690106" y="932228"/>
                </a:moveTo>
                <a:lnTo>
                  <a:pt x="1774347" y="977953"/>
                </a:lnTo>
                <a:cubicBezTo>
                  <a:pt x="1936657" y="1087607"/>
                  <a:pt x="2043371" y="1273304"/>
                  <a:pt x="2043371" y="1483925"/>
                </a:cubicBezTo>
                <a:cubicBezTo>
                  <a:pt x="2043371" y="1820919"/>
                  <a:pt x="1770183" y="2094107"/>
                  <a:pt x="1433189" y="2094107"/>
                </a:cubicBezTo>
                <a:cubicBezTo>
                  <a:pt x="1180444" y="2094107"/>
                  <a:pt x="963589" y="1940439"/>
                  <a:pt x="870958" y="1721435"/>
                </a:cubicBezTo>
                <a:lnTo>
                  <a:pt x="862329" y="1693636"/>
                </a:lnTo>
                <a:lnTo>
                  <a:pt x="933822" y="1690026"/>
                </a:lnTo>
                <a:cubicBezTo>
                  <a:pt x="1332547" y="1649533"/>
                  <a:pt x="1649533" y="1332547"/>
                  <a:pt x="1690026" y="933821"/>
                </a:cubicBezTo>
                <a:close/>
                <a:moveTo>
                  <a:pt x="847200" y="0"/>
                </a:moveTo>
                <a:cubicBezTo>
                  <a:pt x="1315096" y="0"/>
                  <a:pt x="1694400" y="379304"/>
                  <a:pt x="1694400" y="847200"/>
                </a:cubicBezTo>
                <a:lnTo>
                  <a:pt x="1690106" y="932228"/>
                </a:lnTo>
                <a:lnTo>
                  <a:pt x="1670699" y="921694"/>
                </a:lnTo>
                <a:cubicBezTo>
                  <a:pt x="1597698" y="890817"/>
                  <a:pt x="1517438" y="873743"/>
                  <a:pt x="1433189" y="873743"/>
                </a:cubicBezTo>
                <a:cubicBezTo>
                  <a:pt x="1096195" y="873743"/>
                  <a:pt x="823007" y="1146931"/>
                  <a:pt x="823007" y="1483925"/>
                </a:cubicBezTo>
                <a:cubicBezTo>
                  <a:pt x="823007" y="1526049"/>
                  <a:pt x="827276" y="1567177"/>
                  <a:pt x="835404" y="1606898"/>
                </a:cubicBezTo>
                <a:lnTo>
                  <a:pt x="862329" y="1693636"/>
                </a:lnTo>
                <a:lnTo>
                  <a:pt x="847200" y="1694400"/>
                </a:lnTo>
                <a:cubicBezTo>
                  <a:pt x="379304" y="1694400"/>
                  <a:pt x="0" y="1315096"/>
                  <a:pt x="0" y="847200"/>
                </a:cubicBezTo>
                <a:cubicBezTo>
                  <a:pt x="0" y="379304"/>
                  <a:pt x="379304" y="0"/>
                  <a:pt x="847200" y="0"/>
                </a:cubicBezTo>
                <a:close/>
              </a:path>
            </a:pathLst>
          </a:custGeom>
          <a:solidFill>
            <a:schemeClr val="tx2">
              <a:lumMod val="20000"/>
              <a:lumOff val="80000"/>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7" name="Bilde 6">
            <a:extLst>
              <a:ext uri="{FF2B5EF4-FFF2-40B4-BE49-F238E27FC236}">
                <a16:creationId xmlns:a16="http://schemas.microsoft.com/office/drawing/2014/main" id="{FD158097-A2BC-414D-A78A-ED87600F4F6C}"/>
              </a:ext>
            </a:extLst>
          </p:cNvPr>
          <p:cNvPicPr>
            <a:picLocks noChangeAspect="1"/>
          </p:cNvPicPr>
          <p:nvPr userDrawn="1"/>
        </p:nvPicPr>
        <p:blipFill>
          <a:blip r:embed="rId2"/>
          <a:stretch>
            <a:fillRect/>
          </a:stretch>
        </p:blipFill>
        <p:spPr>
          <a:xfrm>
            <a:off x="5370592" y="2221943"/>
            <a:ext cx="1553375" cy="2107444"/>
          </a:xfrm>
          <a:prstGeom prst="rect">
            <a:avLst/>
          </a:prstGeom>
        </p:spPr>
      </p:pic>
      <p:sp>
        <p:nvSpPr>
          <p:cNvPr id="11" name="TekstSylinder 10">
            <a:extLst>
              <a:ext uri="{FF2B5EF4-FFF2-40B4-BE49-F238E27FC236}">
                <a16:creationId xmlns:a16="http://schemas.microsoft.com/office/drawing/2014/main" id="{77B8E0E7-90B8-4847-B98D-8C7A05921BB9}"/>
              </a:ext>
            </a:extLst>
          </p:cNvPr>
          <p:cNvSpPr txBox="1"/>
          <p:nvPr userDrawn="1"/>
        </p:nvSpPr>
        <p:spPr>
          <a:xfrm>
            <a:off x="4534513" y="6580527"/>
            <a:ext cx="3122971" cy="276999"/>
          </a:xfrm>
          <a:prstGeom prst="rect">
            <a:avLst/>
          </a:prstGeom>
          <a:noFill/>
        </p:spPr>
        <p:txBody>
          <a:bodyPr wrap="none" rtlCol="0">
            <a:spAutoFit/>
          </a:bodyPr>
          <a:lstStyle/>
          <a:p>
            <a:r>
              <a:rPr lang="nb-NO" sz="1200" dirty="0">
                <a:solidFill>
                  <a:schemeClr val="tx2"/>
                </a:solidFill>
                <a:latin typeface="Century Gothic" panose="020B0502020202020204" pitchFamily="34" charset="0"/>
                <a:ea typeface="Arial" charset="0"/>
                <a:cs typeface="Arial" charset="0"/>
              </a:rPr>
              <a:t>Opinion AS  |  Vulkan 16  |  0178 OSLO </a:t>
            </a:r>
          </a:p>
        </p:txBody>
      </p:sp>
      <p:cxnSp>
        <p:nvCxnSpPr>
          <p:cNvPr id="13" name="Rett linje 12">
            <a:extLst>
              <a:ext uri="{FF2B5EF4-FFF2-40B4-BE49-F238E27FC236}">
                <a16:creationId xmlns:a16="http://schemas.microsoft.com/office/drawing/2014/main" id="{E8F524F3-72B0-734E-B8E2-EC2738D4047F}"/>
              </a:ext>
            </a:extLst>
          </p:cNvPr>
          <p:cNvCxnSpPr>
            <a:cxnSpLocks/>
          </p:cNvCxnSpPr>
          <p:nvPr userDrawn="1"/>
        </p:nvCxnSpPr>
        <p:spPr>
          <a:xfrm>
            <a:off x="4280904" y="5884705"/>
            <a:ext cx="0" cy="4001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3857D098-7E54-774E-B37D-87A15AE5EA43}"/>
              </a:ext>
            </a:extLst>
          </p:cNvPr>
          <p:cNvCxnSpPr>
            <a:cxnSpLocks/>
          </p:cNvCxnSpPr>
          <p:nvPr userDrawn="1"/>
        </p:nvCxnSpPr>
        <p:spPr>
          <a:xfrm>
            <a:off x="7891624" y="5884705"/>
            <a:ext cx="0" cy="4001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kstSylinder 9">
            <a:extLst>
              <a:ext uri="{FF2B5EF4-FFF2-40B4-BE49-F238E27FC236}">
                <a16:creationId xmlns:a16="http://schemas.microsoft.com/office/drawing/2014/main" id="{EC6CB2B5-6664-CB4B-9611-54572CBFBA62}"/>
              </a:ext>
            </a:extLst>
          </p:cNvPr>
          <p:cNvSpPr txBox="1"/>
          <p:nvPr userDrawn="1"/>
        </p:nvSpPr>
        <p:spPr>
          <a:xfrm>
            <a:off x="9249624" y="5883154"/>
            <a:ext cx="1330738" cy="307776"/>
          </a:xfrm>
          <a:prstGeom prst="rect">
            <a:avLst/>
          </a:prstGeom>
          <a:noFill/>
        </p:spPr>
        <p:txBody>
          <a:bodyPr wrap="square" rtlCol="0">
            <a:spAutoFit/>
          </a:bodyPr>
          <a:lstStyle/>
          <a:p>
            <a:r>
              <a:rPr lang="nb-NO" sz="1400" dirty="0">
                <a:solidFill>
                  <a:schemeClr val="bg1"/>
                </a:solidFill>
                <a:latin typeface="Century Gothic" panose="020B0502020202020204" pitchFamily="34" charset="0"/>
                <a:ea typeface="Arial" charset="0"/>
                <a:cs typeface="Arial" charset="0"/>
              </a:rPr>
              <a:t>@opinion-as</a:t>
            </a:r>
          </a:p>
        </p:txBody>
      </p:sp>
      <p:pic>
        <p:nvPicPr>
          <p:cNvPr id="16" name="Bilde 15" descr="Et bilde som inneholder Grafikk, Font, logo, symbol&#10;&#10;KI-generert innhold kan være feil.">
            <a:extLst>
              <a:ext uri="{FF2B5EF4-FFF2-40B4-BE49-F238E27FC236}">
                <a16:creationId xmlns:a16="http://schemas.microsoft.com/office/drawing/2014/main" id="{76B5C882-D2D2-E2F6-DCFD-BFC6428BA0FD}"/>
              </a:ext>
            </a:extLst>
          </p:cNvPr>
          <p:cNvPicPr>
            <a:picLocks noChangeAspect="1"/>
          </p:cNvPicPr>
          <p:nvPr userDrawn="1"/>
        </p:nvPicPr>
        <p:blipFill>
          <a:blip r:embed="rId3">
            <a:alphaModFix amt="69000"/>
          </a:blip>
          <a:stretch>
            <a:fillRect/>
          </a:stretch>
        </p:blipFill>
        <p:spPr>
          <a:xfrm>
            <a:off x="8925037" y="5874748"/>
            <a:ext cx="324586" cy="324586"/>
          </a:xfrm>
          <a:prstGeom prst="rect">
            <a:avLst/>
          </a:prstGeom>
        </p:spPr>
      </p:pic>
      <p:sp>
        <p:nvSpPr>
          <p:cNvPr id="9" name="TekstSylinder 8">
            <a:extLst>
              <a:ext uri="{FF2B5EF4-FFF2-40B4-BE49-F238E27FC236}">
                <a16:creationId xmlns:a16="http://schemas.microsoft.com/office/drawing/2014/main" id="{3C3CC218-B390-9043-A383-445DDCDEE975}"/>
              </a:ext>
            </a:extLst>
          </p:cNvPr>
          <p:cNvSpPr txBox="1"/>
          <p:nvPr userDrawn="1"/>
        </p:nvSpPr>
        <p:spPr>
          <a:xfrm>
            <a:off x="5386495" y="5883153"/>
            <a:ext cx="1521570" cy="307777"/>
          </a:xfrm>
          <a:prstGeom prst="rect">
            <a:avLst/>
          </a:prstGeom>
          <a:noFill/>
        </p:spPr>
        <p:txBody>
          <a:bodyPr wrap="none" rtlCol="0">
            <a:spAutoFit/>
          </a:bodyPr>
          <a:lstStyle/>
          <a:p>
            <a:r>
              <a:rPr lang="nb-NO" sz="1400" dirty="0">
                <a:solidFill>
                  <a:schemeClr val="bg1"/>
                </a:solidFill>
                <a:latin typeface="Century Gothic" panose="020B0502020202020204" pitchFamily="34" charset="0"/>
                <a:ea typeface="Arial" charset="0"/>
                <a:cs typeface="Arial" charset="0"/>
              </a:rPr>
              <a:t>hei@opinion.no</a:t>
            </a:r>
          </a:p>
        </p:txBody>
      </p:sp>
      <p:pic>
        <p:nvPicPr>
          <p:cNvPr id="17" name="Grafikk 16">
            <a:extLst>
              <a:ext uri="{FF2B5EF4-FFF2-40B4-BE49-F238E27FC236}">
                <a16:creationId xmlns:a16="http://schemas.microsoft.com/office/drawing/2014/main" id="{472DBC2F-1D4D-1711-BEDF-C698A14C863D}"/>
              </a:ext>
            </a:extLst>
          </p:cNvPr>
          <p:cNvPicPr>
            <a:picLocks/>
          </p:cNvPicPr>
          <p:nvPr userDrawn="1"/>
        </p:nvPicPr>
        <p:blipFill>
          <a:blip>
            <a:extLst>
              <a:ext uri="{96DAC541-7B7A-43D3-8B79-37D633B846F1}">
                <asvg:svgBlip xmlns:asvg="http://schemas.microsoft.com/office/drawing/2016/SVG/main" r:embed="rId4"/>
              </a:ext>
            </a:extLst>
          </a:blip>
          <a:stretch>
            <a:fillRect/>
          </a:stretch>
        </p:blipFill>
        <p:spPr>
          <a:xfrm>
            <a:off x="5127597" y="5940928"/>
            <a:ext cx="192227" cy="192227"/>
          </a:xfrm>
          <a:prstGeom prst="rect">
            <a:avLst/>
          </a:prstGeom>
        </p:spPr>
      </p:pic>
      <p:sp>
        <p:nvSpPr>
          <p:cNvPr id="8" name="TekstSylinder 7">
            <a:extLst>
              <a:ext uri="{FF2B5EF4-FFF2-40B4-BE49-F238E27FC236}">
                <a16:creationId xmlns:a16="http://schemas.microsoft.com/office/drawing/2014/main" id="{AA69DE51-0791-D342-BA26-0CF50B500701}"/>
              </a:ext>
            </a:extLst>
          </p:cNvPr>
          <p:cNvSpPr txBox="1"/>
          <p:nvPr userDrawn="1"/>
        </p:nvSpPr>
        <p:spPr>
          <a:xfrm>
            <a:off x="1773003" y="5883153"/>
            <a:ext cx="1601721" cy="307777"/>
          </a:xfrm>
          <a:prstGeom prst="rect">
            <a:avLst/>
          </a:prstGeom>
          <a:noFill/>
        </p:spPr>
        <p:txBody>
          <a:bodyPr wrap="none" rtlCol="0">
            <a:spAutoFit/>
          </a:bodyPr>
          <a:lstStyle/>
          <a:p>
            <a:r>
              <a:rPr lang="nb-NO" sz="1400" dirty="0">
                <a:solidFill>
                  <a:schemeClr val="bg1"/>
                </a:solidFill>
                <a:latin typeface="Century Gothic" panose="020B0502020202020204" pitchFamily="34" charset="0"/>
                <a:ea typeface="Arial" charset="0"/>
                <a:cs typeface="Arial" charset="0"/>
              </a:rPr>
              <a:t>www.opinion.no</a:t>
            </a:r>
          </a:p>
        </p:txBody>
      </p:sp>
      <p:pic>
        <p:nvPicPr>
          <p:cNvPr id="18" name="Grafikk 17">
            <a:extLst>
              <a:ext uri="{FF2B5EF4-FFF2-40B4-BE49-F238E27FC236}">
                <a16:creationId xmlns:a16="http://schemas.microsoft.com/office/drawing/2014/main" id="{1AAF31C0-A211-034E-F2B6-9BF4384037CF}"/>
              </a:ext>
            </a:extLst>
          </p:cNvPr>
          <p:cNvPicPr>
            <a:picLocks/>
          </p:cNvPicPr>
          <p:nvPr userDrawn="1"/>
        </p:nvPicPr>
        <p:blipFill>
          <a:blip>
            <a:extLst>
              <a:ext uri="{96DAC541-7B7A-43D3-8B79-37D633B846F1}">
                <asvg:svgBlip xmlns:asvg="http://schemas.microsoft.com/office/drawing/2016/SVG/main" r:embed="rId5"/>
              </a:ext>
            </a:extLst>
          </a:blip>
          <a:stretch>
            <a:fillRect/>
          </a:stretch>
        </p:blipFill>
        <p:spPr>
          <a:xfrm>
            <a:off x="1447915" y="5916376"/>
            <a:ext cx="241330" cy="241330"/>
          </a:xfrm>
          <a:prstGeom prst="rect">
            <a:avLst/>
          </a:prstGeom>
        </p:spPr>
      </p:pic>
      <p:sp>
        <p:nvSpPr>
          <p:cNvPr id="5" name="TekstSylinder 4">
            <a:extLst>
              <a:ext uri="{FF2B5EF4-FFF2-40B4-BE49-F238E27FC236}">
                <a16:creationId xmlns:a16="http://schemas.microsoft.com/office/drawing/2014/main" id="{95EE72C4-D021-5037-FE4C-42A103910202}"/>
              </a:ext>
            </a:extLst>
          </p:cNvPr>
          <p:cNvSpPr txBox="1"/>
          <p:nvPr userDrawn="1"/>
        </p:nvSpPr>
        <p:spPr>
          <a:xfrm>
            <a:off x="2493442" y="4718735"/>
            <a:ext cx="7204053" cy="400110"/>
          </a:xfrm>
          <a:prstGeom prst="rect">
            <a:avLst/>
          </a:prstGeom>
          <a:noFill/>
        </p:spPr>
        <p:txBody>
          <a:bodyPr wrap="square" rtlCol="0">
            <a:spAutoFit/>
          </a:bodyPr>
          <a:lstStyle/>
          <a:p>
            <a:pPr algn="ctr"/>
            <a:r>
              <a:rPr lang="nb-NO" sz="2000" b="1" dirty="0">
                <a:solidFill>
                  <a:schemeClr val="bg1"/>
                </a:solidFill>
                <a:latin typeface="Century Gothic" panose="020B0502020202020204" pitchFamily="34" charset="0"/>
              </a:rPr>
              <a:t>INNSIKT SOM BRINGER DEG VIDERE</a:t>
            </a:r>
          </a:p>
        </p:txBody>
      </p:sp>
      <p:cxnSp>
        <p:nvCxnSpPr>
          <p:cNvPr id="12" name="Rett linje 11">
            <a:extLst>
              <a:ext uri="{FF2B5EF4-FFF2-40B4-BE49-F238E27FC236}">
                <a16:creationId xmlns:a16="http://schemas.microsoft.com/office/drawing/2014/main" id="{ACC8FF8B-1295-D75E-ECEA-2B87F2DA410B}"/>
              </a:ext>
            </a:extLst>
          </p:cNvPr>
          <p:cNvCxnSpPr>
            <a:cxnSpLocks/>
          </p:cNvCxnSpPr>
          <p:nvPr userDrawn="1"/>
        </p:nvCxnSpPr>
        <p:spPr>
          <a:xfrm>
            <a:off x="1728012" y="5564777"/>
            <a:ext cx="873597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7688684"/>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Bakside rapport_blå">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31995C21-C1E0-DA4E-8059-B767A6754C91}"/>
              </a:ext>
            </a:extLst>
          </p:cNvPr>
          <p:cNvSpPr/>
          <p:nvPr userDrawn="1"/>
        </p:nvSpPr>
        <p:spPr>
          <a:xfrm>
            <a:off x="319314" y="275772"/>
            <a:ext cx="11553371" cy="62921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dirty="0">
              <a:latin typeface="Arial" charset="0"/>
              <a:ea typeface="Arial" charset="0"/>
              <a:cs typeface="Arial" charset="0"/>
            </a:endParaRPr>
          </a:p>
        </p:txBody>
      </p:sp>
      <p:sp>
        <p:nvSpPr>
          <p:cNvPr id="26" name="Friform 25">
            <a:extLst>
              <a:ext uri="{FF2B5EF4-FFF2-40B4-BE49-F238E27FC236}">
                <a16:creationId xmlns:a16="http://schemas.microsoft.com/office/drawing/2014/main" id="{6C3E79E4-59D6-3F43-DCA7-28A924493ACF}"/>
              </a:ext>
            </a:extLst>
          </p:cNvPr>
          <p:cNvSpPr/>
          <p:nvPr userDrawn="1"/>
        </p:nvSpPr>
        <p:spPr>
          <a:xfrm>
            <a:off x="-3819850" y="-868799"/>
            <a:ext cx="8653550" cy="7388352"/>
          </a:xfrm>
          <a:custGeom>
            <a:avLst/>
            <a:gdLst>
              <a:gd name="connsiteX0" fmla="*/ 6509318 w 8182317"/>
              <a:gd name="connsiteY0" fmla="*/ 165850 h 6986016"/>
              <a:gd name="connsiteX1" fmla="*/ 8182317 w 8182317"/>
              <a:gd name="connsiteY1" fmla="*/ 1838849 h 6986016"/>
              <a:gd name="connsiteX2" fmla="*/ 7006817 w 8182317"/>
              <a:gd name="connsiteY2" fmla="*/ 3436633 h 6986016"/>
              <a:gd name="connsiteX3" fmla="*/ 6984734 w 8182317"/>
              <a:gd name="connsiteY3" fmla="*/ 3442311 h 6986016"/>
              <a:gd name="connsiteX4" fmla="*/ 6981471 w 8182317"/>
              <a:gd name="connsiteY4" fmla="*/ 3313258 h 6986016"/>
              <a:gd name="connsiteX5" fmla="*/ 5445982 w 8182317"/>
              <a:gd name="connsiteY5" fmla="*/ 596551 h 6986016"/>
              <a:gd name="connsiteX6" fmla="*/ 5413379 w 8182317"/>
              <a:gd name="connsiteY6" fmla="*/ 576744 h 6986016"/>
              <a:gd name="connsiteX7" fmla="*/ 5445135 w 8182317"/>
              <a:gd name="connsiteY7" fmla="*/ 547882 h 6986016"/>
              <a:gd name="connsiteX8" fmla="*/ 6509318 w 8182317"/>
              <a:gd name="connsiteY8" fmla="*/ 165850 h 6986016"/>
              <a:gd name="connsiteX9" fmla="*/ 3493008 w 8182317"/>
              <a:gd name="connsiteY9" fmla="*/ 0 h 6986016"/>
              <a:gd name="connsiteX10" fmla="*/ 5157983 w 8182317"/>
              <a:gd name="connsiteY10" fmla="*/ 421587 h 6986016"/>
              <a:gd name="connsiteX11" fmla="*/ 5413379 w 8182317"/>
              <a:gd name="connsiteY11" fmla="*/ 576744 h 6986016"/>
              <a:gd name="connsiteX12" fmla="*/ 5326329 w 8182317"/>
              <a:gd name="connsiteY12" fmla="*/ 655860 h 6986016"/>
              <a:gd name="connsiteX13" fmla="*/ 4836319 w 8182317"/>
              <a:gd name="connsiteY13" fmla="*/ 1838849 h 6986016"/>
              <a:gd name="connsiteX14" fmla="*/ 6509318 w 8182317"/>
              <a:gd name="connsiteY14" fmla="*/ 3511848 h 6986016"/>
              <a:gd name="connsiteX15" fmla="*/ 6846486 w 8182317"/>
              <a:gd name="connsiteY15" fmla="*/ 3477859 h 6986016"/>
              <a:gd name="connsiteX16" fmla="*/ 6984734 w 8182317"/>
              <a:gd name="connsiteY16" fmla="*/ 3442311 h 6986016"/>
              <a:gd name="connsiteX17" fmla="*/ 6986016 w 8182317"/>
              <a:gd name="connsiteY17" fmla="*/ 3493008 h 6986016"/>
              <a:gd name="connsiteX18" fmla="*/ 3493008 w 8182317"/>
              <a:gd name="connsiteY18" fmla="*/ 6986016 h 6986016"/>
              <a:gd name="connsiteX19" fmla="*/ 0 w 8182317"/>
              <a:gd name="connsiteY19" fmla="*/ 3493008 h 6986016"/>
              <a:gd name="connsiteX20" fmla="*/ 3493008 w 8182317"/>
              <a:gd name="connsiteY20" fmla="*/ 0 h 698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317" h="6986016">
                <a:moveTo>
                  <a:pt x="6509318" y="165850"/>
                </a:moveTo>
                <a:cubicBezTo>
                  <a:pt x="7433290" y="165850"/>
                  <a:pt x="8182317" y="914877"/>
                  <a:pt x="8182317" y="1838849"/>
                </a:cubicBezTo>
                <a:cubicBezTo>
                  <a:pt x="8182317" y="2589576"/>
                  <a:pt x="7687842" y="3224813"/>
                  <a:pt x="7006817" y="3436633"/>
                </a:cubicBezTo>
                <a:lnTo>
                  <a:pt x="6984734" y="3442311"/>
                </a:lnTo>
                <a:lnTo>
                  <a:pt x="6981471" y="3313258"/>
                </a:lnTo>
                <a:cubicBezTo>
                  <a:pt x="6924132" y="2182084"/>
                  <a:pt x="6328671" y="1192884"/>
                  <a:pt x="5445982" y="596551"/>
                </a:cubicBezTo>
                <a:lnTo>
                  <a:pt x="5413379" y="576744"/>
                </a:lnTo>
                <a:lnTo>
                  <a:pt x="5445135" y="547882"/>
                </a:lnTo>
                <a:cubicBezTo>
                  <a:pt x="5734328" y="309219"/>
                  <a:pt x="6105080" y="165850"/>
                  <a:pt x="6509318" y="165850"/>
                </a:cubicBezTo>
                <a:close/>
                <a:moveTo>
                  <a:pt x="3493008" y="0"/>
                </a:moveTo>
                <a:cubicBezTo>
                  <a:pt x="4095863" y="0"/>
                  <a:pt x="4663047" y="152722"/>
                  <a:pt x="5157983" y="421587"/>
                </a:cubicBezTo>
                <a:lnTo>
                  <a:pt x="5413379" y="576744"/>
                </a:lnTo>
                <a:lnTo>
                  <a:pt x="5326329" y="655860"/>
                </a:lnTo>
                <a:cubicBezTo>
                  <a:pt x="5023576" y="958613"/>
                  <a:pt x="4836319" y="1376863"/>
                  <a:pt x="4836319" y="1838849"/>
                </a:cubicBezTo>
                <a:cubicBezTo>
                  <a:pt x="4836319" y="2762821"/>
                  <a:pt x="5585346" y="3511848"/>
                  <a:pt x="6509318" y="3511848"/>
                </a:cubicBezTo>
                <a:cubicBezTo>
                  <a:pt x="6624815" y="3511848"/>
                  <a:pt x="6737578" y="3500145"/>
                  <a:pt x="6846486" y="3477859"/>
                </a:cubicBezTo>
                <a:lnTo>
                  <a:pt x="6984734" y="3442311"/>
                </a:lnTo>
                <a:lnTo>
                  <a:pt x="6986016" y="3493008"/>
                </a:lnTo>
                <a:cubicBezTo>
                  <a:pt x="6986016" y="5422143"/>
                  <a:pt x="5422143" y="6986016"/>
                  <a:pt x="3493008" y="6986016"/>
                </a:cubicBezTo>
                <a:cubicBezTo>
                  <a:pt x="1563873" y="6986016"/>
                  <a:pt x="0" y="5422143"/>
                  <a:pt x="0" y="3493008"/>
                </a:cubicBezTo>
                <a:cubicBezTo>
                  <a:pt x="0" y="1563873"/>
                  <a:pt x="1563873" y="0"/>
                  <a:pt x="3493008" y="0"/>
                </a:cubicBezTo>
                <a:close/>
              </a:path>
            </a:pathLst>
          </a:custGeom>
          <a:solidFill>
            <a:schemeClr val="accent2">
              <a:lumMod val="20000"/>
              <a:lumOff val="80000"/>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7" name="Ellipse 26">
            <a:extLst>
              <a:ext uri="{FF2B5EF4-FFF2-40B4-BE49-F238E27FC236}">
                <a16:creationId xmlns:a16="http://schemas.microsoft.com/office/drawing/2014/main" id="{6E599A30-CAE0-19BC-0B42-FAB584F21BFF}"/>
              </a:ext>
            </a:extLst>
          </p:cNvPr>
          <p:cNvSpPr/>
          <p:nvPr userDrawn="1"/>
        </p:nvSpPr>
        <p:spPr>
          <a:xfrm>
            <a:off x="9227230" y="2825377"/>
            <a:ext cx="1051269" cy="1051269"/>
          </a:xfrm>
          <a:prstGeom prst="ellipse">
            <a:avLst/>
          </a:prstGeom>
          <a:solidFill>
            <a:schemeClr val="accent2">
              <a:lumMod val="20000"/>
              <a:lumOff val="80000"/>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Friform 29">
            <a:extLst>
              <a:ext uri="{FF2B5EF4-FFF2-40B4-BE49-F238E27FC236}">
                <a16:creationId xmlns:a16="http://schemas.microsoft.com/office/drawing/2014/main" id="{929EEF33-A17E-6043-6E0A-AE7DC72943B4}"/>
              </a:ext>
            </a:extLst>
          </p:cNvPr>
          <p:cNvSpPr/>
          <p:nvPr userDrawn="1"/>
        </p:nvSpPr>
        <p:spPr>
          <a:xfrm>
            <a:off x="9560626" y="768889"/>
            <a:ext cx="2043371" cy="2094107"/>
          </a:xfrm>
          <a:custGeom>
            <a:avLst/>
            <a:gdLst>
              <a:gd name="connsiteX0" fmla="*/ 1690106 w 2043371"/>
              <a:gd name="connsiteY0" fmla="*/ 932228 h 2094107"/>
              <a:gd name="connsiteX1" fmla="*/ 1774347 w 2043371"/>
              <a:gd name="connsiteY1" fmla="*/ 977953 h 2094107"/>
              <a:gd name="connsiteX2" fmla="*/ 2043371 w 2043371"/>
              <a:gd name="connsiteY2" fmla="*/ 1483925 h 2094107"/>
              <a:gd name="connsiteX3" fmla="*/ 1433189 w 2043371"/>
              <a:gd name="connsiteY3" fmla="*/ 2094107 h 2094107"/>
              <a:gd name="connsiteX4" fmla="*/ 870958 w 2043371"/>
              <a:gd name="connsiteY4" fmla="*/ 1721435 h 2094107"/>
              <a:gd name="connsiteX5" fmla="*/ 862329 w 2043371"/>
              <a:gd name="connsiteY5" fmla="*/ 1693636 h 2094107"/>
              <a:gd name="connsiteX6" fmla="*/ 933822 w 2043371"/>
              <a:gd name="connsiteY6" fmla="*/ 1690026 h 2094107"/>
              <a:gd name="connsiteX7" fmla="*/ 1690026 w 2043371"/>
              <a:gd name="connsiteY7" fmla="*/ 933821 h 2094107"/>
              <a:gd name="connsiteX8" fmla="*/ 847200 w 2043371"/>
              <a:gd name="connsiteY8" fmla="*/ 0 h 2094107"/>
              <a:gd name="connsiteX9" fmla="*/ 1694400 w 2043371"/>
              <a:gd name="connsiteY9" fmla="*/ 847200 h 2094107"/>
              <a:gd name="connsiteX10" fmla="*/ 1690106 w 2043371"/>
              <a:gd name="connsiteY10" fmla="*/ 932228 h 2094107"/>
              <a:gd name="connsiteX11" fmla="*/ 1670699 w 2043371"/>
              <a:gd name="connsiteY11" fmla="*/ 921694 h 2094107"/>
              <a:gd name="connsiteX12" fmla="*/ 1433189 w 2043371"/>
              <a:gd name="connsiteY12" fmla="*/ 873743 h 2094107"/>
              <a:gd name="connsiteX13" fmla="*/ 823007 w 2043371"/>
              <a:gd name="connsiteY13" fmla="*/ 1483925 h 2094107"/>
              <a:gd name="connsiteX14" fmla="*/ 835404 w 2043371"/>
              <a:gd name="connsiteY14" fmla="*/ 1606898 h 2094107"/>
              <a:gd name="connsiteX15" fmla="*/ 862329 w 2043371"/>
              <a:gd name="connsiteY15" fmla="*/ 1693636 h 2094107"/>
              <a:gd name="connsiteX16" fmla="*/ 847200 w 2043371"/>
              <a:gd name="connsiteY16" fmla="*/ 1694400 h 2094107"/>
              <a:gd name="connsiteX17" fmla="*/ 0 w 2043371"/>
              <a:gd name="connsiteY17" fmla="*/ 847200 h 2094107"/>
              <a:gd name="connsiteX18" fmla="*/ 847200 w 2043371"/>
              <a:gd name="connsiteY18" fmla="*/ 0 h 209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43371" h="2094107">
                <a:moveTo>
                  <a:pt x="1690106" y="932228"/>
                </a:moveTo>
                <a:lnTo>
                  <a:pt x="1774347" y="977953"/>
                </a:lnTo>
                <a:cubicBezTo>
                  <a:pt x="1936657" y="1087607"/>
                  <a:pt x="2043371" y="1273304"/>
                  <a:pt x="2043371" y="1483925"/>
                </a:cubicBezTo>
                <a:cubicBezTo>
                  <a:pt x="2043371" y="1820919"/>
                  <a:pt x="1770183" y="2094107"/>
                  <a:pt x="1433189" y="2094107"/>
                </a:cubicBezTo>
                <a:cubicBezTo>
                  <a:pt x="1180444" y="2094107"/>
                  <a:pt x="963589" y="1940439"/>
                  <a:pt x="870958" y="1721435"/>
                </a:cubicBezTo>
                <a:lnTo>
                  <a:pt x="862329" y="1693636"/>
                </a:lnTo>
                <a:lnTo>
                  <a:pt x="933822" y="1690026"/>
                </a:lnTo>
                <a:cubicBezTo>
                  <a:pt x="1332547" y="1649533"/>
                  <a:pt x="1649533" y="1332547"/>
                  <a:pt x="1690026" y="933821"/>
                </a:cubicBezTo>
                <a:close/>
                <a:moveTo>
                  <a:pt x="847200" y="0"/>
                </a:moveTo>
                <a:cubicBezTo>
                  <a:pt x="1315096" y="0"/>
                  <a:pt x="1694400" y="379304"/>
                  <a:pt x="1694400" y="847200"/>
                </a:cubicBezTo>
                <a:lnTo>
                  <a:pt x="1690106" y="932228"/>
                </a:lnTo>
                <a:lnTo>
                  <a:pt x="1670699" y="921694"/>
                </a:lnTo>
                <a:cubicBezTo>
                  <a:pt x="1597698" y="890817"/>
                  <a:pt x="1517438" y="873743"/>
                  <a:pt x="1433189" y="873743"/>
                </a:cubicBezTo>
                <a:cubicBezTo>
                  <a:pt x="1096195" y="873743"/>
                  <a:pt x="823007" y="1146931"/>
                  <a:pt x="823007" y="1483925"/>
                </a:cubicBezTo>
                <a:cubicBezTo>
                  <a:pt x="823007" y="1526049"/>
                  <a:pt x="827276" y="1567177"/>
                  <a:pt x="835404" y="1606898"/>
                </a:cubicBezTo>
                <a:lnTo>
                  <a:pt x="862329" y="1693636"/>
                </a:lnTo>
                <a:lnTo>
                  <a:pt x="847200" y="1694400"/>
                </a:lnTo>
                <a:cubicBezTo>
                  <a:pt x="379304" y="1694400"/>
                  <a:pt x="0" y="1315096"/>
                  <a:pt x="0" y="847200"/>
                </a:cubicBezTo>
                <a:cubicBezTo>
                  <a:pt x="0" y="379304"/>
                  <a:pt x="379304" y="0"/>
                  <a:pt x="847200" y="0"/>
                </a:cubicBezTo>
                <a:close/>
              </a:path>
            </a:pathLst>
          </a:custGeom>
          <a:solidFill>
            <a:schemeClr val="accent2">
              <a:lumMod val="20000"/>
              <a:lumOff val="80000"/>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7" name="Bilde 6">
            <a:extLst>
              <a:ext uri="{FF2B5EF4-FFF2-40B4-BE49-F238E27FC236}">
                <a16:creationId xmlns:a16="http://schemas.microsoft.com/office/drawing/2014/main" id="{FD158097-A2BC-414D-A78A-ED87600F4F6C}"/>
              </a:ext>
            </a:extLst>
          </p:cNvPr>
          <p:cNvPicPr>
            <a:picLocks noChangeAspect="1"/>
          </p:cNvPicPr>
          <p:nvPr userDrawn="1"/>
        </p:nvPicPr>
        <p:blipFill>
          <a:blip r:embed="rId2"/>
          <a:stretch>
            <a:fillRect/>
          </a:stretch>
        </p:blipFill>
        <p:spPr>
          <a:xfrm>
            <a:off x="5370592" y="2221943"/>
            <a:ext cx="1553375" cy="2107444"/>
          </a:xfrm>
          <a:prstGeom prst="rect">
            <a:avLst/>
          </a:prstGeom>
        </p:spPr>
      </p:pic>
      <p:sp>
        <p:nvSpPr>
          <p:cNvPr id="11" name="TekstSylinder 10">
            <a:extLst>
              <a:ext uri="{FF2B5EF4-FFF2-40B4-BE49-F238E27FC236}">
                <a16:creationId xmlns:a16="http://schemas.microsoft.com/office/drawing/2014/main" id="{77B8E0E7-90B8-4847-B98D-8C7A05921BB9}"/>
              </a:ext>
            </a:extLst>
          </p:cNvPr>
          <p:cNvSpPr txBox="1"/>
          <p:nvPr userDrawn="1"/>
        </p:nvSpPr>
        <p:spPr>
          <a:xfrm>
            <a:off x="4534513" y="6580527"/>
            <a:ext cx="3122971" cy="276999"/>
          </a:xfrm>
          <a:prstGeom prst="rect">
            <a:avLst/>
          </a:prstGeom>
          <a:noFill/>
        </p:spPr>
        <p:txBody>
          <a:bodyPr wrap="none" rtlCol="0">
            <a:spAutoFit/>
          </a:bodyPr>
          <a:lstStyle/>
          <a:p>
            <a:r>
              <a:rPr lang="nb-NO" sz="1200" dirty="0">
                <a:solidFill>
                  <a:schemeClr val="accent2"/>
                </a:solidFill>
                <a:latin typeface="Century Gothic" panose="020B0502020202020204" pitchFamily="34" charset="0"/>
                <a:ea typeface="Arial" charset="0"/>
                <a:cs typeface="Arial" charset="0"/>
              </a:rPr>
              <a:t>Opinion AS  |  Vulkan 16  |  0178 OSLO </a:t>
            </a:r>
          </a:p>
        </p:txBody>
      </p:sp>
      <p:cxnSp>
        <p:nvCxnSpPr>
          <p:cNvPr id="13" name="Rett linje 12">
            <a:extLst>
              <a:ext uri="{FF2B5EF4-FFF2-40B4-BE49-F238E27FC236}">
                <a16:creationId xmlns:a16="http://schemas.microsoft.com/office/drawing/2014/main" id="{E8F524F3-72B0-734E-B8E2-EC2738D4047F}"/>
              </a:ext>
            </a:extLst>
          </p:cNvPr>
          <p:cNvCxnSpPr>
            <a:cxnSpLocks/>
          </p:cNvCxnSpPr>
          <p:nvPr userDrawn="1"/>
        </p:nvCxnSpPr>
        <p:spPr>
          <a:xfrm>
            <a:off x="4280904" y="5884705"/>
            <a:ext cx="0" cy="4001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3857D098-7E54-774E-B37D-87A15AE5EA43}"/>
              </a:ext>
            </a:extLst>
          </p:cNvPr>
          <p:cNvCxnSpPr>
            <a:cxnSpLocks/>
          </p:cNvCxnSpPr>
          <p:nvPr userDrawn="1"/>
        </p:nvCxnSpPr>
        <p:spPr>
          <a:xfrm>
            <a:off x="7891624" y="5884705"/>
            <a:ext cx="0" cy="4001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kstSylinder 9">
            <a:extLst>
              <a:ext uri="{FF2B5EF4-FFF2-40B4-BE49-F238E27FC236}">
                <a16:creationId xmlns:a16="http://schemas.microsoft.com/office/drawing/2014/main" id="{EC6CB2B5-6664-CB4B-9611-54572CBFBA62}"/>
              </a:ext>
            </a:extLst>
          </p:cNvPr>
          <p:cNvSpPr txBox="1"/>
          <p:nvPr userDrawn="1"/>
        </p:nvSpPr>
        <p:spPr>
          <a:xfrm>
            <a:off x="9249624" y="5883154"/>
            <a:ext cx="1330738" cy="307776"/>
          </a:xfrm>
          <a:prstGeom prst="rect">
            <a:avLst/>
          </a:prstGeom>
          <a:noFill/>
        </p:spPr>
        <p:txBody>
          <a:bodyPr wrap="square" rtlCol="0">
            <a:spAutoFit/>
          </a:bodyPr>
          <a:lstStyle/>
          <a:p>
            <a:r>
              <a:rPr lang="nb-NO" sz="1400" dirty="0">
                <a:solidFill>
                  <a:schemeClr val="bg1"/>
                </a:solidFill>
                <a:latin typeface="Century Gothic" panose="020B0502020202020204" pitchFamily="34" charset="0"/>
                <a:ea typeface="Arial" charset="0"/>
                <a:cs typeface="Arial" charset="0"/>
              </a:rPr>
              <a:t>@opinion-as</a:t>
            </a:r>
          </a:p>
        </p:txBody>
      </p:sp>
      <p:pic>
        <p:nvPicPr>
          <p:cNvPr id="16" name="Bilde 15" descr="Et bilde som inneholder Grafikk, Font, logo, symbol&#10;&#10;KI-generert innhold kan være feil.">
            <a:extLst>
              <a:ext uri="{FF2B5EF4-FFF2-40B4-BE49-F238E27FC236}">
                <a16:creationId xmlns:a16="http://schemas.microsoft.com/office/drawing/2014/main" id="{76B5C882-D2D2-E2F6-DCFD-BFC6428BA0FD}"/>
              </a:ext>
            </a:extLst>
          </p:cNvPr>
          <p:cNvPicPr>
            <a:picLocks noChangeAspect="1"/>
          </p:cNvPicPr>
          <p:nvPr userDrawn="1"/>
        </p:nvPicPr>
        <p:blipFill>
          <a:blip r:embed="rId3">
            <a:alphaModFix amt="69000"/>
          </a:blip>
          <a:stretch>
            <a:fillRect/>
          </a:stretch>
        </p:blipFill>
        <p:spPr>
          <a:xfrm>
            <a:off x="8925037" y="5874748"/>
            <a:ext cx="324586" cy="324586"/>
          </a:xfrm>
          <a:prstGeom prst="rect">
            <a:avLst/>
          </a:prstGeom>
        </p:spPr>
      </p:pic>
      <p:sp>
        <p:nvSpPr>
          <p:cNvPr id="9" name="TekstSylinder 8">
            <a:extLst>
              <a:ext uri="{FF2B5EF4-FFF2-40B4-BE49-F238E27FC236}">
                <a16:creationId xmlns:a16="http://schemas.microsoft.com/office/drawing/2014/main" id="{3C3CC218-B390-9043-A383-445DDCDEE975}"/>
              </a:ext>
            </a:extLst>
          </p:cNvPr>
          <p:cNvSpPr txBox="1"/>
          <p:nvPr userDrawn="1"/>
        </p:nvSpPr>
        <p:spPr>
          <a:xfrm>
            <a:off x="5386495" y="5883153"/>
            <a:ext cx="1521570" cy="307777"/>
          </a:xfrm>
          <a:prstGeom prst="rect">
            <a:avLst/>
          </a:prstGeom>
          <a:noFill/>
        </p:spPr>
        <p:txBody>
          <a:bodyPr wrap="none" rtlCol="0">
            <a:spAutoFit/>
          </a:bodyPr>
          <a:lstStyle/>
          <a:p>
            <a:r>
              <a:rPr lang="nb-NO" sz="1400" dirty="0">
                <a:solidFill>
                  <a:schemeClr val="bg1"/>
                </a:solidFill>
                <a:latin typeface="Century Gothic" panose="020B0502020202020204" pitchFamily="34" charset="0"/>
                <a:ea typeface="Arial" charset="0"/>
                <a:cs typeface="Arial" charset="0"/>
              </a:rPr>
              <a:t>hei@opinion.no</a:t>
            </a:r>
          </a:p>
        </p:txBody>
      </p:sp>
      <p:pic>
        <p:nvPicPr>
          <p:cNvPr id="17" name="Grafikk 16">
            <a:extLst>
              <a:ext uri="{FF2B5EF4-FFF2-40B4-BE49-F238E27FC236}">
                <a16:creationId xmlns:a16="http://schemas.microsoft.com/office/drawing/2014/main" id="{472DBC2F-1D4D-1711-BEDF-C698A14C863D}"/>
              </a:ext>
            </a:extLst>
          </p:cNvPr>
          <p:cNvPicPr>
            <a:picLocks/>
          </p:cNvPicPr>
          <p:nvPr userDrawn="1"/>
        </p:nvPicPr>
        <p:blipFill>
          <a:blip>
            <a:extLst>
              <a:ext uri="{96DAC541-7B7A-43D3-8B79-37D633B846F1}">
                <asvg:svgBlip xmlns:asvg="http://schemas.microsoft.com/office/drawing/2016/SVG/main" r:embed="rId4"/>
              </a:ext>
            </a:extLst>
          </a:blip>
          <a:stretch>
            <a:fillRect/>
          </a:stretch>
        </p:blipFill>
        <p:spPr>
          <a:xfrm>
            <a:off x="5127597" y="5940928"/>
            <a:ext cx="192227" cy="192227"/>
          </a:xfrm>
          <a:prstGeom prst="rect">
            <a:avLst/>
          </a:prstGeom>
        </p:spPr>
      </p:pic>
      <p:sp>
        <p:nvSpPr>
          <p:cNvPr id="8" name="TekstSylinder 7">
            <a:extLst>
              <a:ext uri="{FF2B5EF4-FFF2-40B4-BE49-F238E27FC236}">
                <a16:creationId xmlns:a16="http://schemas.microsoft.com/office/drawing/2014/main" id="{AA69DE51-0791-D342-BA26-0CF50B500701}"/>
              </a:ext>
            </a:extLst>
          </p:cNvPr>
          <p:cNvSpPr txBox="1"/>
          <p:nvPr userDrawn="1"/>
        </p:nvSpPr>
        <p:spPr>
          <a:xfrm>
            <a:off x="1773003" y="5883153"/>
            <a:ext cx="1601721" cy="307777"/>
          </a:xfrm>
          <a:prstGeom prst="rect">
            <a:avLst/>
          </a:prstGeom>
          <a:noFill/>
        </p:spPr>
        <p:txBody>
          <a:bodyPr wrap="none" rtlCol="0">
            <a:spAutoFit/>
          </a:bodyPr>
          <a:lstStyle/>
          <a:p>
            <a:r>
              <a:rPr lang="nb-NO" sz="1400" dirty="0">
                <a:solidFill>
                  <a:schemeClr val="bg1"/>
                </a:solidFill>
                <a:latin typeface="Century Gothic" panose="020B0502020202020204" pitchFamily="34" charset="0"/>
                <a:ea typeface="Arial" charset="0"/>
                <a:cs typeface="Arial" charset="0"/>
              </a:rPr>
              <a:t>www.opinion.no</a:t>
            </a:r>
          </a:p>
        </p:txBody>
      </p:sp>
      <p:pic>
        <p:nvPicPr>
          <p:cNvPr id="18" name="Grafikk 17">
            <a:extLst>
              <a:ext uri="{FF2B5EF4-FFF2-40B4-BE49-F238E27FC236}">
                <a16:creationId xmlns:a16="http://schemas.microsoft.com/office/drawing/2014/main" id="{1AAF31C0-A211-034E-F2B6-9BF4384037CF}"/>
              </a:ext>
            </a:extLst>
          </p:cNvPr>
          <p:cNvPicPr>
            <a:picLocks/>
          </p:cNvPicPr>
          <p:nvPr userDrawn="1"/>
        </p:nvPicPr>
        <p:blipFill>
          <a:blip>
            <a:extLst>
              <a:ext uri="{96DAC541-7B7A-43D3-8B79-37D633B846F1}">
                <asvg:svgBlip xmlns:asvg="http://schemas.microsoft.com/office/drawing/2016/SVG/main" r:embed="rId5"/>
              </a:ext>
            </a:extLst>
          </a:blip>
          <a:stretch>
            <a:fillRect/>
          </a:stretch>
        </p:blipFill>
        <p:spPr>
          <a:xfrm>
            <a:off x="1447915" y="5916376"/>
            <a:ext cx="241330" cy="241330"/>
          </a:xfrm>
          <a:prstGeom prst="rect">
            <a:avLst/>
          </a:prstGeom>
        </p:spPr>
      </p:pic>
      <p:sp>
        <p:nvSpPr>
          <p:cNvPr id="5" name="TekstSylinder 4">
            <a:extLst>
              <a:ext uri="{FF2B5EF4-FFF2-40B4-BE49-F238E27FC236}">
                <a16:creationId xmlns:a16="http://schemas.microsoft.com/office/drawing/2014/main" id="{95EE72C4-D021-5037-FE4C-42A103910202}"/>
              </a:ext>
            </a:extLst>
          </p:cNvPr>
          <p:cNvSpPr txBox="1"/>
          <p:nvPr userDrawn="1"/>
        </p:nvSpPr>
        <p:spPr>
          <a:xfrm>
            <a:off x="2493442" y="4718735"/>
            <a:ext cx="7204053" cy="400110"/>
          </a:xfrm>
          <a:prstGeom prst="rect">
            <a:avLst/>
          </a:prstGeom>
          <a:noFill/>
        </p:spPr>
        <p:txBody>
          <a:bodyPr wrap="square" rtlCol="0">
            <a:spAutoFit/>
          </a:bodyPr>
          <a:lstStyle/>
          <a:p>
            <a:pPr algn="ctr"/>
            <a:r>
              <a:rPr lang="nb-NO" sz="2000" b="1" dirty="0">
                <a:solidFill>
                  <a:schemeClr val="bg1"/>
                </a:solidFill>
                <a:latin typeface="Century Gothic" panose="020B0502020202020204" pitchFamily="34" charset="0"/>
              </a:rPr>
              <a:t>INNSIKT SOM BRINGER DEG VIDERE</a:t>
            </a:r>
          </a:p>
        </p:txBody>
      </p:sp>
      <p:cxnSp>
        <p:nvCxnSpPr>
          <p:cNvPr id="12" name="Rett linje 11">
            <a:extLst>
              <a:ext uri="{FF2B5EF4-FFF2-40B4-BE49-F238E27FC236}">
                <a16:creationId xmlns:a16="http://schemas.microsoft.com/office/drawing/2014/main" id="{ACC8FF8B-1295-D75E-ECEA-2B87F2DA410B}"/>
              </a:ext>
            </a:extLst>
          </p:cNvPr>
          <p:cNvCxnSpPr>
            <a:cxnSpLocks/>
          </p:cNvCxnSpPr>
          <p:nvPr userDrawn="1"/>
        </p:nvCxnSpPr>
        <p:spPr>
          <a:xfrm>
            <a:off x="1728012" y="5564777"/>
            <a:ext cx="873597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1589011"/>
      </p:ext>
    </p:extLst>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Bakside rapport_rø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31995C21-C1E0-DA4E-8059-B767A6754C91}"/>
              </a:ext>
            </a:extLst>
          </p:cNvPr>
          <p:cNvSpPr/>
          <p:nvPr userDrawn="1"/>
        </p:nvSpPr>
        <p:spPr>
          <a:xfrm>
            <a:off x="319314" y="275772"/>
            <a:ext cx="11553371" cy="629219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dirty="0">
              <a:latin typeface="Arial" charset="0"/>
              <a:ea typeface="Arial" charset="0"/>
              <a:cs typeface="Arial" charset="0"/>
            </a:endParaRPr>
          </a:p>
        </p:txBody>
      </p:sp>
      <p:sp>
        <p:nvSpPr>
          <p:cNvPr id="26" name="Friform 25">
            <a:extLst>
              <a:ext uri="{FF2B5EF4-FFF2-40B4-BE49-F238E27FC236}">
                <a16:creationId xmlns:a16="http://schemas.microsoft.com/office/drawing/2014/main" id="{6C3E79E4-59D6-3F43-DCA7-28A924493ACF}"/>
              </a:ext>
            </a:extLst>
          </p:cNvPr>
          <p:cNvSpPr/>
          <p:nvPr userDrawn="1"/>
        </p:nvSpPr>
        <p:spPr>
          <a:xfrm>
            <a:off x="-3819850" y="-868799"/>
            <a:ext cx="8653550" cy="7388352"/>
          </a:xfrm>
          <a:custGeom>
            <a:avLst/>
            <a:gdLst>
              <a:gd name="connsiteX0" fmla="*/ 6509318 w 8182317"/>
              <a:gd name="connsiteY0" fmla="*/ 165850 h 6986016"/>
              <a:gd name="connsiteX1" fmla="*/ 8182317 w 8182317"/>
              <a:gd name="connsiteY1" fmla="*/ 1838849 h 6986016"/>
              <a:gd name="connsiteX2" fmla="*/ 7006817 w 8182317"/>
              <a:gd name="connsiteY2" fmla="*/ 3436633 h 6986016"/>
              <a:gd name="connsiteX3" fmla="*/ 6984734 w 8182317"/>
              <a:gd name="connsiteY3" fmla="*/ 3442311 h 6986016"/>
              <a:gd name="connsiteX4" fmla="*/ 6981471 w 8182317"/>
              <a:gd name="connsiteY4" fmla="*/ 3313258 h 6986016"/>
              <a:gd name="connsiteX5" fmla="*/ 5445982 w 8182317"/>
              <a:gd name="connsiteY5" fmla="*/ 596551 h 6986016"/>
              <a:gd name="connsiteX6" fmla="*/ 5413379 w 8182317"/>
              <a:gd name="connsiteY6" fmla="*/ 576744 h 6986016"/>
              <a:gd name="connsiteX7" fmla="*/ 5445135 w 8182317"/>
              <a:gd name="connsiteY7" fmla="*/ 547882 h 6986016"/>
              <a:gd name="connsiteX8" fmla="*/ 6509318 w 8182317"/>
              <a:gd name="connsiteY8" fmla="*/ 165850 h 6986016"/>
              <a:gd name="connsiteX9" fmla="*/ 3493008 w 8182317"/>
              <a:gd name="connsiteY9" fmla="*/ 0 h 6986016"/>
              <a:gd name="connsiteX10" fmla="*/ 5157983 w 8182317"/>
              <a:gd name="connsiteY10" fmla="*/ 421587 h 6986016"/>
              <a:gd name="connsiteX11" fmla="*/ 5413379 w 8182317"/>
              <a:gd name="connsiteY11" fmla="*/ 576744 h 6986016"/>
              <a:gd name="connsiteX12" fmla="*/ 5326329 w 8182317"/>
              <a:gd name="connsiteY12" fmla="*/ 655860 h 6986016"/>
              <a:gd name="connsiteX13" fmla="*/ 4836319 w 8182317"/>
              <a:gd name="connsiteY13" fmla="*/ 1838849 h 6986016"/>
              <a:gd name="connsiteX14" fmla="*/ 6509318 w 8182317"/>
              <a:gd name="connsiteY14" fmla="*/ 3511848 h 6986016"/>
              <a:gd name="connsiteX15" fmla="*/ 6846486 w 8182317"/>
              <a:gd name="connsiteY15" fmla="*/ 3477859 h 6986016"/>
              <a:gd name="connsiteX16" fmla="*/ 6984734 w 8182317"/>
              <a:gd name="connsiteY16" fmla="*/ 3442311 h 6986016"/>
              <a:gd name="connsiteX17" fmla="*/ 6986016 w 8182317"/>
              <a:gd name="connsiteY17" fmla="*/ 3493008 h 6986016"/>
              <a:gd name="connsiteX18" fmla="*/ 3493008 w 8182317"/>
              <a:gd name="connsiteY18" fmla="*/ 6986016 h 6986016"/>
              <a:gd name="connsiteX19" fmla="*/ 0 w 8182317"/>
              <a:gd name="connsiteY19" fmla="*/ 3493008 h 6986016"/>
              <a:gd name="connsiteX20" fmla="*/ 3493008 w 8182317"/>
              <a:gd name="connsiteY20" fmla="*/ 0 h 698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317" h="6986016">
                <a:moveTo>
                  <a:pt x="6509318" y="165850"/>
                </a:moveTo>
                <a:cubicBezTo>
                  <a:pt x="7433290" y="165850"/>
                  <a:pt x="8182317" y="914877"/>
                  <a:pt x="8182317" y="1838849"/>
                </a:cubicBezTo>
                <a:cubicBezTo>
                  <a:pt x="8182317" y="2589576"/>
                  <a:pt x="7687842" y="3224813"/>
                  <a:pt x="7006817" y="3436633"/>
                </a:cubicBezTo>
                <a:lnTo>
                  <a:pt x="6984734" y="3442311"/>
                </a:lnTo>
                <a:lnTo>
                  <a:pt x="6981471" y="3313258"/>
                </a:lnTo>
                <a:cubicBezTo>
                  <a:pt x="6924132" y="2182084"/>
                  <a:pt x="6328671" y="1192884"/>
                  <a:pt x="5445982" y="596551"/>
                </a:cubicBezTo>
                <a:lnTo>
                  <a:pt x="5413379" y="576744"/>
                </a:lnTo>
                <a:lnTo>
                  <a:pt x="5445135" y="547882"/>
                </a:lnTo>
                <a:cubicBezTo>
                  <a:pt x="5734328" y="309219"/>
                  <a:pt x="6105080" y="165850"/>
                  <a:pt x="6509318" y="165850"/>
                </a:cubicBezTo>
                <a:close/>
                <a:moveTo>
                  <a:pt x="3493008" y="0"/>
                </a:moveTo>
                <a:cubicBezTo>
                  <a:pt x="4095863" y="0"/>
                  <a:pt x="4663047" y="152722"/>
                  <a:pt x="5157983" y="421587"/>
                </a:cubicBezTo>
                <a:lnTo>
                  <a:pt x="5413379" y="576744"/>
                </a:lnTo>
                <a:lnTo>
                  <a:pt x="5326329" y="655860"/>
                </a:lnTo>
                <a:cubicBezTo>
                  <a:pt x="5023576" y="958613"/>
                  <a:pt x="4836319" y="1376863"/>
                  <a:pt x="4836319" y="1838849"/>
                </a:cubicBezTo>
                <a:cubicBezTo>
                  <a:pt x="4836319" y="2762821"/>
                  <a:pt x="5585346" y="3511848"/>
                  <a:pt x="6509318" y="3511848"/>
                </a:cubicBezTo>
                <a:cubicBezTo>
                  <a:pt x="6624815" y="3511848"/>
                  <a:pt x="6737578" y="3500145"/>
                  <a:pt x="6846486" y="3477859"/>
                </a:cubicBezTo>
                <a:lnTo>
                  <a:pt x="6984734" y="3442311"/>
                </a:lnTo>
                <a:lnTo>
                  <a:pt x="6986016" y="3493008"/>
                </a:lnTo>
                <a:cubicBezTo>
                  <a:pt x="6986016" y="5422143"/>
                  <a:pt x="5422143" y="6986016"/>
                  <a:pt x="3493008" y="6986016"/>
                </a:cubicBezTo>
                <a:cubicBezTo>
                  <a:pt x="1563873" y="6986016"/>
                  <a:pt x="0" y="5422143"/>
                  <a:pt x="0" y="3493008"/>
                </a:cubicBezTo>
                <a:cubicBezTo>
                  <a:pt x="0" y="1563873"/>
                  <a:pt x="1563873" y="0"/>
                  <a:pt x="3493008" y="0"/>
                </a:cubicBezTo>
                <a:close/>
              </a:path>
            </a:pathLst>
          </a:custGeom>
          <a:solidFill>
            <a:schemeClr val="accent5">
              <a:lumMod val="20000"/>
              <a:lumOff val="80000"/>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7" name="Ellipse 26">
            <a:extLst>
              <a:ext uri="{FF2B5EF4-FFF2-40B4-BE49-F238E27FC236}">
                <a16:creationId xmlns:a16="http://schemas.microsoft.com/office/drawing/2014/main" id="{6E599A30-CAE0-19BC-0B42-FAB584F21BFF}"/>
              </a:ext>
            </a:extLst>
          </p:cNvPr>
          <p:cNvSpPr/>
          <p:nvPr userDrawn="1"/>
        </p:nvSpPr>
        <p:spPr>
          <a:xfrm>
            <a:off x="9227230" y="2825377"/>
            <a:ext cx="1051269" cy="1051269"/>
          </a:xfrm>
          <a:prstGeom prst="ellipse">
            <a:avLst/>
          </a:prstGeom>
          <a:solidFill>
            <a:schemeClr val="accent5">
              <a:lumMod val="20000"/>
              <a:lumOff val="80000"/>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Friform 29">
            <a:extLst>
              <a:ext uri="{FF2B5EF4-FFF2-40B4-BE49-F238E27FC236}">
                <a16:creationId xmlns:a16="http://schemas.microsoft.com/office/drawing/2014/main" id="{929EEF33-A17E-6043-6E0A-AE7DC72943B4}"/>
              </a:ext>
            </a:extLst>
          </p:cNvPr>
          <p:cNvSpPr/>
          <p:nvPr userDrawn="1"/>
        </p:nvSpPr>
        <p:spPr>
          <a:xfrm>
            <a:off x="9560626" y="768889"/>
            <a:ext cx="2043371" cy="2094107"/>
          </a:xfrm>
          <a:custGeom>
            <a:avLst/>
            <a:gdLst>
              <a:gd name="connsiteX0" fmla="*/ 1690106 w 2043371"/>
              <a:gd name="connsiteY0" fmla="*/ 932228 h 2094107"/>
              <a:gd name="connsiteX1" fmla="*/ 1774347 w 2043371"/>
              <a:gd name="connsiteY1" fmla="*/ 977953 h 2094107"/>
              <a:gd name="connsiteX2" fmla="*/ 2043371 w 2043371"/>
              <a:gd name="connsiteY2" fmla="*/ 1483925 h 2094107"/>
              <a:gd name="connsiteX3" fmla="*/ 1433189 w 2043371"/>
              <a:gd name="connsiteY3" fmla="*/ 2094107 h 2094107"/>
              <a:gd name="connsiteX4" fmla="*/ 870958 w 2043371"/>
              <a:gd name="connsiteY4" fmla="*/ 1721435 h 2094107"/>
              <a:gd name="connsiteX5" fmla="*/ 862329 w 2043371"/>
              <a:gd name="connsiteY5" fmla="*/ 1693636 h 2094107"/>
              <a:gd name="connsiteX6" fmla="*/ 933822 w 2043371"/>
              <a:gd name="connsiteY6" fmla="*/ 1690026 h 2094107"/>
              <a:gd name="connsiteX7" fmla="*/ 1690026 w 2043371"/>
              <a:gd name="connsiteY7" fmla="*/ 933821 h 2094107"/>
              <a:gd name="connsiteX8" fmla="*/ 847200 w 2043371"/>
              <a:gd name="connsiteY8" fmla="*/ 0 h 2094107"/>
              <a:gd name="connsiteX9" fmla="*/ 1694400 w 2043371"/>
              <a:gd name="connsiteY9" fmla="*/ 847200 h 2094107"/>
              <a:gd name="connsiteX10" fmla="*/ 1690106 w 2043371"/>
              <a:gd name="connsiteY10" fmla="*/ 932228 h 2094107"/>
              <a:gd name="connsiteX11" fmla="*/ 1670699 w 2043371"/>
              <a:gd name="connsiteY11" fmla="*/ 921694 h 2094107"/>
              <a:gd name="connsiteX12" fmla="*/ 1433189 w 2043371"/>
              <a:gd name="connsiteY12" fmla="*/ 873743 h 2094107"/>
              <a:gd name="connsiteX13" fmla="*/ 823007 w 2043371"/>
              <a:gd name="connsiteY13" fmla="*/ 1483925 h 2094107"/>
              <a:gd name="connsiteX14" fmla="*/ 835404 w 2043371"/>
              <a:gd name="connsiteY14" fmla="*/ 1606898 h 2094107"/>
              <a:gd name="connsiteX15" fmla="*/ 862329 w 2043371"/>
              <a:gd name="connsiteY15" fmla="*/ 1693636 h 2094107"/>
              <a:gd name="connsiteX16" fmla="*/ 847200 w 2043371"/>
              <a:gd name="connsiteY16" fmla="*/ 1694400 h 2094107"/>
              <a:gd name="connsiteX17" fmla="*/ 0 w 2043371"/>
              <a:gd name="connsiteY17" fmla="*/ 847200 h 2094107"/>
              <a:gd name="connsiteX18" fmla="*/ 847200 w 2043371"/>
              <a:gd name="connsiteY18" fmla="*/ 0 h 209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43371" h="2094107">
                <a:moveTo>
                  <a:pt x="1690106" y="932228"/>
                </a:moveTo>
                <a:lnTo>
                  <a:pt x="1774347" y="977953"/>
                </a:lnTo>
                <a:cubicBezTo>
                  <a:pt x="1936657" y="1087607"/>
                  <a:pt x="2043371" y="1273304"/>
                  <a:pt x="2043371" y="1483925"/>
                </a:cubicBezTo>
                <a:cubicBezTo>
                  <a:pt x="2043371" y="1820919"/>
                  <a:pt x="1770183" y="2094107"/>
                  <a:pt x="1433189" y="2094107"/>
                </a:cubicBezTo>
                <a:cubicBezTo>
                  <a:pt x="1180444" y="2094107"/>
                  <a:pt x="963589" y="1940439"/>
                  <a:pt x="870958" y="1721435"/>
                </a:cubicBezTo>
                <a:lnTo>
                  <a:pt x="862329" y="1693636"/>
                </a:lnTo>
                <a:lnTo>
                  <a:pt x="933822" y="1690026"/>
                </a:lnTo>
                <a:cubicBezTo>
                  <a:pt x="1332547" y="1649533"/>
                  <a:pt x="1649533" y="1332547"/>
                  <a:pt x="1690026" y="933821"/>
                </a:cubicBezTo>
                <a:close/>
                <a:moveTo>
                  <a:pt x="847200" y="0"/>
                </a:moveTo>
                <a:cubicBezTo>
                  <a:pt x="1315096" y="0"/>
                  <a:pt x="1694400" y="379304"/>
                  <a:pt x="1694400" y="847200"/>
                </a:cubicBezTo>
                <a:lnTo>
                  <a:pt x="1690106" y="932228"/>
                </a:lnTo>
                <a:lnTo>
                  <a:pt x="1670699" y="921694"/>
                </a:lnTo>
                <a:cubicBezTo>
                  <a:pt x="1597698" y="890817"/>
                  <a:pt x="1517438" y="873743"/>
                  <a:pt x="1433189" y="873743"/>
                </a:cubicBezTo>
                <a:cubicBezTo>
                  <a:pt x="1096195" y="873743"/>
                  <a:pt x="823007" y="1146931"/>
                  <a:pt x="823007" y="1483925"/>
                </a:cubicBezTo>
                <a:cubicBezTo>
                  <a:pt x="823007" y="1526049"/>
                  <a:pt x="827276" y="1567177"/>
                  <a:pt x="835404" y="1606898"/>
                </a:cubicBezTo>
                <a:lnTo>
                  <a:pt x="862329" y="1693636"/>
                </a:lnTo>
                <a:lnTo>
                  <a:pt x="847200" y="1694400"/>
                </a:lnTo>
                <a:cubicBezTo>
                  <a:pt x="379304" y="1694400"/>
                  <a:pt x="0" y="1315096"/>
                  <a:pt x="0" y="847200"/>
                </a:cubicBezTo>
                <a:cubicBezTo>
                  <a:pt x="0" y="379304"/>
                  <a:pt x="379304" y="0"/>
                  <a:pt x="847200" y="0"/>
                </a:cubicBezTo>
                <a:close/>
              </a:path>
            </a:pathLst>
          </a:custGeom>
          <a:solidFill>
            <a:schemeClr val="accent5">
              <a:lumMod val="20000"/>
              <a:lumOff val="80000"/>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7" name="Bilde 6">
            <a:extLst>
              <a:ext uri="{FF2B5EF4-FFF2-40B4-BE49-F238E27FC236}">
                <a16:creationId xmlns:a16="http://schemas.microsoft.com/office/drawing/2014/main" id="{FD158097-A2BC-414D-A78A-ED87600F4F6C}"/>
              </a:ext>
            </a:extLst>
          </p:cNvPr>
          <p:cNvPicPr>
            <a:picLocks noChangeAspect="1"/>
          </p:cNvPicPr>
          <p:nvPr userDrawn="1"/>
        </p:nvPicPr>
        <p:blipFill>
          <a:blip r:embed="rId2"/>
          <a:stretch>
            <a:fillRect/>
          </a:stretch>
        </p:blipFill>
        <p:spPr>
          <a:xfrm>
            <a:off x="5370592" y="2221943"/>
            <a:ext cx="1553375" cy="2107444"/>
          </a:xfrm>
          <a:prstGeom prst="rect">
            <a:avLst/>
          </a:prstGeom>
        </p:spPr>
      </p:pic>
      <p:sp>
        <p:nvSpPr>
          <p:cNvPr id="11" name="TekstSylinder 10">
            <a:extLst>
              <a:ext uri="{FF2B5EF4-FFF2-40B4-BE49-F238E27FC236}">
                <a16:creationId xmlns:a16="http://schemas.microsoft.com/office/drawing/2014/main" id="{77B8E0E7-90B8-4847-B98D-8C7A05921BB9}"/>
              </a:ext>
            </a:extLst>
          </p:cNvPr>
          <p:cNvSpPr txBox="1"/>
          <p:nvPr userDrawn="1"/>
        </p:nvSpPr>
        <p:spPr>
          <a:xfrm>
            <a:off x="4534513" y="6580527"/>
            <a:ext cx="3122971" cy="276999"/>
          </a:xfrm>
          <a:prstGeom prst="rect">
            <a:avLst/>
          </a:prstGeom>
          <a:noFill/>
        </p:spPr>
        <p:txBody>
          <a:bodyPr wrap="none" rtlCol="0">
            <a:spAutoFit/>
          </a:bodyPr>
          <a:lstStyle/>
          <a:p>
            <a:r>
              <a:rPr lang="nb-NO" sz="1200" dirty="0">
                <a:solidFill>
                  <a:schemeClr val="accent5"/>
                </a:solidFill>
                <a:latin typeface="Century Gothic" panose="020B0502020202020204" pitchFamily="34" charset="0"/>
                <a:ea typeface="Arial" charset="0"/>
                <a:cs typeface="Arial" charset="0"/>
              </a:rPr>
              <a:t>Opinion AS  |  Vulkan 16  |  0178 OSLO </a:t>
            </a:r>
          </a:p>
        </p:txBody>
      </p:sp>
      <p:cxnSp>
        <p:nvCxnSpPr>
          <p:cNvPr id="13" name="Rett linje 12">
            <a:extLst>
              <a:ext uri="{FF2B5EF4-FFF2-40B4-BE49-F238E27FC236}">
                <a16:creationId xmlns:a16="http://schemas.microsoft.com/office/drawing/2014/main" id="{E8F524F3-72B0-734E-B8E2-EC2738D4047F}"/>
              </a:ext>
            </a:extLst>
          </p:cNvPr>
          <p:cNvCxnSpPr>
            <a:cxnSpLocks/>
          </p:cNvCxnSpPr>
          <p:nvPr userDrawn="1"/>
        </p:nvCxnSpPr>
        <p:spPr>
          <a:xfrm>
            <a:off x="4280904" y="5884705"/>
            <a:ext cx="0" cy="4001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3857D098-7E54-774E-B37D-87A15AE5EA43}"/>
              </a:ext>
            </a:extLst>
          </p:cNvPr>
          <p:cNvCxnSpPr>
            <a:cxnSpLocks/>
          </p:cNvCxnSpPr>
          <p:nvPr userDrawn="1"/>
        </p:nvCxnSpPr>
        <p:spPr>
          <a:xfrm>
            <a:off x="7891624" y="5884705"/>
            <a:ext cx="0" cy="4001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kstSylinder 9">
            <a:extLst>
              <a:ext uri="{FF2B5EF4-FFF2-40B4-BE49-F238E27FC236}">
                <a16:creationId xmlns:a16="http://schemas.microsoft.com/office/drawing/2014/main" id="{EC6CB2B5-6664-CB4B-9611-54572CBFBA62}"/>
              </a:ext>
            </a:extLst>
          </p:cNvPr>
          <p:cNvSpPr txBox="1"/>
          <p:nvPr userDrawn="1"/>
        </p:nvSpPr>
        <p:spPr>
          <a:xfrm>
            <a:off x="9249624" y="5883154"/>
            <a:ext cx="1330738" cy="307776"/>
          </a:xfrm>
          <a:prstGeom prst="rect">
            <a:avLst/>
          </a:prstGeom>
          <a:noFill/>
        </p:spPr>
        <p:txBody>
          <a:bodyPr wrap="square" rtlCol="0">
            <a:spAutoFit/>
          </a:bodyPr>
          <a:lstStyle/>
          <a:p>
            <a:r>
              <a:rPr lang="nb-NO" sz="1400" dirty="0">
                <a:solidFill>
                  <a:schemeClr val="bg1"/>
                </a:solidFill>
                <a:latin typeface="Century Gothic" panose="020B0502020202020204" pitchFamily="34" charset="0"/>
                <a:ea typeface="Arial" charset="0"/>
                <a:cs typeface="Arial" charset="0"/>
              </a:rPr>
              <a:t>@opinion-as</a:t>
            </a:r>
          </a:p>
        </p:txBody>
      </p:sp>
      <p:pic>
        <p:nvPicPr>
          <p:cNvPr id="16" name="Bilde 15" descr="Et bilde som inneholder Grafikk, Font, logo, symbol&#10;&#10;KI-generert innhold kan være feil.">
            <a:extLst>
              <a:ext uri="{FF2B5EF4-FFF2-40B4-BE49-F238E27FC236}">
                <a16:creationId xmlns:a16="http://schemas.microsoft.com/office/drawing/2014/main" id="{76B5C882-D2D2-E2F6-DCFD-BFC6428BA0FD}"/>
              </a:ext>
            </a:extLst>
          </p:cNvPr>
          <p:cNvPicPr>
            <a:picLocks noChangeAspect="1"/>
          </p:cNvPicPr>
          <p:nvPr userDrawn="1"/>
        </p:nvPicPr>
        <p:blipFill>
          <a:blip r:embed="rId3">
            <a:alphaModFix amt="69000"/>
          </a:blip>
          <a:stretch>
            <a:fillRect/>
          </a:stretch>
        </p:blipFill>
        <p:spPr>
          <a:xfrm>
            <a:off x="8925037" y="5874748"/>
            <a:ext cx="324586" cy="324586"/>
          </a:xfrm>
          <a:prstGeom prst="rect">
            <a:avLst/>
          </a:prstGeom>
        </p:spPr>
      </p:pic>
      <p:sp>
        <p:nvSpPr>
          <p:cNvPr id="9" name="TekstSylinder 8">
            <a:extLst>
              <a:ext uri="{FF2B5EF4-FFF2-40B4-BE49-F238E27FC236}">
                <a16:creationId xmlns:a16="http://schemas.microsoft.com/office/drawing/2014/main" id="{3C3CC218-B390-9043-A383-445DDCDEE975}"/>
              </a:ext>
            </a:extLst>
          </p:cNvPr>
          <p:cNvSpPr txBox="1"/>
          <p:nvPr userDrawn="1"/>
        </p:nvSpPr>
        <p:spPr>
          <a:xfrm>
            <a:off x="5386495" y="5883153"/>
            <a:ext cx="1521570" cy="307777"/>
          </a:xfrm>
          <a:prstGeom prst="rect">
            <a:avLst/>
          </a:prstGeom>
          <a:noFill/>
        </p:spPr>
        <p:txBody>
          <a:bodyPr wrap="none" rtlCol="0">
            <a:spAutoFit/>
          </a:bodyPr>
          <a:lstStyle/>
          <a:p>
            <a:r>
              <a:rPr lang="nb-NO" sz="1400" dirty="0">
                <a:solidFill>
                  <a:schemeClr val="bg1"/>
                </a:solidFill>
                <a:latin typeface="Century Gothic" panose="020B0502020202020204" pitchFamily="34" charset="0"/>
                <a:ea typeface="Arial" charset="0"/>
                <a:cs typeface="Arial" charset="0"/>
              </a:rPr>
              <a:t>hei@opinion.no</a:t>
            </a:r>
          </a:p>
        </p:txBody>
      </p:sp>
      <p:pic>
        <p:nvPicPr>
          <p:cNvPr id="17" name="Grafikk 16">
            <a:extLst>
              <a:ext uri="{FF2B5EF4-FFF2-40B4-BE49-F238E27FC236}">
                <a16:creationId xmlns:a16="http://schemas.microsoft.com/office/drawing/2014/main" id="{472DBC2F-1D4D-1711-BEDF-C698A14C863D}"/>
              </a:ext>
            </a:extLst>
          </p:cNvPr>
          <p:cNvPicPr>
            <a:picLocks/>
          </p:cNvPicPr>
          <p:nvPr userDrawn="1"/>
        </p:nvPicPr>
        <p:blipFill>
          <a:blip>
            <a:extLst>
              <a:ext uri="{96DAC541-7B7A-43D3-8B79-37D633B846F1}">
                <asvg:svgBlip xmlns:asvg="http://schemas.microsoft.com/office/drawing/2016/SVG/main" r:embed="rId4"/>
              </a:ext>
            </a:extLst>
          </a:blip>
          <a:stretch>
            <a:fillRect/>
          </a:stretch>
        </p:blipFill>
        <p:spPr>
          <a:xfrm>
            <a:off x="5127597" y="5940928"/>
            <a:ext cx="192227" cy="192227"/>
          </a:xfrm>
          <a:prstGeom prst="rect">
            <a:avLst/>
          </a:prstGeom>
        </p:spPr>
      </p:pic>
      <p:sp>
        <p:nvSpPr>
          <p:cNvPr id="8" name="TekstSylinder 7">
            <a:extLst>
              <a:ext uri="{FF2B5EF4-FFF2-40B4-BE49-F238E27FC236}">
                <a16:creationId xmlns:a16="http://schemas.microsoft.com/office/drawing/2014/main" id="{AA69DE51-0791-D342-BA26-0CF50B500701}"/>
              </a:ext>
            </a:extLst>
          </p:cNvPr>
          <p:cNvSpPr txBox="1"/>
          <p:nvPr userDrawn="1"/>
        </p:nvSpPr>
        <p:spPr>
          <a:xfrm>
            <a:off x="1773003" y="5883153"/>
            <a:ext cx="1601721" cy="307777"/>
          </a:xfrm>
          <a:prstGeom prst="rect">
            <a:avLst/>
          </a:prstGeom>
          <a:noFill/>
        </p:spPr>
        <p:txBody>
          <a:bodyPr wrap="none" rtlCol="0">
            <a:spAutoFit/>
          </a:bodyPr>
          <a:lstStyle/>
          <a:p>
            <a:r>
              <a:rPr lang="nb-NO" sz="1400" dirty="0">
                <a:solidFill>
                  <a:schemeClr val="bg1"/>
                </a:solidFill>
                <a:latin typeface="Century Gothic" panose="020B0502020202020204" pitchFamily="34" charset="0"/>
                <a:ea typeface="Arial" charset="0"/>
                <a:cs typeface="Arial" charset="0"/>
              </a:rPr>
              <a:t>www.opinion.no</a:t>
            </a:r>
          </a:p>
        </p:txBody>
      </p:sp>
      <p:pic>
        <p:nvPicPr>
          <p:cNvPr id="18" name="Grafikk 17">
            <a:extLst>
              <a:ext uri="{FF2B5EF4-FFF2-40B4-BE49-F238E27FC236}">
                <a16:creationId xmlns:a16="http://schemas.microsoft.com/office/drawing/2014/main" id="{1AAF31C0-A211-034E-F2B6-9BF4384037CF}"/>
              </a:ext>
            </a:extLst>
          </p:cNvPr>
          <p:cNvPicPr>
            <a:picLocks/>
          </p:cNvPicPr>
          <p:nvPr userDrawn="1"/>
        </p:nvPicPr>
        <p:blipFill>
          <a:blip>
            <a:extLst>
              <a:ext uri="{96DAC541-7B7A-43D3-8B79-37D633B846F1}">
                <asvg:svgBlip xmlns:asvg="http://schemas.microsoft.com/office/drawing/2016/SVG/main" r:embed="rId5"/>
              </a:ext>
            </a:extLst>
          </a:blip>
          <a:stretch>
            <a:fillRect/>
          </a:stretch>
        </p:blipFill>
        <p:spPr>
          <a:xfrm>
            <a:off x="1447915" y="5916376"/>
            <a:ext cx="241330" cy="241330"/>
          </a:xfrm>
          <a:prstGeom prst="rect">
            <a:avLst/>
          </a:prstGeom>
        </p:spPr>
      </p:pic>
      <p:sp>
        <p:nvSpPr>
          <p:cNvPr id="5" name="TekstSylinder 4">
            <a:extLst>
              <a:ext uri="{FF2B5EF4-FFF2-40B4-BE49-F238E27FC236}">
                <a16:creationId xmlns:a16="http://schemas.microsoft.com/office/drawing/2014/main" id="{95EE72C4-D021-5037-FE4C-42A103910202}"/>
              </a:ext>
            </a:extLst>
          </p:cNvPr>
          <p:cNvSpPr txBox="1"/>
          <p:nvPr userDrawn="1"/>
        </p:nvSpPr>
        <p:spPr>
          <a:xfrm>
            <a:off x="2493442" y="4718735"/>
            <a:ext cx="7204053" cy="400110"/>
          </a:xfrm>
          <a:prstGeom prst="rect">
            <a:avLst/>
          </a:prstGeom>
          <a:noFill/>
        </p:spPr>
        <p:txBody>
          <a:bodyPr wrap="square" rtlCol="0">
            <a:spAutoFit/>
          </a:bodyPr>
          <a:lstStyle/>
          <a:p>
            <a:pPr algn="ctr"/>
            <a:r>
              <a:rPr lang="nb-NO" sz="2000" b="1" dirty="0">
                <a:solidFill>
                  <a:schemeClr val="bg1"/>
                </a:solidFill>
                <a:latin typeface="Century Gothic" panose="020B0502020202020204" pitchFamily="34" charset="0"/>
              </a:rPr>
              <a:t>INNSIKT SOM BRINGER DEG VIDERE</a:t>
            </a:r>
          </a:p>
        </p:txBody>
      </p:sp>
      <p:cxnSp>
        <p:nvCxnSpPr>
          <p:cNvPr id="12" name="Rett linje 11">
            <a:extLst>
              <a:ext uri="{FF2B5EF4-FFF2-40B4-BE49-F238E27FC236}">
                <a16:creationId xmlns:a16="http://schemas.microsoft.com/office/drawing/2014/main" id="{ACC8FF8B-1295-D75E-ECEA-2B87F2DA410B}"/>
              </a:ext>
            </a:extLst>
          </p:cNvPr>
          <p:cNvCxnSpPr>
            <a:cxnSpLocks/>
          </p:cNvCxnSpPr>
          <p:nvPr userDrawn="1"/>
        </p:nvCxnSpPr>
        <p:spPr>
          <a:xfrm>
            <a:off x="1728012" y="5564777"/>
            <a:ext cx="873597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3048619"/>
      </p:ext>
    </p:extLst>
  </p:cSld>
  <p:clrMapOvr>
    <a:masterClrMapping/>
  </p:clrMapOvr>
  <p:transition>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2_Bakside rapport_grønn">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31995C21-C1E0-DA4E-8059-B767A6754C91}"/>
              </a:ext>
            </a:extLst>
          </p:cNvPr>
          <p:cNvSpPr/>
          <p:nvPr userDrawn="1"/>
        </p:nvSpPr>
        <p:spPr>
          <a:xfrm>
            <a:off x="319314" y="275772"/>
            <a:ext cx="11553371" cy="62921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dirty="0">
              <a:latin typeface="Arial" charset="0"/>
              <a:ea typeface="Arial" charset="0"/>
              <a:cs typeface="Arial" charset="0"/>
            </a:endParaRPr>
          </a:p>
        </p:txBody>
      </p:sp>
      <p:sp>
        <p:nvSpPr>
          <p:cNvPr id="26" name="Friform 25">
            <a:extLst>
              <a:ext uri="{FF2B5EF4-FFF2-40B4-BE49-F238E27FC236}">
                <a16:creationId xmlns:a16="http://schemas.microsoft.com/office/drawing/2014/main" id="{6C3E79E4-59D6-3F43-DCA7-28A924493ACF}"/>
              </a:ext>
            </a:extLst>
          </p:cNvPr>
          <p:cNvSpPr/>
          <p:nvPr userDrawn="1"/>
        </p:nvSpPr>
        <p:spPr>
          <a:xfrm>
            <a:off x="-3819850" y="-868799"/>
            <a:ext cx="8653550" cy="7388352"/>
          </a:xfrm>
          <a:custGeom>
            <a:avLst/>
            <a:gdLst>
              <a:gd name="connsiteX0" fmla="*/ 6509318 w 8182317"/>
              <a:gd name="connsiteY0" fmla="*/ 165850 h 6986016"/>
              <a:gd name="connsiteX1" fmla="*/ 8182317 w 8182317"/>
              <a:gd name="connsiteY1" fmla="*/ 1838849 h 6986016"/>
              <a:gd name="connsiteX2" fmla="*/ 7006817 w 8182317"/>
              <a:gd name="connsiteY2" fmla="*/ 3436633 h 6986016"/>
              <a:gd name="connsiteX3" fmla="*/ 6984734 w 8182317"/>
              <a:gd name="connsiteY3" fmla="*/ 3442311 h 6986016"/>
              <a:gd name="connsiteX4" fmla="*/ 6981471 w 8182317"/>
              <a:gd name="connsiteY4" fmla="*/ 3313258 h 6986016"/>
              <a:gd name="connsiteX5" fmla="*/ 5445982 w 8182317"/>
              <a:gd name="connsiteY5" fmla="*/ 596551 h 6986016"/>
              <a:gd name="connsiteX6" fmla="*/ 5413379 w 8182317"/>
              <a:gd name="connsiteY6" fmla="*/ 576744 h 6986016"/>
              <a:gd name="connsiteX7" fmla="*/ 5445135 w 8182317"/>
              <a:gd name="connsiteY7" fmla="*/ 547882 h 6986016"/>
              <a:gd name="connsiteX8" fmla="*/ 6509318 w 8182317"/>
              <a:gd name="connsiteY8" fmla="*/ 165850 h 6986016"/>
              <a:gd name="connsiteX9" fmla="*/ 3493008 w 8182317"/>
              <a:gd name="connsiteY9" fmla="*/ 0 h 6986016"/>
              <a:gd name="connsiteX10" fmla="*/ 5157983 w 8182317"/>
              <a:gd name="connsiteY10" fmla="*/ 421587 h 6986016"/>
              <a:gd name="connsiteX11" fmla="*/ 5413379 w 8182317"/>
              <a:gd name="connsiteY11" fmla="*/ 576744 h 6986016"/>
              <a:gd name="connsiteX12" fmla="*/ 5326329 w 8182317"/>
              <a:gd name="connsiteY12" fmla="*/ 655860 h 6986016"/>
              <a:gd name="connsiteX13" fmla="*/ 4836319 w 8182317"/>
              <a:gd name="connsiteY13" fmla="*/ 1838849 h 6986016"/>
              <a:gd name="connsiteX14" fmla="*/ 6509318 w 8182317"/>
              <a:gd name="connsiteY14" fmla="*/ 3511848 h 6986016"/>
              <a:gd name="connsiteX15" fmla="*/ 6846486 w 8182317"/>
              <a:gd name="connsiteY15" fmla="*/ 3477859 h 6986016"/>
              <a:gd name="connsiteX16" fmla="*/ 6984734 w 8182317"/>
              <a:gd name="connsiteY16" fmla="*/ 3442311 h 6986016"/>
              <a:gd name="connsiteX17" fmla="*/ 6986016 w 8182317"/>
              <a:gd name="connsiteY17" fmla="*/ 3493008 h 6986016"/>
              <a:gd name="connsiteX18" fmla="*/ 3493008 w 8182317"/>
              <a:gd name="connsiteY18" fmla="*/ 6986016 h 6986016"/>
              <a:gd name="connsiteX19" fmla="*/ 0 w 8182317"/>
              <a:gd name="connsiteY19" fmla="*/ 3493008 h 6986016"/>
              <a:gd name="connsiteX20" fmla="*/ 3493008 w 8182317"/>
              <a:gd name="connsiteY20" fmla="*/ 0 h 698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317" h="6986016">
                <a:moveTo>
                  <a:pt x="6509318" y="165850"/>
                </a:moveTo>
                <a:cubicBezTo>
                  <a:pt x="7433290" y="165850"/>
                  <a:pt x="8182317" y="914877"/>
                  <a:pt x="8182317" y="1838849"/>
                </a:cubicBezTo>
                <a:cubicBezTo>
                  <a:pt x="8182317" y="2589576"/>
                  <a:pt x="7687842" y="3224813"/>
                  <a:pt x="7006817" y="3436633"/>
                </a:cubicBezTo>
                <a:lnTo>
                  <a:pt x="6984734" y="3442311"/>
                </a:lnTo>
                <a:lnTo>
                  <a:pt x="6981471" y="3313258"/>
                </a:lnTo>
                <a:cubicBezTo>
                  <a:pt x="6924132" y="2182084"/>
                  <a:pt x="6328671" y="1192884"/>
                  <a:pt x="5445982" y="596551"/>
                </a:cubicBezTo>
                <a:lnTo>
                  <a:pt x="5413379" y="576744"/>
                </a:lnTo>
                <a:lnTo>
                  <a:pt x="5445135" y="547882"/>
                </a:lnTo>
                <a:cubicBezTo>
                  <a:pt x="5734328" y="309219"/>
                  <a:pt x="6105080" y="165850"/>
                  <a:pt x="6509318" y="165850"/>
                </a:cubicBezTo>
                <a:close/>
                <a:moveTo>
                  <a:pt x="3493008" y="0"/>
                </a:moveTo>
                <a:cubicBezTo>
                  <a:pt x="4095863" y="0"/>
                  <a:pt x="4663047" y="152722"/>
                  <a:pt x="5157983" y="421587"/>
                </a:cubicBezTo>
                <a:lnTo>
                  <a:pt x="5413379" y="576744"/>
                </a:lnTo>
                <a:lnTo>
                  <a:pt x="5326329" y="655860"/>
                </a:lnTo>
                <a:cubicBezTo>
                  <a:pt x="5023576" y="958613"/>
                  <a:pt x="4836319" y="1376863"/>
                  <a:pt x="4836319" y="1838849"/>
                </a:cubicBezTo>
                <a:cubicBezTo>
                  <a:pt x="4836319" y="2762821"/>
                  <a:pt x="5585346" y="3511848"/>
                  <a:pt x="6509318" y="3511848"/>
                </a:cubicBezTo>
                <a:cubicBezTo>
                  <a:pt x="6624815" y="3511848"/>
                  <a:pt x="6737578" y="3500145"/>
                  <a:pt x="6846486" y="3477859"/>
                </a:cubicBezTo>
                <a:lnTo>
                  <a:pt x="6984734" y="3442311"/>
                </a:lnTo>
                <a:lnTo>
                  <a:pt x="6986016" y="3493008"/>
                </a:lnTo>
                <a:cubicBezTo>
                  <a:pt x="6986016" y="5422143"/>
                  <a:pt x="5422143" y="6986016"/>
                  <a:pt x="3493008" y="6986016"/>
                </a:cubicBezTo>
                <a:cubicBezTo>
                  <a:pt x="1563873" y="6986016"/>
                  <a:pt x="0" y="5422143"/>
                  <a:pt x="0" y="3493008"/>
                </a:cubicBezTo>
                <a:cubicBezTo>
                  <a:pt x="0" y="1563873"/>
                  <a:pt x="1563873" y="0"/>
                  <a:pt x="3493008" y="0"/>
                </a:cubicBezTo>
                <a:close/>
              </a:path>
            </a:pathLst>
          </a:custGeom>
          <a:solidFill>
            <a:schemeClr val="accent1">
              <a:lumMod val="20000"/>
              <a:lumOff val="80000"/>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7" name="Ellipse 26">
            <a:extLst>
              <a:ext uri="{FF2B5EF4-FFF2-40B4-BE49-F238E27FC236}">
                <a16:creationId xmlns:a16="http://schemas.microsoft.com/office/drawing/2014/main" id="{6E599A30-CAE0-19BC-0B42-FAB584F21BFF}"/>
              </a:ext>
            </a:extLst>
          </p:cNvPr>
          <p:cNvSpPr/>
          <p:nvPr userDrawn="1"/>
        </p:nvSpPr>
        <p:spPr>
          <a:xfrm>
            <a:off x="9227230" y="2825377"/>
            <a:ext cx="1051269" cy="1051269"/>
          </a:xfrm>
          <a:prstGeom prst="ellipse">
            <a:avLst/>
          </a:prstGeom>
          <a:solidFill>
            <a:schemeClr val="accent1">
              <a:lumMod val="20000"/>
              <a:lumOff val="80000"/>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Friform 29">
            <a:extLst>
              <a:ext uri="{FF2B5EF4-FFF2-40B4-BE49-F238E27FC236}">
                <a16:creationId xmlns:a16="http://schemas.microsoft.com/office/drawing/2014/main" id="{929EEF33-A17E-6043-6E0A-AE7DC72943B4}"/>
              </a:ext>
            </a:extLst>
          </p:cNvPr>
          <p:cNvSpPr/>
          <p:nvPr userDrawn="1"/>
        </p:nvSpPr>
        <p:spPr>
          <a:xfrm>
            <a:off x="9560626" y="768889"/>
            <a:ext cx="2043371" cy="2094107"/>
          </a:xfrm>
          <a:custGeom>
            <a:avLst/>
            <a:gdLst>
              <a:gd name="connsiteX0" fmla="*/ 1690106 w 2043371"/>
              <a:gd name="connsiteY0" fmla="*/ 932228 h 2094107"/>
              <a:gd name="connsiteX1" fmla="*/ 1774347 w 2043371"/>
              <a:gd name="connsiteY1" fmla="*/ 977953 h 2094107"/>
              <a:gd name="connsiteX2" fmla="*/ 2043371 w 2043371"/>
              <a:gd name="connsiteY2" fmla="*/ 1483925 h 2094107"/>
              <a:gd name="connsiteX3" fmla="*/ 1433189 w 2043371"/>
              <a:gd name="connsiteY3" fmla="*/ 2094107 h 2094107"/>
              <a:gd name="connsiteX4" fmla="*/ 870958 w 2043371"/>
              <a:gd name="connsiteY4" fmla="*/ 1721435 h 2094107"/>
              <a:gd name="connsiteX5" fmla="*/ 862329 w 2043371"/>
              <a:gd name="connsiteY5" fmla="*/ 1693636 h 2094107"/>
              <a:gd name="connsiteX6" fmla="*/ 933822 w 2043371"/>
              <a:gd name="connsiteY6" fmla="*/ 1690026 h 2094107"/>
              <a:gd name="connsiteX7" fmla="*/ 1690026 w 2043371"/>
              <a:gd name="connsiteY7" fmla="*/ 933821 h 2094107"/>
              <a:gd name="connsiteX8" fmla="*/ 847200 w 2043371"/>
              <a:gd name="connsiteY8" fmla="*/ 0 h 2094107"/>
              <a:gd name="connsiteX9" fmla="*/ 1694400 w 2043371"/>
              <a:gd name="connsiteY9" fmla="*/ 847200 h 2094107"/>
              <a:gd name="connsiteX10" fmla="*/ 1690106 w 2043371"/>
              <a:gd name="connsiteY10" fmla="*/ 932228 h 2094107"/>
              <a:gd name="connsiteX11" fmla="*/ 1670699 w 2043371"/>
              <a:gd name="connsiteY11" fmla="*/ 921694 h 2094107"/>
              <a:gd name="connsiteX12" fmla="*/ 1433189 w 2043371"/>
              <a:gd name="connsiteY12" fmla="*/ 873743 h 2094107"/>
              <a:gd name="connsiteX13" fmla="*/ 823007 w 2043371"/>
              <a:gd name="connsiteY13" fmla="*/ 1483925 h 2094107"/>
              <a:gd name="connsiteX14" fmla="*/ 835404 w 2043371"/>
              <a:gd name="connsiteY14" fmla="*/ 1606898 h 2094107"/>
              <a:gd name="connsiteX15" fmla="*/ 862329 w 2043371"/>
              <a:gd name="connsiteY15" fmla="*/ 1693636 h 2094107"/>
              <a:gd name="connsiteX16" fmla="*/ 847200 w 2043371"/>
              <a:gd name="connsiteY16" fmla="*/ 1694400 h 2094107"/>
              <a:gd name="connsiteX17" fmla="*/ 0 w 2043371"/>
              <a:gd name="connsiteY17" fmla="*/ 847200 h 2094107"/>
              <a:gd name="connsiteX18" fmla="*/ 847200 w 2043371"/>
              <a:gd name="connsiteY18" fmla="*/ 0 h 209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43371" h="2094107">
                <a:moveTo>
                  <a:pt x="1690106" y="932228"/>
                </a:moveTo>
                <a:lnTo>
                  <a:pt x="1774347" y="977953"/>
                </a:lnTo>
                <a:cubicBezTo>
                  <a:pt x="1936657" y="1087607"/>
                  <a:pt x="2043371" y="1273304"/>
                  <a:pt x="2043371" y="1483925"/>
                </a:cubicBezTo>
                <a:cubicBezTo>
                  <a:pt x="2043371" y="1820919"/>
                  <a:pt x="1770183" y="2094107"/>
                  <a:pt x="1433189" y="2094107"/>
                </a:cubicBezTo>
                <a:cubicBezTo>
                  <a:pt x="1180444" y="2094107"/>
                  <a:pt x="963589" y="1940439"/>
                  <a:pt x="870958" y="1721435"/>
                </a:cubicBezTo>
                <a:lnTo>
                  <a:pt x="862329" y="1693636"/>
                </a:lnTo>
                <a:lnTo>
                  <a:pt x="933822" y="1690026"/>
                </a:lnTo>
                <a:cubicBezTo>
                  <a:pt x="1332547" y="1649533"/>
                  <a:pt x="1649533" y="1332547"/>
                  <a:pt x="1690026" y="933821"/>
                </a:cubicBezTo>
                <a:close/>
                <a:moveTo>
                  <a:pt x="847200" y="0"/>
                </a:moveTo>
                <a:cubicBezTo>
                  <a:pt x="1315096" y="0"/>
                  <a:pt x="1694400" y="379304"/>
                  <a:pt x="1694400" y="847200"/>
                </a:cubicBezTo>
                <a:lnTo>
                  <a:pt x="1690106" y="932228"/>
                </a:lnTo>
                <a:lnTo>
                  <a:pt x="1670699" y="921694"/>
                </a:lnTo>
                <a:cubicBezTo>
                  <a:pt x="1597698" y="890817"/>
                  <a:pt x="1517438" y="873743"/>
                  <a:pt x="1433189" y="873743"/>
                </a:cubicBezTo>
                <a:cubicBezTo>
                  <a:pt x="1096195" y="873743"/>
                  <a:pt x="823007" y="1146931"/>
                  <a:pt x="823007" y="1483925"/>
                </a:cubicBezTo>
                <a:cubicBezTo>
                  <a:pt x="823007" y="1526049"/>
                  <a:pt x="827276" y="1567177"/>
                  <a:pt x="835404" y="1606898"/>
                </a:cubicBezTo>
                <a:lnTo>
                  <a:pt x="862329" y="1693636"/>
                </a:lnTo>
                <a:lnTo>
                  <a:pt x="847200" y="1694400"/>
                </a:lnTo>
                <a:cubicBezTo>
                  <a:pt x="379304" y="1694400"/>
                  <a:pt x="0" y="1315096"/>
                  <a:pt x="0" y="847200"/>
                </a:cubicBezTo>
                <a:cubicBezTo>
                  <a:pt x="0" y="379304"/>
                  <a:pt x="379304" y="0"/>
                  <a:pt x="847200" y="0"/>
                </a:cubicBezTo>
                <a:close/>
              </a:path>
            </a:pathLst>
          </a:custGeom>
          <a:solidFill>
            <a:schemeClr val="accent1">
              <a:lumMod val="20000"/>
              <a:lumOff val="80000"/>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7" name="Bilde 6">
            <a:extLst>
              <a:ext uri="{FF2B5EF4-FFF2-40B4-BE49-F238E27FC236}">
                <a16:creationId xmlns:a16="http://schemas.microsoft.com/office/drawing/2014/main" id="{FD158097-A2BC-414D-A78A-ED87600F4F6C}"/>
              </a:ext>
            </a:extLst>
          </p:cNvPr>
          <p:cNvPicPr>
            <a:picLocks noChangeAspect="1"/>
          </p:cNvPicPr>
          <p:nvPr userDrawn="1"/>
        </p:nvPicPr>
        <p:blipFill>
          <a:blip r:embed="rId2"/>
          <a:stretch>
            <a:fillRect/>
          </a:stretch>
        </p:blipFill>
        <p:spPr>
          <a:xfrm>
            <a:off x="5370592" y="2221943"/>
            <a:ext cx="1553375" cy="2107444"/>
          </a:xfrm>
          <a:prstGeom prst="rect">
            <a:avLst/>
          </a:prstGeom>
        </p:spPr>
      </p:pic>
      <p:sp>
        <p:nvSpPr>
          <p:cNvPr id="11" name="TekstSylinder 10">
            <a:extLst>
              <a:ext uri="{FF2B5EF4-FFF2-40B4-BE49-F238E27FC236}">
                <a16:creationId xmlns:a16="http://schemas.microsoft.com/office/drawing/2014/main" id="{77B8E0E7-90B8-4847-B98D-8C7A05921BB9}"/>
              </a:ext>
            </a:extLst>
          </p:cNvPr>
          <p:cNvSpPr txBox="1"/>
          <p:nvPr userDrawn="1"/>
        </p:nvSpPr>
        <p:spPr>
          <a:xfrm>
            <a:off x="4534513" y="6580527"/>
            <a:ext cx="3122971" cy="276999"/>
          </a:xfrm>
          <a:prstGeom prst="rect">
            <a:avLst/>
          </a:prstGeom>
          <a:noFill/>
        </p:spPr>
        <p:txBody>
          <a:bodyPr wrap="none" rtlCol="0">
            <a:spAutoFit/>
          </a:bodyPr>
          <a:lstStyle/>
          <a:p>
            <a:r>
              <a:rPr lang="nb-NO" sz="1200" dirty="0">
                <a:solidFill>
                  <a:schemeClr val="accent1"/>
                </a:solidFill>
                <a:latin typeface="Century Gothic" panose="020B0502020202020204" pitchFamily="34" charset="0"/>
                <a:ea typeface="Arial" charset="0"/>
                <a:cs typeface="Arial" charset="0"/>
              </a:rPr>
              <a:t>Opinion AS  |  Vulkan 16  |  0178 OSLO </a:t>
            </a:r>
          </a:p>
        </p:txBody>
      </p:sp>
      <p:cxnSp>
        <p:nvCxnSpPr>
          <p:cNvPr id="13" name="Rett linje 12">
            <a:extLst>
              <a:ext uri="{FF2B5EF4-FFF2-40B4-BE49-F238E27FC236}">
                <a16:creationId xmlns:a16="http://schemas.microsoft.com/office/drawing/2014/main" id="{E8F524F3-72B0-734E-B8E2-EC2738D4047F}"/>
              </a:ext>
            </a:extLst>
          </p:cNvPr>
          <p:cNvCxnSpPr>
            <a:cxnSpLocks/>
          </p:cNvCxnSpPr>
          <p:nvPr userDrawn="1"/>
        </p:nvCxnSpPr>
        <p:spPr>
          <a:xfrm>
            <a:off x="4280904" y="5884705"/>
            <a:ext cx="0" cy="4001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3857D098-7E54-774E-B37D-87A15AE5EA43}"/>
              </a:ext>
            </a:extLst>
          </p:cNvPr>
          <p:cNvCxnSpPr>
            <a:cxnSpLocks/>
          </p:cNvCxnSpPr>
          <p:nvPr userDrawn="1"/>
        </p:nvCxnSpPr>
        <p:spPr>
          <a:xfrm>
            <a:off x="7891624" y="5884705"/>
            <a:ext cx="0" cy="4001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kstSylinder 9">
            <a:extLst>
              <a:ext uri="{FF2B5EF4-FFF2-40B4-BE49-F238E27FC236}">
                <a16:creationId xmlns:a16="http://schemas.microsoft.com/office/drawing/2014/main" id="{EC6CB2B5-6664-CB4B-9611-54572CBFBA62}"/>
              </a:ext>
            </a:extLst>
          </p:cNvPr>
          <p:cNvSpPr txBox="1"/>
          <p:nvPr userDrawn="1"/>
        </p:nvSpPr>
        <p:spPr>
          <a:xfrm>
            <a:off x="9249624" y="5883154"/>
            <a:ext cx="1330738" cy="307776"/>
          </a:xfrm>
          <a:prstGeom prst="rect">
            <a:avLst/>
          </a:prstGeom>
          <a:noFill/>
        </p:spPr>
        <p:txBody>
          <a:bodyPr wrap="square" rtlCol="0">
            <a:spAutoFit/>
          </a:bodyPr>
          <a:lstStyle/>
          <a:p>
            <a:r>
              <a:rPr lang="nb-NO" sz="1400" dirty="0">
                <a:solidFill>
                  <a:schemeClr val="bg1"/>
                </a:solidFill>
                <a:latin typeface="Century Gothic" panose="020B0502020202020204" pitchFamily="34" charset="0"/>
                <a:ea typeface="Arial" charset="0"/>
                <a:cs typeface="Arial" charset="0"/>
              </a:rPr>
              <a:t>@opinion-as</a:t>
            </a:r>
          </a:p>
        </p:txBody>
      </p:sp>
      <p:pic>
        <p:nvPicPr>
          <p:cNvPr id="16" name="Bilde 15" descr="Et bilde som inneholder Grafikk, Font, logo, symbol&#10;&#10;KI-generert innhold kan være feil.">
            <a:extLst>
              <a:ext uri="{FF2B5EF4-FFF2-40B4-BE49-F238E27FC236}">
                <a16:creationId xmlns:a16="http://schemas.microsoft.com/office/drawing/2014/main" id="{76B5C882-D2D2-E2F6-DCFD-BFC6428BA0FD}"/>
              </a:ext>
            </a:extLst>
          </p:cNvPr>
          <p:cNvPicPr>
            <a:picLocks noChangeAspect="1"/>
          </p:cNvPicPr>
          <p:nvPr userDrawn="1"/>
        </p:nvPicPr>
        <p:blipFill>
          <a:blip r:embed="rId3">
            <a:alphaModFix amt="69000"/>
          </a:blip>
          <a:stretch>
            <a:fillRect/>
          </a:stretch>
        </p:blipFill>
        <p:spPr>
          <a:xfrm>
            <a:off x="8925037" y="5874748"/>
            <a:ext cx="324586" cy="324586"/>
          </a:xfrm>
          <a:prstGeom prst="rect">
            <a:avLst/>
          </a:prstGeom>
        </p:spPr>
      </p:pic>
      <p:sp>
        <p:nvSpPr>
          <p:cNvPr id="9" name="TekstSylinder 8">
            <a:extLst>
              <a:ext uri="{FF2B5EF4-FFF2-40B4-BE49-F238E27FC236}">
                <a16:creationId xmlns:a16="http://schemas.microsoft.com/office/drawing/2014/main" id="{3C3CC218-B390-9043-A383-445DDCDEE975}"/>
              </a:ext>
            </a:extLst>
          </p:cNvPr>
          <p:cNvSpPr txBox="1"/>
          <p:nvPr userDrawn="1"/>
        </p:nvSpPr>
        <p:spPr>
          <a:xfrm>
            <a:off x="5386495" y="5883153"/>
            <a:ext cx="1521570" cy="307777"/>
          </a:xfrm>
          <a:prstGeom prst="rect">
            <a:avLst/>
          </a:prstGeom>
          <a:noFill/>
        </p:spPr>
        <p:txBody>
          <a:bodyPr wrap="none" rtlCol="0">
            <a:spAutoFit/>
          </a:bodyPr>
          <a:lstStyle/>
          <a:p>
            <a:r>
              <a:rPr lang="nb-NO" sz="1400" dirty="0">
                <a:solidFill>
                  <a:schemeClr val="bg1"/>
                </a:solidFill>
                <a:latin typeface="Century Gothic" panose="020B0502020202020204" pitchFamily="34" charset="0"/>
                <a:ea typeface="Arial" charset="0"/>
                <a:cs typeface="Arial" charset="0"/>
              </a:rPr>
              <a:t>hei@opinion.no</a:t>
            </a:r>
          </a:p>
        </p:txBody>
      </p:sp>
      <p:pic>
        <p:nvPicPr>
          <p:cNvPr id="17" name="Grafikk 16">
            <a:extLst>
              <a:ext uri="{FF2B5EF4-FFF2-40B4-BE49-F238E27FC236}">
                <a16:creationId xmlns:a16="http://schemas.microsoft.com/office/drawing/2014/main" id="{472DBC2F-1D4D-1711-BEDF-C698A14C863D}"/>
              </a:ext>
            </a:extLst>
          </p:cNvPr>
          <p:cNvPicPr>
            <a:picLocks/>
          </p:cNvPicPr>
          <p:nvPr userDrawn="1"/>
        </p:nvPicPr>
        <p:blipFill>
          <a:blip>
            <a:extLst>
              <a:ext uri="{96DAC541-7B7A-43D3-8B79-37D633B846F1}">
                <asvg:svgBlip xmlns:asvg="http://schemas.microsoft.com/office/drawing/2016/SVG/main" r:embed="rId4"/>
              </a:ext>
            </a:extLst>
          </a:blip>
          <a:stretch>
            <a:fillRect/>
          </a:stretch>
        </p:blipFill>
        <p:spPr>
          <a:xfrm>
            <a:off x="5127597" y="5940928"/>
            <a:ext cx="192227" cy="192227"/>
          </a:xfrm>
          <a:prstGeom prst="rect">
            <a:avLst/>
          </a:prstGeom>
        </p:spPr>
      </p:pic>
      <p:sp>
        <p:nvSpPr>
          <p:cNvPr id="8" name="TekstSylinder 7">
            <a:extLst>
              <a:ext uri="{FF2B5EF4-FFF2-40B4-BE49-F238E27FC236}">
                <a16:creationId xmlns:a16="http://schemas.microsoft.com/office/drawing/2014/main" id="{AA69DE51-0791-D342-BA26-0CF50B500701}"/>
              </a:ext>
            </a:extLst>
          </p:cNvPr>
          <p:cNvSpPr txBox="1"/>
          <p:nvPr userDrawn="1"/>
        </p:nvSpPr>
        <p:spPr>
          <a:xfrm>
            <a:off x="1773003" y="5883153"/>
            <a:ext cx="1601721" cy="307777"/>
          </a:xfrm>
          <a:prstGeom prst="rect">
            <a:avLst/>
          </a:prstGeom>
          <a:noFill/>
        </p:spPr>
        <p:txBody>
          <a:bodyPr wrap="none" rtlCol="0">
            <a:spAutoFit/>
          </a:bodyPr>
          <a:lstStyle/>
          <a:p>
            <a:r>
              <a:rPr lang="nb-NO" sz="1400" dirty="0">
                <a:solidFill>
                  <a:schemeClr val="bg1"/>
                </a:solidFill>
                <a:latin typeface="Century Gothic" panose="020B0502020202020204" pitchFamily="34" charset="0"/>
                <a:ea typeface="Arial" charset="0"/>
                <a:cs typeface="Arial" charset="0"/>
              </a:rPr>
              <a:t>www.opinion.no</a:t>
            </a:r>
          </a:p>
        </p:txBody>
      </p:sp>
      <p:pic>
        <p:nvPicPr>
          <p:cNvPr id="18" name="Grafikk 17">
            <a:extLst>
              <a:ext uri="{FF2B5EF4-FFF2-40B4-BE49-F238E27FC236}">
                <a16:creationId xmlns:a16="http://schemas.microsoft.com/office/drawing/2014/main" id="{1AAF31C0-A211-034E-F2B6-9BF4384037CF}"/>
              </a:ext>
            </a:extLst>
          </p:cNvPr>
          <p:cNvPicPr>
            <a:picLocks/>
          </p:cNvPicPr>
          <p:nvPr userDrawn="1"/>
        </p:nvPicPr>
        <p:blipFill>
          <a:blip>
            <a:extLst>
              <a:ext uri="{96DAC541-7B7A-43D3-8B79-37D633B846F1}">
                <asvg:svgBlip xmlns:asvg="http://schemas.microsoft.com/office/drawing/2016/SVG/main" r:embed="rId5"/>
              </a:ext>
            </a:extLst>
          </a:blip>
          <a:stretch>
            <a:fillRect/>
          </a:stretch>
        </p:blipFill>
        <p:spPr>
          <a:xfrm>
            <a:off x="1447915" y="5916376"/>
            <a:ext cx="241330" cy="241330"/>
          </a:xfrm>
          <a:prstGeom prst="rect">
            <a:avLst/>
          </a:prstGeom>
        </p:spPr>
      </p:pic>
      <p:sp>
        <p:nvSpPr>
          <p:cNvPr id="5" name="TekstSylinder 4">
            <a:extLst>
              <a:ext uri="{FF2B5EF4-FFF2-40B4-BE49-F238E27FC236}">
                <a16:creationId xmlns:a16="http://schemas.microsoft.com/office/drawing/2014/main" id="{95EE72C4-D021-5037-FE4C-42A103910202}"/>
              </a:ext>
            </a:extLst>
          </p:cNvPr>
          <p:cNvSpPr txBox="1"/>
          <p:nvPr userDrawn="1"/>
        </p:nvSpPr>
        <p:spPr>
          <a:xfrm>
            <a:off x="2493442" y="4718735"/>
            <a:ext cx="7204053" cy="400110"/>
          </a:xfrm>
          <a:prstGeom prst="rect">
            <a:avLst/>
          </a:prstGeom>
          <a:noFill/>
        </p:spPr>
        <p:txBody>
          <a:bodyPr wrap="square" rtlCol="0">
            <a:spAutoFit/>
          </a:bodyPr>
          <a:lstStyle/>
          <a:p>
            <a:pPr algn="ctr"/>
            <a:r>
              <a:rPr lang="nb-NO" sz="2000" b="1" dirty="0">
                <a:solidFill>
                  <a:schemeClr val="bg1"/>
                </a:solidFill>
                <a:latin typeface="Century Gothic" panose="020B0502020202020204" pitchFamily="34" charset="0"/>
              </a:rPr>
              <a:t>INNSIKT SOM BRINGER DEG VIDERE</a:t>
            </a:r>
          </a:p>
        </p:txBody>
      </p:sp>
      <p:cxnSp>
        <p:nvCxnSpPr>
          <p:cNvPr id="12" name="Rett linje 11">
            <a:extLst>
              <a:ext uri="{FF2B5EF4-FFF2-40B4-BE49-F238E27FC236}">
                <a16:creationId xmlns:a16="http://schemas.microsoft.com/office/drawing/2014/main" id="{ACC8FF8B-1295-D75E-ECEA-2B87F2DA410B}"/>
              </a:ext>
            </a:extLst>
          </p:cNvPr>
          <p:cNvCxnSpPr>
            <a:cxnSpLocks/>
          </p:cNvCxnSpPr>
          <p:nvPr userDrawn="1"/>
        </p:nvCxnSpPr>
        <p:spPr>
          <a:xfrm>
            <a:off x="1728012" y="5564777"/>
            <a:ext cx="873597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5890589"/>
      </p:ext>
    </p:extLst>
  </p:cSld>
  <p:clrMapOvr>
    <a:masterClrMapping/>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Bakside rapport_grå">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31995C21-C1E0-DA4E-8059-B767A6754C91}"/>
              </a:ext>
            </a:extLst>
          </p:cNvPr>
          <p:cNvSpPr/>
          <p:nvPr userDrawn="1"/>
        </p:nvSpPr>
        <p:spPr>
          <a:xfrm>
            <a:off x="319314" y="275772"/>
            <a:ext cx="11553371" cy="629219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dirty="0">
              <a:latin typeface="Arial" charset="0"/>
              <a:ea typeface="Arial" charset="0"/>
              <a:cs typeface="Arial" charset="0"/>
            </a:endParaRPr>
          </a:p>
        </p:txBody>
      </p:sp>
      <p:sp>
        <p:nvSpPr>
          <p:cNvPr id="26" name="Friform 25">
            <a:extLst>
              <a:ext uri="{FF2B5EF4-FFF2-40B4-BE49-F238E27FC236}">
                <a16:creationId xmlns:a16="http://schemas.microsoft.com/office/drawing/2014/main" id="{6C3E79E4-59D6-3F43-DCA7-28A924493ACF}"/>
              </a:ext>
            </a:extLst>
          </p:cNvPr>
          <p:cNvSpPr/>
          <p:nvPr userDrawn="1"/>
        </p:nvSpPr>
        <p:spPr>
          <a:xfrm>
            <a:off x="-3819850" y="-868799"/>
            <a:ext cx="8653550" cy="7388352"/>
          </a:xfrm>
          <a:custGeom>
            <a:avLst/>
            <a:gdLst>
              <a:gd name="connsiteX0" fmla="*/ 6509318 w 8182317"/>
              <a:gd name="connsiteY0" fmla="*/ 165850 h 6986016"/>
              <a:gd name="connsiteX1" fmla="*/ 8182317 w 8182317"/>
              <a:gd name="connsiteY1" fmla="*/ 1838849 h 6986016"/>
              <a:gd name="connsiteX2" fmla="*/ 7006817 w 8182317"/>
              <a:gd name="connsiteY2" fmla="*/ 3436633 h 6986016"/>
              <a:gd name="connsiteX3" fmla="*/ 6984734 w 8182317"/>
              <a:gd name="connsiteY3" fmla="*/ 3442311 h 6986016"/>
              <a:gd name="connsiteX4" fmla="*/ 6981471 w 8182317"/>
              <a:gd name="connsiteY4" fmla="*/ 3313258 h 6986016"/>
              <a:gd name="connsiteX5" fmla="*/ 5445982 w 8182317"/>
              <a:gd name="connsiteY5" fmla="*/ 596551 h 6986016"/>
              <a:gd name="connsiteX6" fmla="*/ 5413379 w 8182317"/>
              <a:gd name="connsiteY6" fmla="*/ 576744 h 6986016"/>
              <a:gd name="connsiteX7" fmla="*/ 5445135 w 8182317"/>
              <a:gd name="connsiteY7" fmla="*/ 547882 h 6986016"/>
              <a:gd name="connsiteX8" fmla="*/ 6509318 w 8182317"/>
              <a:gd name="connsiteY8" fmla="*/ 165850 h 6986016"/>
              <a:gd name="connsiteX9" fmla="*/ 3493008 w 8182317"/>
              <a:gd name="connsiteY9" fmla="*/ 0 h 6986016"/>
              <a:gd name="connsiteX10" fmla="*/ 5157983 w 8182317"/>
              <a:gd name="connsiteY10" fmla="*/ 421587 h 6986016"/>
              <a:gd name="connsiteX11" fmla="*/ 5413379 w 8182317"/>
              <a:gd name="connsiteY11" fmla="*/ 576744 h 6986016"/>
              <a:gd name="connsiteX12" fmla="*/ 5326329 w 8182317"/>
              <a:gd name="connsiteY12" fmla="*/ 655860 h 6986016"/>
              <a:gd name="connsiteX13" fmla="*/ 4836319 w 8182317"/>
              <a:gd name="connsiteY13" fmla="*/ 1838849 h 6986016"/>
              <a:gd name="connsiteX14" fmla="*/ 6509318 w 8182317"/>
              <a:gd name="connsiteY14" fmla="*/ 3511848 h 6986016"/>
              <a:gd name="connsiteX15" fmla="*/ 6846486 w 8182317"/>
              <a:gd name="connsiteY15" fmla="*/ 3477859 h 6986016"/>
              <a:gd name="connsiteX16" fmla="*/ 6984734 w 8182317"/>
              <a:gd name="connsiteY16" fmla="*/ 3442311 h 6986016"/>
              <a:gd name="connsiteX17" fmla="*/ 6986016 w 8182317"/>
              <a:gd name="connsiteY17" fmla="*/ 3493008 h 6986016"/>
              <a:gd name="connsiteX18" fmla="*/ 3493008 w 8182317"/>
              <a:gd name="connsiteY18" fmla="*/ 6986016 h 6986016"/>
              <a:gd name="connsiteX19" fmla="*/ 0 w 8182317"/>
              <a:gd name="connsiteY19" fmla="*/ 3493008 h 6986016"/>
              <a:gd name="connsiteX20" fmla="*/ 3493008 w 8182317"/>
              <a:gd name="connsiteY20" fmla="*/ 0 h 698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82317" h="6986016">
                <a:moveTo>
                  <a:pt x="6509318" y="165850"/>
                </a:moveTo>
                <a:cubicBezTo>
                  <a:pt x="7433290" y="165850"/>
                  <a:pt x="8182317" y="914877"/>
                  <a:pt x="8182317" y="1838849"/>
                </a:cubicBezTo>
                <a:cubicBezTo>
                  <a:pt x="8182317" y="2589576"/>
                  <a:pt x="7687842" y="3224813"/>
                  <a:pt x="7006817" y="3436633"/>
                </a:cubicBezTo>
                <a:lnTo>
                  <a:pt x="6984734" y="3442311"/>
                </a:lnTo>
                <a:lnTo>
                  <a:pt x="6981471" y="3313258"/>
                </a:lnTo>
                <a:cubicBezTo>
                  <a:pt x="6924132" y="2182084"/>
                  <a:pt x="6328671" y="1192884"/>
                  <a:pt x="5445982" y="596551"/>
                </a:cubicBezTo>
                <a:lnTo>
                  <a:pt x="5413379" y="576744"/>
                </a:lnTo>
                <a:lnTo>
                  <a:pt x="5445135" y="547882"/>
                </a:lnTo>
                <a:cubicBezTo>
                  <a:pt x="5734328" y="309219"/>
                  <a:pt x="6105080" y="165850"/>
                  <a:pt x="6509318" y="165850"/>
                </a:cubicBezTo>
                <a:close/>
                <a:moveTo>
                  <a:pt x="3493008" y="0"/>
                </a:moveTo>
                <a:cubicBezTo>
                  <a:pt x="4095863" y="0"/>
                  <a:pt x="4663047" y="152722"/>
                  <a:pt x="5157983" y="421587"/>
                </a:cubicBezTo>
                <a:lnTo>
                  <a:pt x="5413379" y="576744"/>
                </a:lnTo>
                <a:lnTo>
                  <a:pt x="5326329" y="655860"/>
                </a:lnTo>
                <a:cubicBezTo>
                  <a:pt x="5023576" y="958613"/>
                  <a:pt x="4836319" y="1376863"/>
                  <a:pt x="4836319" y="1838849"/>
                </a:cubicBezTo>
                <a:cubicBezTo>
                  <a:pt x="4836319" y="2762821"/>
                  <a:pt x="5585346" y="3511848"/>
                  <a:pt x="6509318" y="3511848"/>
                </a:cubicBezTo>
                <a:cubicBezTo>
                  <a:pt x="6624815" y="3511848"/>
                  <a:pt x="6737578" y="3500145"/>
                  <a:pt x="6846486" y="3477859"/>
                </a:cubicBezTo>
                <a:lnTo>
                  <a:pt x="6984734" y="3442311"/>
                </a:lnTo>
                <a:lnTo>
                  <a:pt x="6986016" y="3493008"/>
                </a:lnTo>
                <a:cubicBezTo>
                  <a:pt x="6986016" y="5422143"/>
                  <a:pt x="5422143" y="6986016"/>
                  <a:pt x="3493008" y="6986016"/>
                </a:cubicBezTo>
                <a:cubicBezTo>
                  <a:pt x="1563873" y="6986016"/>
                  <a:pt x="0" y="5422143"/>
                  <a:pt x="0" y="3493008"/>
                </a:cubicBezTo>
                <a:cubicBezTo>
                  <a:pt x="0" y="1563873"/>
                  <a:pt x="1563873" y="0"/>
                  <a:pt x="3493008" y="0"/>
                </a:cubicBezTo>
                <a:close/>
              </a:path>
            </a:pathLst>
          </a:custGeom>
          <a:solidFill>
            <a:schemeClr val="bg1">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
        <p:nvSpPr>
          <p:cNvPr id="27" name="Ellipse 26">
            <a:extLst>
              <a:ext uri="{FF2B5EF4-FFF2-40B4-BE49-F238E27FC236}">
                <a16:creationId xmlns:a16="http://schemas.microsoft.com/office/drawing/2014/main" id="{6E599A30-CAE0-19BC-0B42-FAB584F21BFF}"/>
              </a:ext>
            </a:extLst>
          </p:cNvPr>
          <p:cNvSpPr/>
          <p:nvPr userDrawn="1"/>
        </p:nvSpPr>
        <p:spPr>
          <a:xfrm>
            <a:off x="9227230" y="2825377"/>
            <a:ext cx="1051269" cy="1051269"/>
          </a:xfrm>
          <a:prstGeom prst="ellipse">
            <a:avLst/>
          </a:prstGeom>
          <a:solidFill>
            <a:schemeClr val="bg1">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Friform 29">
            <a:extLst>
              <a:ext uri="{FF2B5EF4-FFF2-40B4-BE49-F238E27FC236}">
                <a16:creationId xmlns:a16="http://schemas.microsoft.com/office/drawing/2014/main" id="{929EEF33-A17E-6043-6E0A-AE7DC72943B4}"/>
              </a:ext>
            </a:extLst>
          </p:cNvPr>
          <p:cNvSpPr/>
          <p:nvPr userDrawn="1"/>
        </p:nvSpPr>
        <p:spPr>
          <a:xfrm>
            <a:off x="9560626" y="768889"/>
            <a:ext cx="2043371" cy="2094107"/>
          </a:xfrm>
          <a:custGeom>
            <a:avLst/>
            <a:gdLst>
              <a:gd name="connsiteX0" fmla="*/ 1690106 w 2043371"/>
              <a:gd name="connsiteY0" fmla="*/ 932228 h 2094107"/>
              <a:gd name="connsiteX1" fmla="*/ 1774347 w 2043371"/>
              <a:gd name="connsiteY1" fmla="*/ 977953 h 2094107"/>
              <a:gd name="connsiteX2" fmla="*/ 2043371 w 2043371"/>
              <a:gd name="connsiteY2" fmla="*/ 1483925 h 2094107"/>
              <a:gd name="connsiteX3" fmla="*/ 1433189 w 2043371"/>
              <a:gd name="connsiteY3" fmla="*/ 2094107 h 2094107"/>
              <a:gd name="connsiteX4" fmla="*/ 870958 w 2043371"/>
              <a:gd name="connsiteY4" fmla="*/ 1721435 h 2094107"/>
              <a:gd name="connsiteX5" fmla="*/ 862329 w 2043371"/>
              <a:gd name="connsiteY5" fmla="*/ 1693636 h 2094107"/>
              <a:gd name="connsiteX6" fmla="*/ 933822 w 2043371"/>
              <a:gd name="connsiteY6" fmla="*/ 1690026 h 2094107"/>
              <a:gd name="connsiteX7" fmla="*/ 1690026 w 2043371"/>
              <a:gd name="connsiteY7" fmla="*/ 933821 h 2094107"/>
              <a:gd name="connsiteX8" fmla="*/ 847200 w 2043371"/>
              <a:gd name="connsiteY8" fmla="*/ 0 h 2094107"/>
              <a:gd name="connsiteX9" fmla="*/ 1694400 w 2043371"/>
              <a:gd name="connsiteY9" fmla="*/ 847200 h 2094107"/>
              <a:gd name="connsiteX10" fmla="*/ 1690106 w 2043371"/>
              <a:gd name="connsiteY10" fmla="*/ 932228 h 2094107"/>
              <a:gd name="connsiteX11" fmla="*/ 1670699 w 2043371"/>
              <a:gd name="connsiteY11" fmla="*/ 921694 h 2094107"/>
              <a:gd name="connsiteX12" fmla="*/ 1433189 w 2043371"/>
              <a:gd name="connsiteY12" fmla="*/ 873743 h 2094107"/>
              <a:gd name="connsiteX13" fmla="*/ 823007 w 2043371"/>
              <a:gd name="connsiteY13" fmla="*/ 1483925 h 2094107"/>
              <a:gd name="connsiteX14" fmla="*/ 835404 w 2043371"/>
              <a:gd name="connsiteY14" fmla="*/ 1606898 h 2094107"/>
              <a:gd name="connsiteX15" fmla="*/ 862329 w 2043371"/>
              <a:gd name="connsiteY15" fmla="*/ 1693636 h 2094107"/>
              <a:gd name="connsiteX16" fmla="*/ 847200 w 2043371"/>
              <a:gd name="connsiteY16" fmla="*/ 1694400 h 2094107"/>
              <a:gd name="connsiteX17" fmla="*/ 0 w 2043371"/>
              <a:gd name="connsiteY17" fmla="*/ 847200 h 2094107"/>
              <a:gd name="connsiteX18" fmla="*/ 847200 w 2043371"/>
              <a:gd name="connsiteY18" fmla="*/ 0 h 209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43371" h="2094107">
                <a:moveTo>
                  <a:pt x="1690106" y="932228"/>
                </a:moveTo>
                <a:lnTo>
                  <a:pt x="1774347" y="977953"/>
                </a:lnTo>
                <a:cubicBezTo>
                  <a:pt x="1936657" y="1087607"/>
                  <a:pt x="2043371" y="1273304"/>
                  <a:pt x="2043371" y="1483925"/>
                </a:cubicBezTo>
                <a:cubicBezTo>
                  <a:pt x="2043371" y="1820919"/>
                  <a:pt x="1770183" y="2094107"/>
                  <a:pt x="1433189" y="2094107"/>
                </a:cubicBezTo>
                <a:cubicBezTo>
                  <a:pt x="1180444" y="2094107"/>
                  <a:pt x="963589" y="1940439"/>
                  <a:pt x="870958" y="1721435"/>
                </a:cubicBezTo>
                <a:lnTo>
                  <a:pt x="862329" y="1693636"/>
                </a:lnTo>
                <a:lnTo>
                  <a:pt x="933822" y="1690026"/>
                </a:lnTo>
                <a:cubicBezTo>
                  <a:pt x="1332547" y="1649533"/>
                  <a:pt x="1649533" y="1332547"/>
                  <a:pt x="1690026" y="933821"/>
                </a:cubicBezTo>
                <a:close/>
                <a:moveTo>
                  <a:pt x="847200" y="0"/>
                </a:moveTo>
                <a:cubicBezTo>
                  <a:pt x="1315096" y="0"/>
                  <a:pt x="1694400" y="379304"/>
                  <a:pt x="1694400" y="847200"/>
                </a:cubicBezTo>
                <a:lnTo>
                  <a:pt x="1690106" y="932228"/>
                </a:lnTo>
                <a:lnTo>
                  <a:pt x="1670699" y="921694"/>
                </a:lnTo>
                <a:cubicBezTo>
                  <a:pt x="1597698" y="890817"/>
                  <a:pt x="1517438" y="873743"/>
                  <a:pt x="1433189" y="873743"/>
                </a:cubicBezTo>
                <a:cubicBezTo>
                  <a:pt x="1096195" y="873743"/>
                  <a:pt x="823007" y="1146931"/>
                  <a:pt x="823007" y="1483925"/>
                </a:cubicBezTo>
                <a:cubicBezTo>
                  <a:pt x="823007" y="1526049"/>
                  <a:pt x="827276" y="1567177"/>
                  <a:pt x="835404" y="1606898"/>
                </a:cubicBezTo>
                <a:lnTo>
                  <a:pt x="862329" y="1693636"/>
                </a:lnTo>
                <a:lnTo>
                  <a:pt x="847200" y="1694400"/>
                </a:lnTo>
                <a:cubicBezTo>
                  <a:pt x="379304" y="1694400"/>
                  <a:pt x="0" y="1315096"/>
                  <a:pt x="0" y="847200"/>
                </a:cubicBezTo>
                <a:cubicBezTo>
                  <a:pt x="0" y="379304"/>
                  <a:pt x="379304" y="0"/>
                  <a:pt x="847200" y="0"/>
                </a:cubicBezTo>
                <a:close/>
              </a:path>
            </a:pathLst>
          </a:custGeom>
          <a:solidFill>
            <a:schemeClr val="bg1">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pic>
        <p:nvPicPr>
          <p:cNvPr id="7" name="Bilde 6">
            <a:extLst>
              <a:ext uri="{FF2B5EF4-FFF2-40B4-BE49-F238E27FC236}">
                <a16:creationId xmlns:a16="http://schemas.microsoft.com/office/drawing/2014/main" id="{FD158097-A2BC-414D-A78A-ED87600F4F6C}"/>
              </a:ext>
            </a:extLst>
          </p:cNvPr>
          <p:cNvPicPr>
            <a:picLocks noChangeAspect="1"/>
          </p:cNvPicPr>
          <p:nvPr userDrawn="1"/>
        </p:nvPicPr>
        <p:blipFill>
          <a:blip r:embed="rId2"/>
          <a:stretch>
            <a:fillRect/>
          </a:stretch>
        </p:blipFill>
        <p:spPr>
          <a:xfrm>
            <a:off x="5370592" y="2221943"/>
            <a:ext cx="1553375" cy="2107444"/>
          </a:xfrm>
          <a:prstGeom prst="rect">
            <a:avLst/>
          </a:prstGeom>
        </p:spPr>
      </p:pic>
      <p:sp>
        <p:nvSpPr>
          <p:cNvPr id="11" name="TekstSylinder 10">
            <a:extLst>
              <a:ext uri="{FF2B5EF4-FFF2-40B4-BE49-F238E27FC236}">
                <a16:creationId xmlns:a16="http://schemas.microsoft.com/office/drawing/2014/main" id="{77B8E0E7-90B8-4847-B98D-8C7A05921BB9}"/>
              </a:ext>
            </a:extLst>
          </p:cNvPr>
          <p:cNvSpPr txBox="1"/>
          <p:nvPr userDrawn="1"/>
        </p:nvSpPr>
        <p:spPr>
          <a:xfrm>
            <a:off x="4534513" y="6580527"/>
            <a:ext cx="3122971" cy="276999"/>
          </a:xfrm>
          <a:prstGeom prst="rect">
            <a:avLst/>
          </a:prstGeom>
          <a:noFill/>
        </p:spPr>
        <p:txBody>
          <a:bodyPr wrap="none" rtlCol="0">
            <a:spAutoFit/>
          </a:bodyPr>
          <a:lstStyle/>
          <a:p>
            <a:r>
              <a:rPr lang="nb-NO" sz="1200" dirty="0">
                <a:solidFill>
                  <a:schemeClr val="accent6"/>
                </a:solidFill>
                <a:latin typeface="Century Gothic" panose="020B0502020202020204" pitchFamily="34" charset="0"/>
                <a:ea typeface="Arial" charset="0"/>
                <a:cs typeface="Arial" charset="0"/>
              </a:rPr>
              <a:t>Opinion AS  |  Vulkan 16  |  0178 OSLO </a:t>
            </a:r>
          </a:p>
        </p:txBody>
      </p:sp>
      <p:cxnSp>
        <p:nvCxnSpPr>
          <p:cNvPr id="13" name="Rett linje 12">
            <a:extLst>
              <a:ext uri="{FF2B5EF4-FFF2-40B4-BE49-F238E27FC236}">
                <a16:creationId xmlns:a16="http://schemas.microsoft.com/office/drawing/2014/main" id="{E8F524F3-72B0-734E-B8E2-EC2738D4047F}"/>
              </a:ext>
            </a:extLst>
          </p:cNvPr>
          <p:cNvCxnSpPr>
            <a:cxnSpLocks/>
          </p:cNvCxnSpPr>
          <p:nvPr userDrawn="1"/>
        </p:nvCxnSpPr>
        <p:spPr>
          <a:xfrm>
            <a:off x="4280904" y="5884705"/>
            <a:ext cx="0" cy="4001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3857D098-7E54-774E-B37D-87A15AE5EA43}"/>
              </a:ext>
            </a:extLst>
          </p:cNvPr>
          <p:cNvCxnSpPr>
            <a:cxnSpLocks/>
          </p:cNvCxnSpPr>
          <p:nvPr userDrawn="1"/>
        </p:nvCxnSpPr>
        <p:spPr>
          <a:xfrm>
            <a:off x="7891624" y="5884705"/>
            <a:ext cx="0" cy="4001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kstSylinder 9">
            <a:extLst>
              <a:ext uri="{FF2B5EF4-FFF2-40B4-BE49-F238E27FC236}">
                <a16:creationId xmlns:a16="http://schemas.microsoft.com/office/drawing/2014/main" id="{EC6CB2B5-6664-CB4B-9611-54572CBFBA62}"/>
              </a:ext>
            </a:extLst>
          </p:cNvPr>
          <p:cNvSpPr txBox="1"/>
          <p:nvPr userDrawn="1"/>
        </p:nvSpPr>
        <p:spPr>
          <a:xfrm>
            <a:off x="9249624" y="5883154"/>
            <a:ext cx="1330738" cy="307776"/>
          </a:xfrm>
          <a:prstGeom prst="rect">
            <a:avLst/>
          </a:prstGeom>
          <a:noFill/>
        </p:spPr>
        <p:txBody>
          <a:bodyPr wrap="square" rtlCol="0">
            <a:spAutoFit/>
          </a:bodyPr>
          <a:lstStyle/>
          <a:p>
            <a:r>
              <a:rPr lang="nb-NO" sz="1400" dirty="0">
                <a:solidFill>
                  <a:schemeClr val="bg1"/>
                </a:solidFill>
                <a:latin typeface="Century Gothic" panose="020B0502020202020204" pitchFamily="34" charset="0"/>
                <a:ea typeface="Arial" charset="0"/>
                <a:cs typeface="Arial" charset="0"/>
              </a:rPr>
              <a:t>@opinion-as</a:t>
            </a:r>
          </a:p>
        </p:txBody>
      </p:sp>
      <p:pic>
        <p:nvPicPr>
          <p:cNvPr id="16" name="Bilde 15" descr="Et bilde som inneholder Grafikk, Font, logo, symbol&#10;&#10;KI-generert innhold kan være feil.">
            <a:extLst>
              <a:ext uri="{FF2B5EF4-FFF2-40B4-BE49-F238E27FC236}">
                <a16:creationId xmlns:a16="http://schemas.microsoft.com/office/drawing/2014/main" id="{76B5C882-D2D2-E2F6-DCFD-BFC6428BA0FD}"/>
              </a:ext>
            </a:extLst>
          </p:cNvPr>
          <p:cNvPicPr>
            <a:picLocks noChangeAspect="1"/>
          </p:cNvPicPr>
          <p:nvPr userDrawn="1"/>
        </p:nvPicPr>
        <p:blipFill>
          <a:blip r:embed="rId3">
            <a:alphaModFix amt="69000"/>
          </a:blip>
          <a:stretch>
            <a:fillRect/>
          </a:stretch>
        </p:blipFill>
        <p:spPr>
          <a:xfrm>
            <a:off x="8925037" y="5874748"/>
            <a:ext cx="324586" cy="324586"/>
          </a:xfrm>
          <a:prstGeom prst="rect">
            <a:avLst/>
          </a:prstGeom>
        </p:spPr>
      </p:pic>
      <p:sp>
        <p:nvSpPr>
          <p:cNvPr id="9" name="TekstSylinder 8">
            <a:extLst>
              <a:ext uri="{FF2B5EF4-FFF2-40B4-BE49-F238E27FC236}">
                <a16:creationId xmlns:a16="http://schemas.microsoft.com/office/drawing/2014/main" id="{3C3CC218-B390-9043-A383-445DDCDEE975}"/>
              </a:ext>
            </a:extLst>
          </p:cNvPr>
          <p:cNvSpPr txBox="1"/>
          <p:nvPr userDrawn="1"/>
        </p:nvSpPr>
        <p:spPr>
          <a:xfrm>
            <a:off x="5386495" y="5883153"/>
            <a:ext cx="1521570" cy="307777"/>
          </a:xfrm>
          <a:prstGeom prst="rect">
            <a:avLst/>
          </a:prstGeom>
          <a:noFill/>
        </p:spPr>
        <p:txBody>
          <a:bodyPr wrap="none" rtlCol="0">
            <a:spAutoFit/>
          </a:bodyPr>
          <a:lstStyle/>
          <a:p>
            <a:r>
              <a:rPr lang="nb-NO" sz="1400" dirty="0">
                <a:solidFill>
                  <a:schemeClr val="bg1"/>
                </a:solidFill>
                <a:latin typeface="Century Gothic" panose="020B0502020202020204" pitchFamily="34" charset="0"/>
                <a:ea typeface="Arial" charset="0"/>
                <a:cs typeface="Arial" charset="0"/>
              </a:rPr>
              <a:t>hei@opinion.no</a:t>
            </a:r>
          </a:p>
        </p:txBody>
      </p:sp>
      <p:pic>
        <p:nvPicPr>
          <p:cNvPr id="17" name="Grafikk 16">
            <a:extLst>
              <a:ext uri="{FF2B5EF4-FFF2-40B4-BE49-F238E27FC236}">
                <a16:creationId xmlns:a16="http://schemas.microsoft.com/office/drawing/2014/main" id="{472DBC2F-1D4D-1711-BEDF-C698A14C863D}"/>
              </a:ext>
            </a:extLst>
          </p:cNvPr>
          <p:cNvPicPr>
            <a:picLocks/>
          </p:cNvPicPr>
          <p:nvPr userDrawn="1"/>
        </p:nvPicPr>
        <p:blipFill>
          <a:blip>
            <a:extLst>
              <a:ext uri="{96DAC541-7B7A-43D3-8B79-37D633B846F1}">
                <asvg:svgBlip xmlns:asvg="http://schemas.microsoft.com/office/drawing/2016/SVG/main" r:embed="rId4"/>
              </a:ext>
            </a:extLst>
          </a:blip>
          <a:stretch>
            <a:fillRect/>
          </a:stretch>
        </p:blipFill>
        <p:spPr>
          <a:xfrm>
            <a:off x="5127597" y="5940928"/>
            <a:ext cx="192227" cy="192227"/>
          </a:xfrm>
          <a:prstGeom prst="rect">
            <a:avLst/>
          </a:prstGeom>
        </p:spPr>
      </p:pic>
      <p:sp>
        <p:nvSpPr>
          <p:cNvPr id="8" name="TekstSylinder 7">
            <a:extLst>
              <a:ext uri="{FF2B5EF4-FFF2-40B4-BE49-F238E27FC236}">
                <a16:creationId xmlns:a16="http://schemas.microsoft.com/office/drawing/2014/main" id="{AA69DE51-0791-D342-BA26-0CF50B500701}"/>
              </a:ext>
            </a:extLst>
          </p:cNvPr>
          <p:cNvSpPr txBox="1"/>
          <p:nvPr userDrawn="1"/>
        </p:nvSpPr>
        <p:spPr>
          <a:xfrm>
            <a:off x="1773003" y="5883153"/>
            <a:ext cx="1601721" cy="307777"/>
          </a:xfrm>
          <a:prstGeom prst="rect">
            <a:avLst/>
          </a:prstGeom>
          <a:noFill/>
        </p:spPr>
        <p:txBody>
          <a:bodyPr wrap="none" rtlCol="0">
            <a:spAutoFit/>
          </a:bodyPr>
          <a:lstStyle/>
          <a:p>
            <a:r>
              <a:rPr lang="nb-NO" sz="1400" dirty="0">
                <a:solidFill>
                  <a:schemeClr val="bg1"/>
                </a:solidFill>
                <a:latin typeface="Century Gothic" panose="020B0502020202020204" pitchFamily="34" charset="0"/>
                <a:ea typeface="Arial" charset="0"/>
                <a:cs typeface="Arial" charset="0"/>
              </a:rPr>
              <a:t>www.opinion.no</a:t>
            </a:r>
          </a:p>
        </p:txBody>
      </p:sp>
      <p:pic>
        <p:nvPicPr>
          <p:cNvPr id="18" name="Grafikk 17">
            <a:extLst>
              <a:ext uri="{FF2B5EF4-FFF2-40B4-BE49-F238E27FC236}">
                <a16:creationId xmlns:a16="http://schemas.microsoft.com/office/drawing/2014/main" id="{1AAF31C0-A211-034E-F2B6-9BF4384037CF}"/>
              </a:ext>
            </a:extLst>
          </p:cNvPr>
          <p:cNvPicPr>
            <a:picLocks/>
          </p:cNvPicPr>
          <p:nvPr userDrawn="1"/>
        </p:nvPicPr>
        <p:blipFill>
          <a:blip>
            <a:extLst>
              <a:ext uri="{96DAC541-7B7A-43D3-8B79-37D633B846F1}">
                <asvg:svgBlip xmlns:asvg="http://schemas.microsoft.com/office/drawing/2016/SVG/main" r:embed="rId5"/>
              </a:ext>
            </a:extLst>
          </a:blip>
          <a:stretch>
            <a:fillRect/>
          </a:stretch>
        </p:blipFill>
        <p:spPr>
          <a:xfrm>
            <a:off x="1447915" y="5916376"/>
            <a:ext cx="241330" cy="241330"/>
          </a:xfrm>
          <a:prstGeom prst="rect">
            <a:avLst/>
          </a:prstGeom>
        </p:spPr>
      </p:pic>
      <p:sp>
        <p:nvSpPr>
          <p:cNvPr id="5" name="TekstSylinder 4">
            <a:extLst>
              <a:ext uri="{FF2B5EF4-FFF2-40B4-BE49-F238E27FC236}">
                <a16:creationId xmlns:a16="http://schemas.microsoft.com/office/drawing/2014/main" id="{95EE72C4-D021-5037-FE4C-42A103910202}"/>
              </a:ext>
            </a:extLst>
          </p:cNvPr>
          <p:cNvSpPr txBox="1"/>
          <p:nvPr userDrawn="1"/>
        </p:nvSpPr>
        <p:spPr>
          <a:xfrm>
            <a:off x="2493442" y="4718735"/>
            <a:ext cx="7204053" cy="400110"/>
          </a:xfrm>
          <a:prstGeom prst="rect">
            <a:avLst/>
          </a:prstGeom>
          <a:noFill/>
        </p:spPr>
        <p:txBody>
          <a:bodyPr wrap="square" rtlCol="0">
            <a:spAutoFit/>
          </a:bodyPr>
          <a:lstStyle/>
          <a:p>
            <a:pPr algn="ctr"/>
            <a:r>
              <a:rPr lang="nb-NO" sz="2000" b="1" dirty="0">
                <a:solidFill>
                  <a:schemeClr val="bg1"/>
                </a:solidFill>
                <a:latin typeface="Century Gothic" panose="020B0502020202020204" pitchFamily="34" charset="0"/>
              </a:rPr>
              <a:t>INNSIKT SOM BRINGER DEG VIDERE</a:t>
            </a:r>
          </a:p>
        </p:txBody>
      </p:sp>
      <p:cxnSp>
        <p:nvCxnSpPr>
          <p:cNvPr id="12" name="Rett linje 11">
            <a:extLst>
              <a:ext uri="{FF2B5EF4-FFF2-40B4-BE49-F238E27FC236}">
                <a16:creationId xmlns:a16="http://schemas.microsoft.com/office/drawing/2014/main" id="{ACC8FF8B-1295-D75E-ECEA-2B87F2DA410B}"/>
              </a:ext>
            </a:extLst>
          </p:cNvPr>
          <p:cNvCxnSpPr>
            <a:cxnSpLocks/>
          </p:cNvCxnSpPr>
          <p:nvPr userDrawn="1"/>
        </p:nvCxnSpPr>
        <p:spPr>
          <a:xfrm>
            <a:off x="1728012" y="5564777"/>
            <a:ext cx="873597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208346"/>
      </p:ext>
    </p:extLst>
  </p:cSld>
  <p:clrMapOvr>
    <a:masterClrMapping/>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userDrawn="1">
  <p:cSld name="Lys_aqua_blank">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3169933-4694-4A4A-97A4-5DBFD01BCC1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Tree>
    <p:extLst>
      <p:ext uri="{BB962C8B-B14F-4D97-AF65-F5344CB8AC3E}">
        <p14:creationId xmlns:p14="http://schemas.microsoft.com/office/powerpoint/2010/main" val="330056017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slideLayout" Target="../slideLayouts/slideLayout45.xml"/><Relationship Id="rId39" Type="http://schemas.openxmlformats.org/officeDocument/2006/relationships/slideLayout" Target="../slideLayouts/slideLayout58.xml"/><Relationship Id="rId21" Type="http://schemas.openxmlformats.org/officeDocument/2006/relationships/slideLayout" Target="../slideLayouts/slideLayout40.xml"/><Relationship Id="rId34" Type="http://schemas.openxmlformats.org/officeDocument/2006/relationships/slideLayout" Target="../slideLayouts/slideLayout53.xml"/><Relationship Id="rId42" Type="http://schemas.openxmlformats.org/officeDocument/2006/relationships/slideLayout" Target="../slideLayouts/slideLayout61.xml"/><Relationship Id="rId47" Type="http://schemas.openxmlformats.org/officeDocument/2006/relationships/slideLayout" Target="../slideLayouts/slideLayout66.xml"/><Relationship Id="rId50" Type="http://schemas.openxmlformats.org/officeDocument/2006/relationships/theme" Target="../theme/theme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9" Type="http://schemas.openxmlformats.org/officeDocument/2006/relationships/slideLayout" Target="../slideLayouts/slideLayout48.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32" Type="http://schemas.openxmlformats.org/officeDocument/2006/relationships/slideLayout" Target="../slideLayouts/slideLayout51.xml"/><Relationship Id="rId37" Type="http://schemas.openxmlformats.org/officeDocument/2006/relationships/slideLayout" Target="../slideLayouts/slideLayout56.xml"/><Relationship Id="rId40" Type="http://schemas.openxmlformats.org/officeDocument/2006/relationships/slideLayout" Target="../slideLayouts/slideLayout59.xml"/><Relationship Id="rId45" Type="http://schemas.openxmlformats.org/officeDocument/2006/relationships/slideLayout" Target="../slideLayouts/slideLayout64.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28" Type="http://schemas.openxmlformats.org/officeDocument/2006/relationships/slideLayout" Target="../slideLayouts/slideLayout47.xml"/><Relationship Id="rId36" Type="http://schemas.openxmlformats.org/officeDocument/2006/relationships/slideLayout" Target="../slideLayouts/slideLayout55.xml"/><Relationship Id="rId49" Type="http://schemas.openxmlformats.org/officeDocument/2006/relationships/slideLayout" Target="../slideLayouts/slideLayout68.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31" Type="http://schemas.openxmlformats.org/officeDocument/2006/relationships/slideLayout" Target="../slideLayouts/slideLayout50.xml"/><Relationship Id="rId44" Type="http://schemas.openxmlformats.org/officeDocument/2006/relationships/slideLayout" Target="../slideLayouts/slideLayout63.xml"/><Relationship Id="rId52" Type="http://schemas.openxmlformats.org/officeDocument/2006/relationships/image" Target="../media/image3.png"/><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slideLayout" Target="../slideLayouts/slideLayout46.xml"/><Relationship Id="rId30" Type="http://schemas.openxmlformats.org/officeDocument/2006/relationships/slideLayout" Target="../slideLayouts/slideLayout49.xml"/><Relationship Id="rId35" Type="http://schemas.openxmlformats.org/officeDocument/2006/relationships/slideLayout" Target="../slideLayouts/slideLayout54.xml"/><Relationship Id="rId43" Type="http://schemas.openxmlformats.org/officeDocument/2006/relationships/slideLayout" Target="../slideLayouts/slideLayout62.xml"/><Relationship Id="rId48" Type="http://schemas.openxmlformats.org/officeDocument/2006/relationships/slideLayout" Target="../slideLayouts/slideLayout67.xml"/><Relationship Id="rId8" Type="http://schemas.openxmlformats.org/officeDocument/2006/relationships/slideLayout" Target="../slideLayouts/slideLayout27.xml"/><Relationship Id="rId51" Type="http://schemas.openxmlformats.org/officeDocument/2006/relationships/image" Target="../media/image2.png"/><Relationship Id="rId3" Type="http://schemas.openxmlformats.org/officeDocument/2006/relationships/slideLayout" Target="../slideLayouts/slideLayout22.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33" Type="http://schemas.openxmlformats.org/officeDocument/2006/relationships/slideLayout" Target="../slideLayouts/slideLayout52.xml"/><Relationship Id="rId38" Type="http://schemas.openxmlformats.org/officeDocument/2006/relationships/slideLayout" Target="../slideLayouts/slideLayout57.xml"/><Relationship Id="rId46" Type="http://schemas.openxmlformats.org/officeDocument/2006/relationships/slideLayout" Target="../slideLayouts/slideLayout65.xml"/><Relationship Id="rId20" Type="http://schemas.openxmlformats.org/officeDocument/2006/relationships/slideLayout" Target="../slideLayouts/slideLayout39.xml"/><Relationship Id="rId41" Type="http://schemas.openxmlformats.org/officeDocument/2006/relationships/slideLayout" Target="../slideLayouts/slideLayout60.xml"/><Relationship Id="rId1" Type="http://schemas.openxmlformats.org/officeDocument/2006/relationships/slideLayout" Target="../slideLayouts/slideLayout20.xml"/><Relationship Id="rId6"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94.xml"/><Relationship Id="rId21" Type="http://schemas.openxmlformats.org/officeDocument/2006/relationships/slideLayout" Target="../slideLayouts/slideLayout89.xml"/><Relationship Id="rId42" Type="http://schemas.openxmlformats.org/officeDocument/2006/relationships/slideLayout" Target="../slideLayouts/slideLayout110.xml"/><Relationship Id="rId47" Type="http://schemas.openxmlformats.org/officeDocument/2006/relationships/slideLayout" Target="../slideLayouts/slideLayout115.xml"/><Relationship Id="rId63" Type="http://schemas.openxmlformats.org/officeDocument/2006/relationships/slideLayout" Target="../slideLayouts/slideLayout131.xml"/><Relationship Id="rId68" Type="http://schemas.openxmlformats.org/officeDocument/2006/relationships/theme" Target="../theme/theme3.xml"/><Relationship Id="rId7" Type="http://schemas.openxmlformats.org/officeDocument/2006/relationships/slideLayout" Target="../slideLayouts/slideLayout7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9" Type="http://schemas.openxmlformats.org/officeDocument/2006/relationships/slideLayout" Target="../slideLayouts/slideLayout97.xml"/><Relationship Id="rId11" Type="http://schemas.openxmlformats.org/officeDocument/2006/relationships/slideLayout" Target="../slideLayouts/slideLayout79.xml"/><Relationship Id="rId24" Type="http://schemas.openxmlformats.org/officeDocument/2006/relationships/slideLayout" Target="../slideLayouts/slideLayout92.xml"/><Relationship Id="rId32" Type="http://schemas.openxmlformats.org/officeDocument/2006/relationships/slideLayout" Target="../slideLayouts/slideLayout100.xml"/><Relationship Id="rId37" Type="http://schemas.openxmlformats.org/officeDocument/2006/relationships/slideLayout" Target="../slideLayouts/slideLayout105.xml"/><Relationship Id="rId40" Type="http://schemas.openxmlformats.org/officeDocument/2006/relationships/slideLayout" Target="../slideLayouts/slideLayout108.xml"/><Relationship Id="rId45" Type="http://schemas.openxmlformats.org/officeDocument/2006/relationships/slideLayout" Target="../slideLayouts/slideLayout113.xml"/><Relationship Id="rId53" Type="http://schemas.openxmlformats.org/officeDocument/2006/relationships/slideLayout" Target="../slideLayouts/slideLayout121.xml"/><Relationship Id="rId58" Type="http://schemas.openxmlformats.org/officeDocument/2006/relationships/slideLayout" Target="../slideLayouts/slideLayout126.xml"/><Relationship Id="rId66" Type="http://schemas.openxmlformats.org/officeDocument/2006/relationships/slideLayout" Target="../slideLayouts/slideLayout134.xml"/><Relationship Id="rId5" Type="http://schemas.openxmlformats.org/officeDocument/2006/relationships/slideLayout" Target="../slideLayouts/slideLayout73.xml"/><Relationship Id="rId61" Type="http://schemas.openxmlformats.org/officeDocument/2006/relationships/slideLayout" Target="../slideLayouts/slideLayout129.xml"/><Relationship Id="rId19" Type="http://schemas.openxmlformats.org/officeDocument/2006/relationships/slideLayout" Target="../slideLayouts/slideLayout87.xml"/><Relationship Id="rId14" Type="http://schemas.openxmlformats.org/officeDocument/2006/relationships/slideLayout" Target="../slideLayouts/slideLayout82.xml"/><Relationship Id="rId22" Type="http://schemas.openxmlformats.org/officeDocument/2006/relationships/slideLayout" Target="../slideLayouts/slideLayout90.xml"/><Relationship Id="rId27" Type="http://schemas.openxmlformats.org/officeDocument/2006/relationships/slideLayout" Target="../slideLayouts/slideLayout95.xml"/><Relationship Id="rId30" Type="http://schemas.openxmlformats.org/officeDocument/2006/relationships/slideLayout" Target="../slideLayouts/slideLayout98.xml"/><Relationship Id="rId35" Type="http://schemas.openxmlformats.org/officeDocument/2006/relationships/slideLayout" Target="../slideLayouts/slideLayout103.xml"/><Relationship Id="rId43" Type="http://schemas.openxmlformats.org/officeDocument/2006/relationships/slideLayout" Target="../slideLayouts/slideLayout111.xml"/><Relationship Id="rId48" Type="http://schemas.openxmlformats.org/officeDocument/2006/relationships/slideLayout" Target="../slideLayouts/slideLayout116.xml"/><Relationship Id="rId56" Type="http://schemas.openxmlformats.org/officeDocument/2006/relationships/slideLayout" Target="../slideLayouts/slideLayout124.xml"/><Relationship Id="rId64" Type="http://schemas.openxmlformats.org/officeDocument/2006/relationships/slideLayout" Target="../slideLayouts/slideLayout132.xml"/><Relationship Id="rId69" Type="http://schemas.openxmlformats.org/officeDocument/2006/relationships/image" Target="../media/image7.png"/><Relationship Id="rId8" Type="http://schemas.openxmlformats.org/officeDocument/2006/relationships/slideLayout" Target="../slideLayouts/slideLayout76.xml"/><Relationship Id="rId51" Type="http://schemas.openxmlformats.org/officeDocument/2006/relationships/slideLayout" Target="../slideLayouts/slideLayout119.xml"/><Relationship Id="rId3" Type="http://schemas.openxmlformats.org/officeDocument/2006/relationships/slideLayout" Target="../slideLayouts/slideLayout71.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5" Type="http://schemas.openxmlformats.org/officeDocument/2006/relationships/slideLayout" Target="../slideLayouts/slideLayout93.xml"/><Relationship Id="rId33" Type="http://schemas.openxmlformats.org/officeDocument/2006/relationships/slideLayout" Target="../slideLayouts/slideLayout101.xml"/><Relationship Id="rId38" Type="http://schemas.openxmlformats.org/officeDocument/2006/relationships/slideLayout" Target="../slideLayouts/slideLayout106.xml"/><Relationship Id="rId46" Type="http://schemas.openxmlformats.org/officeDocument/2006/relationships/slideLayout" Target="../slideLayouts/slideLayout114.xml"/><Relationship Id="rId59" Type="http://schemas.openxmlformats.org/officeDocument/2006/relationships/slideLayout" Target="../slideLayouts/slideLayout127.xml"/><Relationship Id="rId67" Type="http://schemas.openxmlformats.org/officeDocument/2006/relationships/slideLayout" Target="../slideLayouts/slideLayout135.xml"/><Relationship Id="rId20" Type="http://schemas.openxmlformats.org/officeDocument/2006/relationships/slideLayout" Target="../slideLayouts/slideLayout88.xml"/><Relationship Id="rId41" Type="http://schemas.openxmlformats.org/officeDocument/2006/relationships/slideLayout" Target="../slideLayouts/slideLayout109.xml"/><Relationship Id="rId54" Type="http://schemas.openxmlformats.org/officeDocument/2006/relationships/slideLayout" Target="../slideLayouts/slideLayout122.xml"/><Relationship Id="rId62" Type="http://schemas.openxmlformats.org/officeDocument/2006/relationships/slideLayout" Target="../slideLayouts/slideLayout13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5" Type="http://schemas.openxmlformats.org/officeDocument/2006/relationships/slideLayout" Target="../slideLayouts/slideLayout83.xml"/><Relationship Id="rId23" Type="http://schemas.openxmlformats.org/officeDocument/2006/relationships/slideLayout" Target="../slideLayouts/slideLayout91.xml"/><Relationship Id="rId28" Type="http://schemas.openxmlformats.org/officeDocument/2006/relationships/slideLayout" Target="../slideLayouts/slideLayout96.xml"/><Relationship Id="rId36" Type="http://schemas.openxmlformats.org/officeDocument/2006/relationships/slideLayout" Target="../slideLayouts/slideLayout104.xml"/><Relationship Id="rId49" Type="http://schemas.openxmlformats.org/officeDocument/2006/relationships/slideLayout" Target="../slideLayouts/slideLayout117.xml"/><Relationship Id="rId57" Type="http://schemas.openxmlformats.org/officeDocument/2006/relationships/slideLayout" Target="../slideLayouts/slideLayout125.xml"/><Relationship Id="rId10" Type="http://schemas.openxmlformats.org/officeDocument/2006/relationships/slideLayout" Target="../slideLayouts/slideLayout78.xml"/><Relationship Id="rId31" Type="http://schemas.openxmlformats.org/officeDocument/2006/relationships/slideLayout" Target="../slideLayouts/slideLayout99.xml"/><Relationship Id="rId44" Type="http://schemas.openxmlformats.org/officeDocument/2006/relationships/slideLayout" Target="../slideLayouts/slideLayout112.xml"/><Relationship Id="rId52" Type="http://schemas.openxmlformats.org/officeDocument/2006/relationships/slideLayout" Target="../slideLayouts/slideLayout120.xml"/><Relationship Id="rId60" Type="http://schemas.openxmlformats.org/officeDocument/2006/relationships/slideLayout" Target="../slideLayouts/slideLayout128.xml"/><Relationship Id="rId65" Type="http://schemas.openxmlformats.org/officeDocument/2006/relationships/slideLayout" Target="../slideLayouts/slideLayout133.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3" Type="http://schemas.openxmlformats.org/officeDocument/2006/relationships/slideLayout" Target="../slideLayouts/slideLayout81.xml"/><Relationship Id="rId18" Type="http://schemas.openxmlformats.org/officeDocument/2006/relationships/slideLayout" Target="../slideLayouts/slideLayout86.xml"/><Relationship Id="rId39" Type="http://schemas.openxmlformats.org/officeDocument/2006/relationships/slideLayout" Target="../slideLayouts/slideLayout107.xml"/><Relationship Id="rId34" Type="http://schemas.openxmlformats.org/officeDocument/2006/relationships/slideLayout" Target="../slideLayouts/slideLayout102.xml"/><Relationship Id="rId50" Type="http://schemas.openxmlformats.org/officeDocument/2006/relationships/slideLayout" Target="../slideLayouts/slideLayout118.xml"/><Relationship Id="rId55" Type="http://schemas.openxmlformats.org/officeDocument/2006/relationships/slideLayout" Target="../slideLayouts/slideLayout1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0A40CDD-854C-AAC3-EE16-D82ED185FBDE}"/>
              </a:ext>
            </a:extLst>
          </p:cNvPr>
          <p:cNvSpPr>
            <a:spLocks noGrp="1"/>
          </p:cNvSpPr>
          <p:nvPr>
            <p:ph type="title"/>
          </p:nvPr>
        </p:nvSpPr>
        <p:spPr>
          <a:xfrm>
            <a:off x="590400" y="365125"/>
            <a:ext cx="11044800" cy="1324800"/>
          </a:xfrm>
          <a:prstGeom prst="rect">
            <a:avLst/>
          </a:prstGeom>
        </p:spPr>
        <p:txBody>
          <a:bodyPr vert="horz" lIns="0" tIns="45720" rIns="91440" bIns="45720" rtlCol="0" anchor="b">
            <a:normAutofit/>
          </a:bodyPr>
          <a:lstStyle/>
          <a:p>
            <a:r>
              <a:rPr lang="nb-NO" dirty="0"/>
              <a:t>Tittel</a:t>
            </a:r>
            <a:endParaRPr lang="en-GB" dirty="0"/>
          </a:p>
        </p:txBody>
      </p:sp>
      <p:sp>
        <p:nvSpPr>
          <p:cNvPr id="3" name="Plassholder for tekst 2">
            <a:extLst>
              <a:ext uri="{FF2B5EF4-FFF2-40B4-BE49-F238E27FC236}">
                <a16:creationId xmlns:a16="http://schemas.microsoft.com/office/drawing/2014/main" id="{AE41EA94-D838-27DB-A631-C512F1C2A34F}"/>
              </a:ext>
            </a:extLst>
          </p:cNvPr>
          <p:cNvSpPr>
            <a:spLocks noGrp="1"/>
          </p:cNvSpPr>
          <p:nvPr>
            <p:ph type="body" idx="1"/>
          </p:nvPr>
        </p:nvSpPr>
        <p:spPr>
          <a:xfrm>
            <a:off x="590400" y="1825625"/>
            <a:ext cx="11044800" cy="4617825"/>
          </a:xfrm>
          <a:prstGeom prst="rect">
            <a:avLst/>
          </a:prstGeom>
        </p:spPr>
        <p:txBody>
          <a:bodyPr vert="horz" lIns="0" tIns="45720" rIns="91440" bIns="45720" rtlCol="0">
            <a:normAutofit/>
          </a:bodyPr>
          <a:lstStyle/>
          <a:p>
            <a:pPr lvl="0"/>
            <a:r>
              <a:rPr lang="nb-NO" dirty="0"/>
              <a:t>Klikk for å redigere tekststiler i malen</a:t>
            </a:r>
          </a:p>
        </p:txBody>
      </p:sp>
      <p:sp>
        <p:nvSpPr>
          <p:cNvPr id="4" name="Plassholder for dato 3">
            <a:extLst>
              <a:ext uri="{FF2B5EF4-FFF2-40B4-BE49-F238E27FC236}">
                <a16:creationId xmlns:a16="http://schemas.microsoft.com/office/drawing/2014/main" id="{FFFD3A4C-3C83-7920-4E2B-82B2BE1AACB3}"/>
              </a:ext>
            </a:extLst>
          </p:cNvPr>
          <p:cNvSpPr>
            <a:spLocks noGrp="1"/>
          </p:cNvSpPr>
          <p:nvPr>
            <p:ph type="dt" sz="half" idx="2"/>
          </p:nvPr>
        </p:nvSpPr>
        <p:spPr>
          <a:xfrm>
            <a:off x="590400" y="6356350"/>
            <a:ext cx="2977900" cy="365125"/>
          </a:xfrm>
          <a:prstGeom prst="rect">
            <a:avLst/>
          </a:prstGeom>
        </p:spPr>
        <p:txBody>
          <a:bodyPr vert="horz" lIns="0" tIns="45720" rIns="91440" bIns="45720" rtlCol="0" anchor="ctr"/>
          <a:lstStyle>
            <a:lvl1pPr algn="l">
              <a:defRPr sz="1200">
                <a:solidFill>
                  <a:schemeClr val="tx1">
                    <a:tint val="75000"/>
                  </a:schemeClr>
                </a:solidFill>
              </a:defRPr>
            </a:lvl1pPr>
          </a:lstStyle>
          <a:p>
            <a:fld id="{D0DD8816-CE2A-0246-86A9-26D42A0AC77C}" type="datetime1">
              <a:rPr lang="nb-NO" smtClean="0"/>
              <a:t>11.09.2026</a:t>
            </a:fld>
            <a:endParaRPr lang="en-GB"/>
          </a:p>
        </p:txBody>
      </p:sp>
      <p:sp>
        <p:nvSpPr>
          <p:cNvPr id="5" name="Plassholder for bunntekst 4">
            <a:extLst>
              <a:ext uri="{FF2B5EF4-FFF2-40B4-BE49-F238E27FC236}">
                <a16:creationId xmlns:a16="http://schemas.microsoft.com/office/drawing/2014/main" id="{41117725-3CF2-21B2-FC4E-1B63B767685A}"/>
              </a:ext>
            </a:extLst>
          </p:cNvPr>
          <p:cNvSpPr>
            <a:spLocks noGrp="1"/>
          </p:cNvSpPr>
          <p:nvPr>
            <p:ph type="ftr" sz="quarter" idx="3"/>
          </p:nvPr>
        </p:nvSpPr>
        <p:spPr>
          <a:xfrm>
            <a:off x="4038600" y="6356350"/>
            <a:ext cx="44668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43766705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3" r:id="rId4"/>
    <p:sldLayoutId id="2147483671" r:id="rId5"/>
    <p:sldLayoutId id="2147483669" r:id="rId6"/>
    <p:sldLayoutId id="2147483672" r:id="rId7"/>
    <p:sldLayoutId id="2147483673" r:id="rId8"/>
    <p:sldLayoutId id="2147483666" r:id="rId9"/>
    <p:sldLayoutId id="2147483654" r:id="rId10"/>
    <p:sldLayoutId id="2147483651" r:id="rId11"/>
    <p:sldLayoutId id="2147483667" r:id="rId12"/>
    <p:sldLayoutId id="2147483668" r:id="rId13"/>
    <p:sldLayoutId id="2147483665" r:id="rId14"/>
    <p:sldLayoutId id="2147483670" r:id="rId15"/>
    <p:sldLayoutId id="2147483656" r:id="rId16"/>
    <p:sldLayoutId id="2147483674" r:id="rId17"/>
    <p:sldLayoutId id="2147483675" r:id="rId18"/>
    <p:sldLayoutId id="2147483676" r:id="rId19"/>
  </p:sldLayoutIdLst>
  <p:hf sldNum="0" hdr="0" ftr="0"/>
  <p:txStyles>
    <p:titleStyle>
      <a:lvl1pPr algn="l" defTabSz="914400" rtl="0" eaLnBrk="1" latinLnBrk="0" hangingPunct="1">
        <a:lnSpc>
          <a:spcPct val="90000"/>
        </a:lnSpc>
        <a:spcBef>
          <a:spcPct val="0"/>
        </a:spcBef>
        <a:buNone/>
        <a:defRPr sz="4400" b="1" kern="1200">
          <a:solidFill>
            <a:schemeClr val="tx1"/>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F920999-BBAD-484D-8A5E-D74A5541DF78}"/>
              </a:ext>
            </a:extLst>
          </p:cNvPr>
          <p:cNvPicPr>
            <a:picLocks noChangeAspect="1"/>
          </p:cNvPicPr>
          <p:nvPr userDrawn="1"/>
        </p:nvPicPr>
        <p:blipFill rotWithShape="1">
          <a:blip r:embed="rId51" cstate="screen">
            <a:extLst>
              <a:ext uri="{28A0092B-C50C-407E-A947-70E740481C1C}">
                <a14:useLocalDpi xmlns:a14="http://schemas.microsoft.com/office/drawing/2010/main"/>
              </a:ext>
            </a:extLst>
          </a:blip>
          <a:srcRect/>
          <a:stretch/>
        </p:blipFill>
        <p:spPr>
          <a:xfrm>
            <a:off x="11548558" y="6227406"/>
            <a:ext cx="443736" cy="452090"/>
          </a:xfrm>
          <a:prstGeom prst="rect">
            <a:avLst/>
          </a:prstGeom>
        </p:spPr>
      </p:pic>
    </p:spTree>
    <p:extLst>
      <p:ext uri="{BB962C8B-B14F-4D97-AF65-F5344CB8AC3E}">
        <p14:creationId xmlns:p14="http://schemas.microsoft.com/office/powerpoint/2010/main" val="98181864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699" r:id="rId22"/>
    <p:sldLayoutId id="2147483700" r:id="rId23"/>
    <p:sldLayoutId id="2147483701" r:id="rId24"/>
    <p:sldLayoutId id="2147483702" r:id="rId25"/>
    <p:sldLayoutId id="2147483703" r:id="rId26"/>
    <p:sldLayoutId id="2147483704" r:id="rId27"/>
    <p:sldLayoutId id="2147483705" r:id="rId28"/>
    <p:sldLayoutId id="2147483706" r:id="rId29"/>
    <p:sldLayoutId id="2147483707" r:id="rId30"/>
    <p:sldLayoutId id="2147483708" r:id="rId31"/>
    <p:sldLayoutId id="2147483709" r:id="rId32"/>
    <p:sldLayoutId id="2147483710" r:id="rId33"/>
    <p:sldLayoutId id="2147483711" r:id="rId34"/>
    <p:sldLayoutId id="2147483712" r:id="rId35"/>
    <p:sldLayoutId id="2147483713" r:id="rId36"/>
    <p:sldLayoutId id="2147483714" r:id="rId37"/>
    <p:sldLayoutId id="2147483715" r:id="rId38"/>
    <p:sldLayoutId id="2147483716" r:id="rId39"/>
    <p:sldLayoutId id="2147483717" r:id="rId40"/>
    <p:sldLayoutId id="2147483718" r:id="rId41"/>
    <p:sldLayoutId id="2147483719" r:id="rId42"/>
    <p:sldLayoutId id="2147483720" r:id="rId43"/>
    <p:sldLayoutId id="2147483721" r:id="rId44"/>
    <p:sldLayoutId id="2147483722" r:id="rId45"/>
    <p:sldLayoutId id="2147483723" r:id="rId46"/>
    <p:sldLayoutId id="2147483724" r:id="rId47"/>
    <p:sldLayoutId id="2147483725" r:id="rId48"/>
    <p:sldLayoutId id="2147483726" r:id="rId49"/>
  </p:sldLayoutIdLst>
  <p:transition>
    <p:fade/>
  </p:transition>
  <p:hf hdr="0" ftr="0" dt="0"/>
  <p:txStyles>
    <p:titleStyle>
      <a:lvl1pPr algn="l" defTabSz="914400" rtl="0" eaLnBrk="1" latinLnBrk="0" hangingPunct="1">
        <a:lnSpc>
          <a:spcPct val="90000"/>
        </a:lnSpc>
        <a:spcBef>
          <a:spcPct val="0"/>
        </a:spcBef>
        <a:buNone/>
        <a:defRPr sz="2800" b="1" kern="1200">
          <a:solidFill>
            <a:schemeClr val="accent2"/>
          </a:solidFill>
          <a:latin typeface="Century Gothic" panose="020B0502020202020204" pitchFamily="34" charset="0"/>
          <a:ea typeface="+mj-ea"/>
          <a:cs typeface="+mj-cs"/>
        </a:defRPr>
      </a:lvl1pPr>
    </p:titleStyle>
    <p:bodyStyle>
      <a:lvl1pPr marL="361950" indent="-474663" algn="l" defTabSz="914400" rtl="0" eaLnBrk="1" latinLnBrk="0" hangingPunct="1">
        <a:lnSpc>
          <a:spcPct val="100000"/>
        </a:lnSpc>
        <a:spcBef>
          <a:spcPts val="1000"/>
        </a:spcBef>
        <a:buFontTx/>
        <a:buBlip>
          <a:blip r:embed="rId52"/>
        </a:buBlip>
        <a:tabLst/>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Courier New" panose="02070309020205020404" pitchFamily="49" charset="0"/>
        <a:buChar char="o"/>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81">
          <p15:clr>
            <a:srgbClr val="F26B43"/>
          </p15:clr>
        </p15:guide>
        <p15:guide id="2" pos="529">
          <p15:clr>
            <a:srgbClr val="F26B43"/>
          </p15:clr>
        </p15:guide>
        <p15:guide id="3" pos="7174">
          <p15:clr>
            <a:srgbClr val="F26B43"/>
          </p15:clr>
        </p15:guide>
        <p15:guide id="4" pos="2570">
          <p15:clr>
            <a:srgbClr val="F26B43"/>
          </p15:clr>
        </p15:guide>
        <p15:guide id="5" pos="2819">
          <p15:clr>
            <a:srgbClr val="F26B43"/>
          </p15:clr>
        </p15:guide>
        <p15:guide id="6" pos="4861">
          <p15:clr>
            <a:srgbClr val="F26B43"/>
          </p15:clr>
        </p15:guide>
        <p15:guide id="7" pos="5133">
          <p15:clr>
            <a:srgbClr val="F26B43"/>
          </p15:clr>
        </p15:guide>
        <p15:guide id="8" orient="horz" pos="75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3275" y="365126"/>
            <a:ext cx="10585449" cy="842312"/>
          </a:xfrm>
          <a:prstGeom prst="rect">
            <a:avLst/>
          </a:prstGeom>
        </p:spPr>
        <p:txBody>
          <a:bodyPr vert="horz" lIns="91440" tIns="45720" rIns="91440" bIns="45720" rtlCol="0" anchor="b">
            <a:normAutofit/>
          </a:bodyPr>
          <a:lstStyle/>
          <a:p>
            <a:r>
              <a:rPr lang="nb-NO" dirty="0"/>
              <a:t>Klikk for å redigere tittelstil</a:t>
            </a:r>
            <a:endParaRPr lang="en-US" dirty="0"/>
          </a:p>
        </p:txBody>
      </p:sp>
      <p:sp>
        <p:nvSpPr>
          <p:cNvPr id="6" name="Slide Number Placeholder 5"/>
          <p:cNvSpPr>
            <a:spLocks noGrp="1"/>
          </p:cNvSpPr>
          <p:nvPr>
            <p:ph type="sldNum" sz="quarter" idx="4"/>
          </p:nvPr>
        </p:nvSpPr>
        <p:spPr>
          <a:xfrm>
            <a:off x="5751808" y="6534854"/>
            <a:ext cx="688383" cy="323146"/>
          </a:xfrm>
          <a:prstGeom prst="rect">
            <a:avLst/>
          </a:prstGeom>
        </p:spPr>
        <p:txBody>
          <a:bodyPr vert="horz" lIns="91440" tIns="45720" rIns="91440" bIns="45720" rtlCol="0" anchor="ctr"/>
          <a:lstStyle>
            <a:lvl1pPr algn="ctr">
              <a:defRPr sz="800">
                <a:solidFill>
                  <a:schemeClr val="tx1">
                    <a:tint val="75000"/>
                  </a:schemeClr>
                </a:solidFill>
                <a:latin typeface="Arial" panose="020B0604020202020204" pitchFamily="34" charset="0"/>
                <a:cs typeface="Arial" panose="020B0604020202020204" pitchFamily="34" charset="0"/>
              </a:defRPr>
            </a:lvl1pPr>
          </a:lstStyle>
          <a:p>
            <a:fld id="{2A7D75EB-BD23-FF4F-80AE-955DA86030AC}" type="slidenum">
              <a:rPr lang="nb-NO" smtClean="0"/>
              <a:pPr/>
              <a:t>‹#›</a:t>
            </a:fld>
            <a:endParaRPr lang="nb-NO" dirty="0"/>
          </a:p>
        </p:txBody>
      </p:sp>
      <p:pic>
        <p:nvPicPr>
          <p:cNvPr id="7" name="Bilde 6">
            <a:extLst>
              <a:ext uri="{FF2B5EF4-FFF2-40B4-BE49-F238E27FC236}">
                <a16:creationId xmlns:a16="http://schemas.microsoft.com/office/drawing/2014/main" id="{E8EBEDB9-6D23-2149-9EBD-42A01368E208}"/>
              </a:ext>
            </a:extLst>
          </p:cNvPr>
          <p:cNvPicPr>
            <a:picLocks noChangeAspect="1"/>
          </p:cNvPicPr>
          <p:nvPr userDrawn="1"/>
        </p:nvPicPr>
        <p:blipFill>
          <a:blip r:embed="rId69" cstate="screen">
            <a:extLst>
              <a:ext uri="{28A0092B-C50C-407E-A947-70E740481C1C}">
                <a14:useLocalDpi xmlns:a14="http://schemas.microsoft.com/office/drawing/2010/main"/>
              </a:ext>
            </a:extLst>
          </a:blip>
          <a:stretch>
            <a:fillRect/>
          </a:stretch>
        </p:blipFill>
        <p:spPr>
          <a:xfrm>
            <a:off x="11548558" y="6229513"/>
            <a:ext cx="449983" cy="449983"/>
          </a:xfrm>
          <a:prstGeom prst="rect">
            <a:avLst/>
          </a:prstGeom>
        </p:spPr>
      </p:pic>
    </p:spTree>
    <p:extLst>
      <p:ext uri="{BB962C8B-B14F-4D97-AF65-F5344CB8AC3E}">
        <p14:creationId xmlns:p14="http://schemas.microsoft.com/office/powerpoint/2010/main" val="2132153583"/>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 id="2147483746" r:id="rId18"/>
    <p:sldLayoutId id="2147483747" r:id="rId19"/>
    <p:sldLayoutId id="2147483748" r:id="rId20"/>
    <p:sldLayoutId id="2147483749" r:id="rId21"/>
    <p:sldLayoutId id="2147483750" r:id="rId22"/>
    <p:sldLayoutId id="2147483751" r:id="rId23"/>
    <p:sldLayoutId id="2147483752" r:id="rId24"/>
    <p:sldLayoutId id="2147483753" r:id="rId25"/>
    <p:sldLayoutId id="2147483754" r:id="rId26"/>
    <p:sldLayoutId id="2147483755" r:id="rId27"/>
    <p:sldLayoutId id="2147483756" r:id="rId28"/>
    <p:sldLayoutId id="2147483757" r:id="rId29"/>
    <p:sldLayoutId id="2147483758" r:id="rId30"/>
    <p:sldLayoutId id="2147483759" r:id="rId31"/>
    <p:sldLayoutId id="2147483760" r:id="rId32"/>
    <p:sldLayoutId id="2147483761" r:id="rId33"/>
    <p:sldLayoutId id="2147483762" r:id="rId34"/>
    <p:sldLayoutId id="2147483763" r:id="rId35"/>
    <p:sldLayoutId id="2147483764" r:id="rId36"/>
    <p:sldLayoutId id="2147483765" r:id="rId37"/>
    <p:sldLayoutId id="2147483766" r:id="rId38"/>
    <p:sldLayoutId id="2147483767" r:id="rId39"/>
    <p:sldLayoutId id="2147483768" r:id="rId40"/>
    <p:sldLayoutId id="2147483769" r:id="rId41"/>
    <p:sldLayoutId id="2147483770" r:id="rId42"/>
    <p:sldLayoutId id="2147483771" r:id="rId43"/>
    <p:sldLayoutId id="2147483772" r:id="rId44"/>
    <p:sldLayoutId id="2147483773" r:id="rId45"/>
    <p:sldLayoutId id="2147483774" r:id="rId46"/>
    <p:sldLayoutId id="2147483775" r:id="rId47"/>
    <p:sldLayoutId id="2147483776" r:id="rId48"/>
    <p:sldLayoutId id="2147483777" r:id="rId49"/>
    <p:sldLayoutId id="2147483778" r:id="rId50"/>
    <p:sldLayoutId id="2147483779" r:id="rId51"/>
    <p:sldLayoutId id="2147483780" r:id="rId52"/>
    <p:sldLayoutId id="2147483781" r:id="rId53"/>
    <p:sldLayoutId id="2147483782" r:id="rId54"/>
    <p:sldLayoutId id="2147483783" r:id="rId55"/>
    <p:sldLayoutId id="2147483784" r:id="rId56"/>
    <p:sldLayoutId id="2147483785" r:id="rId57"/>
    <p:sldLayoutId id="2147483786" r:id="rId58"/>
    <p:sldLayoutId id="2147483787" r:id="rId59"/>
    <p:sldLayoutId id="2147483788" r:id="rId60"/>
    <p:sldLayoutId id="2147483789" r:id="rId61"/>
    <p:sldLayoutId id="2147483790" r:id="rId62"/>
    <p:sldLayoutId id="2147483791" r:id="rId63"/>
    <p:sldLayoutId id="2147483792" r:id="rId64"/>
    <p:sldLayoutId id="2147483793" r:id="rId65"/>
    <p:sldLayoutId id="2147483794" r:id="rId66"/>
    <p:sldLayoutId id="2147483795" r:id="rId67"/>
  </p:sldLayoutIdLst>
  <p:transition>
    <p:fade/>
  </p:transition>
  <p:hf hdr="0" ftr="0" dt="0"/>
  <p:txStyles>
    <p:titleStyle>
      <a:lvl1pPr algn="l" defTabSz="914400" rtl="0" eaLnBrk="1" latinLnBrk="0" hangingPunct="1">
        <a:lnSpc>
          <a:spcPct val="90000"/>
        </a:lnSpc>
        <a:spcBef>
          <a:spcPct val="0"/>
        </a:spcBef>
        <a:buNone/>
        <a:defRPr sz="2800" b="1" kern="1200">
          <a:solidFill>
            <a:schemeClr val="accent2"/>
          </a:solidFill>
          <a:latin typeface="Century Gothic" panose="020B0502020202020204" pitchFamily="34" charset="0"/>
          <a:ea typeface="+mj-ea"/>
          <a:cs typeface="+mj-cs"/>
        </a:defRPr>
      </a:lvl1pPr>
    </p:titleStyle>
    <p:bodyStyle>
      <a:lvl1pPr marL="342900" indent="-342900" algn="l" defTabSz="914400" rtl="0" eaLnBrk="1" latinLnBrk="0" hangingPunct="1">
        <a:lnSpc>
          <a:spcPct val="100000"/>
        </a:lnSpc>
        <a:spcBef>
          <a:spcPts val="1000"/>
        </a:spcBef>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81">
          <p15:clr>
            <a:srgbClr val="F26B43"/>
          </p15:clr>
        </p15:guide>
        <p15:guide id="2" pos="506">
          <p15:clr>
            <a:srgbClr val="F26B43"/>
          </p15:clr>
        </p15:guide>
        <p15:guide id="3" pos="7174">
          <p15:clr>
            <a:srgbClr val="F26B43"/>
          </p15:clr>
        </p15:guide>
        <p15:guide id="4" pos="2570">
          <p15:clr>
            <a:srgbClr val="F26B43"/>
          </p15:clr>
        </p15:guide>
        <p15:guide id="5" pos="2819">
          <p15:clr>
            <a:srgbClr val="F26B43"/>
          </p15:clr>
        </p15:guide>
        <p15:guide id="6" pos="4861">
          <p15:clr>
            <a:srgbClr val="F26B43"/>
          </p15:clr>
        </p15:guide>
        <p15:guide id="7" pos="5110">
          <p15:clr>
            <a:srgbClr val="F26B43"/>
          </p15:clr>
        </p15:guide>
        <p15:guide id="8" orient="horz" pos="75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9.png"/><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hyperlink" Target="http://www.nb.no/" TargetMode="External"/><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9.png"/><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wmf"/><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9.png"/><Relationship Id="rId2" Type="http://schemas.openxmlformats.org/officeDocument/2006/relationships/diagramData" Target="../diagrams/data3.xml"/><Relationship Id="rId1" Type="http://schemas.openxmlformats.org/officeDocument/2006/relationships/slideLayout" Target="../slideLayouts/slideLayout1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9.png"/><Relationship Id="rId2" Type="http://schemas.openxmlformats.org/officeDocument/2006/relationships/diagramData" Target="../diagrams/data4.xml"/><Relationship Id="rId1" Type="http://schemas.openxmlformats.org/officeDocument/2006/relationships/slideLayout" Target="../slideLayouts/slideLayout1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2" Type="http://schemas.openxmlformats.org/officeDocument/2006/relationships/hyperlink" Target="http://www.nb.no/content/download/8330/82005/file/4297-EN-%20nasjonalbiblioteket.pdf" TargetMode="Externa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17.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www.ssb.no/en/kultur-og-fritid/artikler-og-publikasjoner/undersokelse-om-bibliotekbruk-2015" TargetMode="Externa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9.png"/><Relationship Id="rId2" Type="http://schemas.openxmlformats.org/officeDocument/2006/relationships/diagramData" Target="../diagrams/data5.xml"/><Relationship Id="rId1" Type="http://schemas.openxmlformats.org/officeDocument/2006/relationships/slideLayout" Target="../slideLayouts/slideLayout1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29.png"/><Relationship Id="rId2" Type="http://schemas.openxmlformats.org/officeDocument/2006/relationships/diagramData" Target="../diagrams/data6.xml"/><Relationship Id="rId1" Type="http://schemas.openxmlformats.org/officeDocument/2006/relationships/slideLayout" Target="../slideLayouts/slideLayout1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2.jpeg"/><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29.png"/><Relationship Id="rId2" Type="http://schemas.openxmlformats.org/officeDocument/2006/relationships/diagramData" Target="../diagrams/data7.xml"/><Relationship Id="rId1" Type="http://schemas.openxmlformats.org/officeDocument/2006/relationships/slideLayout" Target="../slideLayouts/slideLayout1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29.png"/><Relationship Id="rId2" Type="http://schemas.openxmlformats.org/officeDocument/2006/relationships/diagramData" Target="../diagrams/data8.xml"/><Relationship Id="rId1" Type="http://schemas.openxmlformats.org/officeDocument/2006/relationships/slideLayout" Target="../slideLayouts/slideLayout1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3.xml"/></Relationships>
</file>

<file path=ppt/slides/_rels/slide5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4.xml"/></Relationships>
</file>

<file path=ppt/slides/_rels/slide5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8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6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83.xml"/></Relationships>
</file>

<file path=ppt/slides/_rels/slide6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83.xml"/></Relationships>
</file>

<file path=ppt/slides/_rels/slide6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83.xml"/></Relationships>
</file>

<file path=ppt/slides/_rels/slide6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8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84.xml"/></Relationships>
</file>

<file path=ppt/slides/_rels/slide6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7.xml"/></Relationships>
</file>

<file path=ppt/slides/_rels/slide6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 Id="rId9" Type="http://schemas.openxmlformats.org/officeDocument/2006/relationships/image" Target="../media/image66.png"/></Relationships>
</file>

<file path=ppt/slides/_rels/slide7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hyperlink" Target="http://www.bibliotekutvikling.no/"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ssholder for bilde 8" descr="Et bilde som inneholder kart&#10;&#10;Automatisk generert beskrivelse">
            <a:extLst>
              <a:ext uri="{FF2B5EF4-FFF2-40B4-BE49-F238E27FC236}">
                <a16:creationId xmlns:a16="http://schemas.microsoft.com/office/drawing/2014/main" id="{6D0E7F0A-FB66-99B4-F4DA-E8DE0BA068F0}"/>
              </a:ext>
            </a:extLst>
          </p:cNvPr>
          <p:cNvPicPr>
            <a:picLocks noGrp="1" noChangeAspect="1"/>
          </p:cNvPicPr>
          <p:nvPr>
            <p:ph type="pic" sz="quarter" idx="13"/>
          </p:nvPr>
        </p:nvPicPr>
        <p:blipFill>
          <a:blip r:embed="rId2"/>
          <a:srcRect t="7869" b="7869"/>
          <a:stretch>
            <a:fillRect/>
          </a:stretch>
        </p:blipFill>
        <p:spPr/>
      </p:pic>
      <p:sp>
        <p:nvSpPr>
          <p:cNvPr id="3" name="Tittel 2">
            <a:extLst>
              <a:ext uri="{FF2B5EF4-FFF2-40B4-BE49-F238E27FC236}">
                <a16:creationId xmlns:a16="http://schemas.microsoft.com/office/drawing/2014/main" id="{F9F08298-9D19-064F-A091-36DBC231D87D}"/>
              </a:ext>
            </a:extLst>
          </p:cNvPr>
          <p:cNvSpPr>
            <a:spLocks noGrp="1"/>
          </p:cNvSpPr>
          <p:nvPr>
            <p:ph type="ctrTitle"/>
          </p:nvPr>
        </p:nvSpPr>
        <p:spPr/>
        <p:txBody>
          <a:bodyPr>
            <a:normAutofit fontScale="90000"/>
          </a:bodyPr>
          <a:lstStyle/>
          <a:p>
            <a:br>
              <a:rPr lang="nb-NO" dirty="0"/>
            </a:br>
            <a:br>
              <a:rPr lang="nb-NO" dirty="0"/>
            </a:br>
            <a:br>
              <a:rPr lang="nb-NO" dirty="0"/>
            </a:br>
            <a:r>
              <a:rPr lang="en-US" dirty="0"/>
              <a:t>Norwegian national library strategies</a:t>
            </a:r>
            <a:br>
              <a:rPr lang="en-US" dirty="0"/>
            </a:br>
            <a:r>
              <a:rPr lang="en-US" dirty="0"/>
              <a:t>2015-2025</a:t>
            </a:r>
            <a:endParaRPr lang="nb-NO" dirty="0"/>
          </a:p>
        </p:txBody>
      </p:sp>
      <p:sp>
        <p:nvSpPr>
          <p:cNvPr id="4" name="Undertittel 3">
            <a:extLst>
              <a:ext uri="{FF2B5EF4-FFF2-40B4-BE49-F238E27FC236}">
                <a16:creationId xmlns:a16="http://schemas.microsoft.com/office/drawing/2014/main" id="{F0506E7B-7B6F-ABD1-07DC-5920EBCC3E23}"/>
              </a:ext>
            </a:extLst>
          </p:cNvPr>
          <p:cNvSpPr>
            <a:spLocks noGrp="1"/>
          </p:cNvSpPr>
          <p:nvPr>
            <p:ph type="subTitle" idx="1"/>
          </p:nvPr>
        </p:nvSpPr>
        <p:spPr/>
        <p:txBody>
          <a:bodyPr>
            <a:noAutofit/>
          </a:bodyPr>
          <a:lstStyle/>
          <a:p>
            <a:r>
              <a:rPr lang="nb-NO" sz="3200" b="1" dirty="0" err="1"/>
              <a:t>Background</a:t>
            </a:r>
            <a:r>
              <a:rPr lang="nb-NO" sz="3200" b="1" dirty="0"/>
              <a:t>, </a:t>
            </a:r>
            <a:r>
              <a:rPr lang="nb-NO" sz="3200" b="1" dirty="0" err="1"/>
              <a:t>completion</a:t>
            </a:r>
            <a:r>
              <a:rPr lang="nb-NO" sz="3200" b="1" dirty="0"/>
              <a:t>, and </a:t>
            </a:r>
            <a:r>
              <a:rPr lang="nb-NO" sz="3200" b="1" dirty="0" err="1"/>
              <a:t>results</a:t>
            </a:r>
            <a:endParaRPr lang="nb-NO" sz="3200" b="1" dirty="0"/>
          </a:p>
        </p:txBody>
      </p:sp>
      <p:sp>
        <p:nvSpPr>
          <p:cNvPr id="5" name="Plassholder for tekst 4">
            <a:extLst>
              <a:ext uri="{FF2B5EF4-FFF2-40B4-BE49-F238E27FC236}">
                <a16:creationId xmlns:a16="http://schemas.microsoft.com/office/drawing/2014/main" id="{41F07CCD-B036-ACB5-3F60-EAAE2FB36177}"/>
              </a:ext>
            </a:extLst>
          </p:cNvPr>
          <p:cNvSpPr>
            <a:spLocks noGrp="1"/>
          </p:cNvSpPr>
          <p:nvPr>
            <p:ph type="body" sz="quarter" idx="11"/>
          </p:nvPr>
        </p:nvSpPr>
        <p:spPr/>
        <p:txBody>
          <a:bodyPr/>
          <a:lstStyle/>
          <a:p>
            <a:r>
              <a:rPr lang="nb-NO" dirty="0"/>
              <a:t>Arne Gundersen</a:t>
            </a:r>
          </a:p>
        </p:txBody>
      </p:sp>
      <p:sp>
        <p:nvSpPr>
          <p:cNvPr id="6" name="Plassholder for dato 5">
            <a:extLst>
              <a:ext uri="{FF2B5EF4-FFF2-40B4-BE49-F238E27FC236}">
                <a16:creationId xmlns:a16="http://schemas.microsoft.com/office/drawing/2014/main" id="{5B069C9F-A10C-1A82-615A-8CEC0FAC8C11}"/>
              </a:ext>
            </a:extLst>
          </p:cNvPr>
          <p:cNvSpPr>
            <a:spLocks noGrp="1"/>
          </p:cNvSpPr>
          <p:nvPr>
            <p:ph type="dt" sz="half" idx="16"/>
          </p:nvPr>
        </p:nvSpPr>
        <p:spPr/>
        <p:txBody>
          <a:bodyPr/>
          <a:lstStyle/>
          <a:p>
            <a:fld id="{D0DD8816-CE2A-0246-86A9-26D42A0AC77C}" type="datetime1">
              <a:rPr lang="nb-NO" smtClean="0"/>
              <a:pPr/>
              <a:t>11.09.2026</a:t>
            </a:fld>
            <a:endParaRPr lang="en-GB" dirty="0"/>
          </a:p>
        </p:txBody>
      </p:sp>
      <p:pic>
        <p:nvPicPr>
          <p:cNvPr id="11" name="Plassholder for bilde 10">
            <a:extLst>
              <a:ext uri="{FF2B5EF4-FFF2-40B4-BE49-F238E27FC236}">
                <a16:creationId xmlns:a16="http://schemas.microsoft.com/office/drawing/2014/main" id="{C6D892A4-D8C3-FBCE-DD9D-CF3199FC16F8}"/>
              </a:ext>
            </a:extLst>
          </p:cNvPr>
          <p:cNvPicPr>
            <a:picLocks noGrp="1" noChangeAspect="1"/>
          </p:cNvPicPr>
          <p:nvPr>
            <p:ph type="pic" sz="quarter" idx="15"/>
          </p:nvPr>
        </p:nvPicPr>
        <p:blipFill>
          <a:blip r:embed="rId3"/>
          <a:srcRect t="40" b="40"/>
          <a:stretch>
            <a:fillRect/>
          </a:stretch>
        </p:blipFill>
        <p:spPr/>
      </p:pic>
    </p:spTree>
    <p:extLst>
      <p:ext uri="{BB962C8B-B14F-4D97-AF65-F5344CB8AC3E}">
        <p14:creationId xmlns:p14="http://schemas.microsoft.com/office/powerpoint/2010/main" val="4212735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952CE-A643-8DF3-45C9-DB3F1D2EDAF1}"/>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1D9F6777-4B4A-3B91-0C1E-DE792E28B410}"/>
              </a:ext>
            </a:extLst>
          </p:cNvPr>
          <p:cNvSpPr>
            <a:spLocks noGrp="1"/>
          </p:cNvSpPr>
          <p:nvPr>
            <p:ph type="title"/>
          </p:nvPr>
        </p:nvSpPr>
        <p:spPr/>
        <p:txBody>
          <a:bodyPr/>
          <a:lstStyle/>
          <a:p>
            <a:r>
              <a:rPr lang="nb-NO" dirty="0"/>
              <a:t>Content</a:t>
            </a:r>
          </a:p>
        </p:txBody>
      </p:sp>
      <p:sp>
        <p:nvSpPr>
          <p:cNvPr id="3" name="Plassholder for innhold 2">
            <a:extLst>
              <a:ext uri="{FF2B5EF4-FFF2-40B4-BE49-F238E27FC236}">
                <a16:creationId xmlns:a16="http://schemas.microsoft.com/office/drawing/2014/main" id="{66B77386-35FA-613E-E5C6-7555662282AD}"/>
              </a:ext>
            </a:extLst>
          </p:cNvPr>
          <p:cNvSpPr>
            <a:spLocks noGrp="1"/>
          </p:cNvSpPr>
          <p:nvPr>
            <p:ph idx="1"/>
          </p:nvPr>
        </p:nvSpPr>
        <p:spPr/>
        <p:txBody>
          <a:bodyPr>
            <a:normAutofit/>
          </a:bodyPr>
          <a:lstStyle/>
          <a:p>
            <a:pPr marL="0" indent="0"/>
            <a:endParaRPr lang="nb-NO" sz="1600" i="1" dirty="0"/>
          </a:p>
          <a:p>
            <a:r>
              <a:rPr lang="nb-NO" dirty="0"/>
              <a:t>National </a:t>
            </a:r>
            <a:r>
              <a:rPr lang="nb-NO" dirty="0" err="1"/>
              <a:t>library</a:t>
            </a:r>
            <a:r>
              <a:rPr lang="nb-NO" dirty="0"/>
              <a:t> policy in Norway - </a:t>
            </a:r>
            <a:r>
              <a:rPr lang="nb-NO" dirty="0" err="1"/>
              <a:t>background</a:t>
            </a:r>
            <a:endParaRPr lang="nb-NO" dirty="0"/>
          </a:p>
          <a:p>
            <a:pPr>
              <a:buFont typeface="Arial" panose="020B0604020202020204" pitchFamily="34" charset="0"/>
              <a:buChar char="•"/>
            </a:pPr>
            <a:r>
              <a:rPr lang="nb-NO" dirty="0"/>
              <a:t>Library </a:t>
            </a:r>
            <a:r>
              <a:rPr lang="nb-NO" dirty="0" err="1"/>
              <a:t>strategies</a:t>
            </a:r>
            <a:r>
              <a:rPr lang="nb-NO" dirty="0"/>
              <a:t> 1 and 2 - </a:t>
            </a:r>
            <a:r>
              <a:rPr lang="nb-NO" dirty="0" err="1"/>
              <a:t>completion</a:t>
            </a:r>
            <a:endParaRPr lang="nb-NO" dirty="0"/>
          </a:p>
          <a:p>
            <a:pPr>
              <a:buFont typeface="Arial" panose="020B0604020202020204" pitchFamily="34" charset="0"/>
              <a:buChar char="•"/>
            </a:pPr>
            <a:r>
              <a:rPr lang="nb-NO" dirty="0"/>
              <a:t>Evaluation and </a:t>
            </a:r>
            <a:r>
              <a:rPr lang="nb-NO" dirty="0" err="1"/>
              <a:t>future</a:t>
            </a:r>
            <a:endParaRPr lang="nb-NO" dirty="0"/>
          </a:p>
        </p:txBody>
      </p:sp>
      <p:pic>
        <p:nvPicPr>
          <p:cNvPr id="7" name="Plassholder for bilde 10">
            <a:extLst>
              <a:ext uri="{FF2B5EF4-FFF2-40B4-BE49-F238E27FC236}">
                <a16:creationId xmlns:a16="http://schemas.microsoft.com/office/drawing/2014/main" id="{9E276A0B-771D-5704-3FA7-4A97672EB2B8}"/>
              </a:ext>
            </a:extLst>
          </p:cNvPr>
          <p:cNvPicPr>
            <a:picLocks noChangeAspect="1"/>
          </p:cNvPicPr>
          <p:nvPr/>
        </p:nvPicPr>
        <p:blipFill>
          <a:blip r:embed="rId2"/>
          <a:srcRect t="40" b="40"/>
          <a:stretch>
            <a:fillRect/>
          </a:stretch>
        </p:blipFill>
        <p:spPr>
          <a:xfrm>
            <a:off x="9891436" y="6048000"/>
            <a:ext cx="1710000" cy="411163"/>
          </a:xfrm>
          <a:prstGeom prst="rect">
            <a:avLst/>
          </a:prstGeom>
        </p:spPr>
      </p:pic>
    </p:spTree>
    <p:extLst>
      <p:ext uri="{BB962C8B-B14F-4D97-AF65-F5344CB8AC3E}">
        <p14:creationId xmlns:p14="http://schemas.microsoft.com/office/powerpoint/2010/main" val="1768957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87D30-7339-D8D9-310C-B42266408BBF}"/>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06AAA57-7505-E6CD-F5A3-E95D72369883}"/>
              </a:ext>
            </a:extLst>
          </p:cNvPr>
          <p:cNvSpPr>
            <a:spLocks noGrp="1"/>
          </p:cNvSpPr>
          <p:nvPr>
            <p:ph type="title"/>
          </p:nvPr>
        </p:nvSpPr>
        <p:spPr/>
        <p:txBody>
          <a:bodyPr/>
          <a:lstStyle/>
          <a:p>
            <a:r>
              <a:rPr lang="nb-NO" dirty="0" err="1"/>
              <a:t>Timeline</a:t>
            </a:r>
            <a:endParaRPr lang="nb-NO" dirty="0"/>
          </a:p>
        </p:txBody>
      </p:sp>
      <p:graphicFrame>
        <p:nvGraphicFramePr>
          <p:cNvPr id="4" name="Plassholder for innhold 3">
            <a:extLst>
              <a:ext uri="{FF2B5EF4-FFF2-40B4-BE49-F238E27FC236}">
                <a16:creationId xmlns:a16="http://schemas.microsoft.com/office/drawing/2014/main" id="{2813F724-36DC-661C-5814-F42C604D7A48}"/>
              </a:ext>
            </a:extLst>
          </p:cNvPr>
          <p:cNvGraphicFramePr>
            <a:graphicFrameLocks noGrp="1"/>
          </p:cNvGraphicFramePr>
          <p:nvPr>
            <p:ph idx="1"/>
            <p:extLst>
              <p:ext uri="{D42A27DB-BD31-4B8C-83A1-F6EECF244321}">
                <p14:modId xmlns:p14="http://schemas.microsoft.com/office/powerpoint/2010/main" val="213327235"/>
              </p:ext>
            </p:extLst>
          </p:nvPr>
        </p:nvGraphicFramePr>
        <p:xfrm>
          <a:off x="886968" y="1689925"/>
          <a:ext cx="9278113" cy="45533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lassholder for bilde 10">
            <a:extLst>
              <a:ext uri="{FF2B5EF4-FFF2-40B4-BE49-F238E27FC236}">
                <a16:creationId xmlns:a16="http://schemas.microsoft.com/office/drawing/2014/main" id="{561482E7-A655-C6BA-D74C-F724ECD0A1CC}"/>
              </a:ext>
            </a:extLst>
          </p:cNvPr>
          <p:cNvPicPr>
            <a:picLocks noChangeAspect="1"/>
          </p:cNvPicPr>
          <p:nvPr/>
        </p:nvPicPr>
        <p:blipFill>
          <a:blip r:embed="rId7"/>
          <a:srcRect t="40" b="40"/>
          <a:stretch>
            <a:fillRect/>
          </a:stretch>
        </p:blipFill>
        <p:spPr>
          <a:xfrm>
            <a:off x="9891436" y="6048000"/>
            <a:ext cx="1710000" cy="411163"/>
          </a:xfrm>
          <a:prstGeom prst="rect">
            <a:avLst/>
          </a:prstGeom>
        </p:spPr>
      </p:pic>
    </p:spTree>
    <p:extLst>
      <p:ext uri="{BB962C8B-B14F-4D97-AF65-F5344CB8AC3E}">
        <p14:creationId xmlns:p14="http://schemas.microsoft.com/office/powerpoint/2010/main" val="3547224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CABF48EF-0F79-5E2C-D9A1-05911A9FD469}"/>
              </a:ext>
            </a:extLst>
          </p:cNvPr>
          <p:cNvSpPr>
            <a:spLocks noGrp="1"/>
          </p:cNvSpPr>
          <p:nvPr>
            <p:ph type="title"/>
          </p:nvPr>
        </p:nvSpPr>
        <p:spPr/>
        <p:txBody>
          <a:bodyPr/>
          <a:lstStyle/>
          <a:p>
            <a:r>
              <a:rPr lang="nb-NO" dirty="0">
                <a:ea typeface="ＭＳ Ｐゴシック" pitchFamily="34" charset="-128"/>
              </a:rPr>
              <a:t>National Library </a:t>
            </a:r>
            <a:r>
              <a:rPr lang="nb-NO" dirty="0" err="1">
                <a:ea typeface="ＭＳ Ｐゴシック" pitchFamily="34" charset="-128"/>
              </a:rPr>
              <a:t>of</a:t>
            </a:r>
            <a:r>
              <a:rPr lang="nb-NO" dirty="0">
                <a:ea typeface="ＭＳ Ｐゴシック" pitchFamily="34" charset="-128"/>
              </a:rPr>
              <a:t> Norway</a:t>
            </a:r>
            <a:endParaRPr lang="nb-NO" dirty="0"/>
          </a:p>
        </p:txBody>
      </p:sp>
      <p:pic>
        <p:nvPicPr>
          <p:cNvPr id="6" name="Picture 2">
            <a:extLst>
              <a:ext uri="{FF2B5EF4-FFF2-40B4-BE49-F238E27FC236}">
                <a16:creationId xmlns:a16="http://schemas.microsoft.com/office/drawing/2014/main" id="{B3706819-FBDE-6D13-A117-2D5949BA51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548" y="2043729"/>
            <a:ext cx="4595812"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kstSylinder 16">
            <a:extLst>
              <a:ext uri="{FF2B5EF4-FFF2-40B4-BE49-F238E27FC236}">
                <a16:creationId xmlns:a16="http://schemas.microsoft.com/office/drawing/2014/main" id="{ADAFB6F4-F030-BB42-7F00-DE279BA7693C}"/>
              </a:ext>
            </a:extLst>
          </p:cNvPr>
          <p:cNvSpPr txBox="1">
            <a:spLocks noChangeArrowheads="1"/>
          </p:cNvSpPr>
          <p:nvPr/>
        </p:nvSpPr>
        <p:spPr bwMode="auto">
          <a:xfrm>
            <a:off x="5733022" y="2361036"/>
            <a:ext cx="4709426" cy="4385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r>
              <a:rPr lang="nb-NO" dirty="0"/>
              <a:t>630 </a:t>
            </a:r>
            <a:r>
              <a:rPr lang="nb-NO" dirty="0" err="1"/>
              <a:t>employees</a:t>
            </a:r>
            <a:endParaRPr lang="nb-NO" dirty="0"/>
          </a:p>
          <a:p>
            <a:pPr eaLnBrk="1" hangingPunct="1"/>
            <a:endParaRPr lang="en-US" dirty="0"/>
          </a:p>
          <a:p>
            <a:pPr eaLnBrk="1" hangingPunct="1"/>
            <a:r>
              <a:rPr lang="en-US" dirty="0"/>
              <a:t>492 full-time equivalents</a:t>
            </a:r>
          </a:p>
          <a:p>
            <a:pPr eaLnBrk="1" hangingPunct="1"/>
            <a:endParaRPr lang="nb-NO" dirty="0"/>
          </a:p>
          <a:p>
            <a:pPr eaLnBrk="1" hangingPunct="1"/>
            <a:r>
              <a:rPr lang="nb-NO" dirty="0"/>
              <a:t>NOK 850 M </a:t>
            </a:r>
            <a:r>
              <a:rPr lang="nb-NO" dirty="0" err="1"/>
              <a:t>annual</a:t>
            </a:r>
            <a:r>
              <a:rPr lang="nb-NO" dirty="0"/>
              <a:t> </a:t>
            </a:r>
            <a:r>
              <a:rPr lang="nb-NO" dirty="0" err="1"/>
              <a:t>budget</a:t>
            </a:r>
            <a:r>
              <a:rPr lang="nb-NO" dirty="0"/>
              <a:t> (2025)</a:t>
            </a:r>
          </a:p>
          <a:p>
            <a:pPr eaLnBrk="1" hangingPunct="1"/>
            <a:endParaRPr lang="nb-NO" dirty="0"/>
          </a:p>
          <a:p>
            <a:pPr eaLnBrk="1" hangingPunct="1"/>
            <a:r>
              <a:rPr lang="nb-NO" dirty="0"/>
              <a:t>Mo i Rana: </a:t>
            </a:r>
            <a:r>
              <a:rPr lang="nb-NO" dirty="0" err="1"/>
              <a:t>Stacks</a:t>
            </a:r>
            <a:r>
              <a:rPr lang="nb-NO" dirty="0"/>
              <a:t>, </a:t>
            </a:r>
            <a:r>
              <a:rPr lang="nb-NO" dirty="0" err="1"/>
              <a:t>deposit</a:t>
            </a:r>
            <a:r>
              <a:rPr lang="nb-NO" dirty="0"/>
              <a:t> </a:t>
            </a:r>
            <a:r>
              <a:rPr lang="nb-NO" dirty="0" err="1"/>
              <a:t>library</a:t>
            </a:r>
            <a:r>
              <a:rPr lang="nb-NO" dirty="0"/>
              <a:t> and </a:t>
            </a:r>
            <a:r>
              <a:rPr lang="nb-NO" dirty="0" err="1"/>
              <a:t>digitisation</a:t>
            </a:r>
            <a:endParaRPr lang="nb-NO" dirty="0"/>
          </a:p>
          <a:p>
            <a:pPr eaLnBrk="1" hangingPunct="1"/>
            <a:endParaRPr lang="nb-NO" dirty="0"/>
          </a:p>
          <a:p>
            <a:pPr eaLnBrk="1" hangingPunct="1"/>
            <a:r>
              <a:rPr lang="nb-NO" dirty="0"/>
              <a:t>Oslo: Services for </a:t>
            </a:r>
            <a:r>
              <a:rPr lang="nb-NO" dirty="0" err="1"/>
              <a:t>the</a:t>
            </a:r>
            <a:r>
              <a:rPr lang="nb-NO" dirty="0"/>
              <a:t> </a:t>
            </a:r>
            <a:r>
              <a:rPr lang="nb-NO" dirty="0" err="1"/>
              <a:t>public</a:t>
            </a:r>
            <a:endParaRPr lang="nb-NO" dirty="0"/>
          </a:p>
          <a:p>
            <a:pPr eaLnBrk="1" hangingPunct="1"/>
            <a:endParaRPr lang="nb-NO" dirty="0"/>
          </a:p>
          <a:p>
            <a:pPr eaLnBrk="1" hangingPunct="1"/>
            <a:r>
              <a:rPr lang="nb-NO" dirty="0"/>
              <a:t>1000 km from </a:t>
            </a:r>
            <a:r>
              <a:rPr lang="nb-NO" dirty="0" err="1"/>
              <a:t>the</a:t>
            </a:r>
            <a:r>
              <a:rPr lang="nb-NO" dirty="0"/>
              <a:t> </a:t>
            </a:r>
            <a:r>
              <a:rPr lang="nb-NO" dirty="0" err="1"/>
              <a:t>stacks</a:t>
            </a:r>
            <a:r>
              <a:rPr lang="nb-NO" dirty="0"/>
              <a:t> </a:t>
            </a:r>
            <a:r>
              <a:rPr lang="en-US" dirty="0"/>
              <a:t>to</a:t>
            </a:r>
          </a:p>
          <a:p>
            <a:pPr eaLnBrk="1" hangingPunct="1"/>
            <a:r>
              <a:rPr lang="en-US" dirty="0"/>
              <a:t>the reading room</a:t>
            </a:r>
          </a:p>
          <a:p>
            <a:pPr eaLnBrk="1" hangingPunct="1"/>
            <a:endParaRPr lang="en-US" dirty="0"/>
          </a:p>
          <a:p>
            <a:pPr eaLnBrk="1" hangingPunct="1"/>
            <a:r>
              <a:rPr lang="en-US" sz="900" dirty="0">
                <a:hlinkClick r:id="rId3"/>
              </a:rPr>
              <a:t>www.nb.no</a:t>
            </a:r>
            <a:endParaRPr lang="en-US" sz="900" dirty="0"/>
          </a:p>
          <a:p>
            <a:pPr eaLnBrk="1" hangingPunct="1"/>
            <a:endParaRPr lang="nb-NO" dirty="0"/>
          </a:p>
        </p:txBody>
      </p:sp>
    </p:spTree>
    <p:extLst>
      <p:ext uri="{BB962C8B-B14F-4D97-AF65-F5344CB8AC3E}">
        <p14:creationId xmlns:p14="http://schemas.microsoft.com/office/powerpoint/2010/main" val="344017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a:extLst>
              <a:ext uri="{FF2B5EF4-FFF2-40B4-BE49-F238E27FC236}">
                <a16:creationId xmlns:a16="http://schemas.microsoft.com/office/drawing/2014/main" id="{A3D90323-85B4-3DE7-D959-5AADCDD23939}"/>
              </a:ext>
            </a:extLst>
          </p:cNvPr>
          <p:cNvPicPr>
            <a:picLocks noGrp="1" noChangeAspect="1"/>
          </p:cNvPicPr>
          <p:nvPr>
            <p:ph idx="1"/>
          </p:nvPr>
        </p:nvPicPr>
        <p:blipFill>
          <a:blip r:embed="rId2"/>
          <a:stretch>
            <a:fillRect/>
          </a:stretch>
        </p:blipFill>
        <p:spPr>
          <a:xfrm>
            <a:off x="610182" y="1825625"/>
            <a:ext cx="11004973" cy="4618038"/>
          </a:xfrm>
          <a:prstGeom prst="rect">
            <a:avLst/>
          </a:prstGeom>
        </p:spPr>
      </p:pic>
      <p:sp>
        <p:nvSpPr>
          <p:cNvPr id="7" name="Tittel 3">
            <a:extLst>
              <a:ext uri="{FF2B5EF4-FFF2-40B4-BE49-F238E27FC236}">
                <a16:creationId xmlns:a16="http://schemas.microsoft.com/office/drawing/2014/main" id="{CCBF85D5-178A-AF23-2A8B-DF01596845EB}"/>
              </a:ext>
            </a:extLst>
          </p:cNvPr>
          <p:cNvSpPr>
            <a:spLocks noGrp="1"/>
          </p:cNvSpPr>
          <p:nvPr>
            <p:ph type="title"/>
          </p:nvPr>
        </p:nvSpPr>
        <p:spPr>
          <a:xfrm>
            <a:off x="590563" y="365125"/>
            <a:ext cx="11023035" cy="1324800"/>
          </a:xfrm>
        </p:spPr>
        <p:txBody>
          <a:bodyPr/>
          <a:lstStyle/>
          <a:p>
            <a:r>
              <a:rPr lang="nb-NO" dirty="0">
                <a:ea typeface="ＭＳ Ｐゴシック" pitchFamily="34" charset="-128"/>
              </a:rPr>
              <a:t>Organization </a:t>
            </a:r>
            <a:r>
              <a:rPr lang="nb-NO" dirty="0" err="1">
                <a:ea typeface="ＭＳ Ｐゴシック" pitchFamily="34" charset="-128"/>
              </a:rPr>
              <a:t>chart</a:t>
            </a:r>
            <a:endParaRPr lang="nb-NO" dirty="0"/>
          </a:p>
        </p:txBody>
      </p:sp>
      <p:sp>
        <p:nvSpPr>
          <p:cNvPr id="2" name="Ellipse 1">
            <a:extLst>
              <a:ext uri="{FF2B5EF4-FFF2-40B4-BE49-F238E27FC236}">
                <a16:creationId xmlns:a16="http://schemas.microsoft.com/office/drawing/2014/main" id="{0B29736D-509F-07F2-189B-0D2A1604286B}"/>
              </a:ext>
            </a:extLst>
          </p:cNvPr>
          <p:cNvSpPr/>
          <p:nvPr/>
        </p:nvSpPr>
        <p:spPr>
          <a:xfrm>
            <a:off x="5084064" y="4069080"/>
            <a:ext cx="4407408" cy="2281683"/>
          </a:xfrm>
          <a:prstGeom prst="ellipse">
            <a:avLst/>
          </a:prstGeom>
          <a:noFill/>
          <a:ln w="25400">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43964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CFCDCB8-EB20-A4B9-99DD-1B1176630E1A}"/>
              </a:ext>
            </a:extLst>
          </p:cNvPr>
          <p:cNvSpPr>
            <a:spLocks noGrp="1"/>
          </p:cNvSpPr>
          <p:nvPr>
            <p:ph type="title"/>
          </p:nvPr>
        </p:nvSpPr>
        <p:spPr/>
        <p:txBody>
          <a:bodyPr>
            <a:normAutofit/>
          </a:bodyPr>
          <a:lstStyle/>
          <a:p>
            <a:r>
              <a:rPr lang="nb-NO" dirty="0" err="1"/>
              <a:t>Communcation</a:t>
            </a:r>
            <a:r>
              <a:rPr lang="nb-NO" dirty="0"/>
              <a:t> and</a:t>
            </a:r>
            <a:br>
              <a:rPr lang="nb-NO" dirty="0"/>
            </a:br>
            <a:r>
              <a:rPr lang="nb-NO" dirty="0"/>
              <a:t>Library Policy </a:t>
            </a:r>
            <a:r>
              <a:rPr lang="nb-NO" dirty="0" err="1"/>
              <a:t>Section</a:t>
            </a:r>
            <a:r>
              <a:rPr lang="nb-NO" dirty="0"/>
              <a:t> –</a:t>
            </a:r>
            <a:r>
              <a:rPr lang="nb-NO" dirty="0" err="1"/>
              <a:t>main</a:t>
            </a:r>
            <a:r>
              <a:rPr lang="nb-NO" dirty="0"/>
              <a:t> </a:t>
            </a:r>
            <a:r>
              <a:rPr lang="nb-NO" dirty="0" err="1"/>
              <a:t>tasks</a:t>
            </a:r>
            <a:endParaRPr lang="nb-NO" dirty="0"/>
          </a:p>
        </p:txBody>
      </p:sp>
      <p:sp>
        <p:nvSpPr>
          <p:cNvPr id="3" name="Plassholder for innhold 2">
            <a:extLst>
              <a:ext uri="{FF2B5EF4-FFF2-40B4-BE49-F238E27FC236}">
                <a16:creationId xmlns:a16="http://schemas.microsoft.com/office/drawing/2014/main" id="{DA520501-9D75-4022-904D-C853D1D72D20}"/>
              </a:ext>
            </a:extLst>
          </p:cNvPr>
          <p:cNvSpPr>
            <a:spLocks noGrp="1"/>
          </p:cNvSpPr>
          <p:nvPr>
            <p:ph idx="1"/>
          </p:nvPr>
        </p:nvSpPr>
        <p:spPr>
          <a:xfrm>
            <a:off x="1828800" y="2133601"/>
            <a:ext cx="2827041" cy="3992563"/>
          </a:xfrm>
          <a:ln>
            <a:solidFill>
              <a:schemeClr val="tx1"/>
            </a:solidFill>
          </a:ln>
        </p:spPr>
        <p:txBody>
          <a:bodyPr/>
          <a:lstStyle/>
          <a:p>
            <a:pPr marL="0" indent="0">
              <a:buNone/>
            </a:pPr>
            <a:r>
              <a:rPr lang="nn-NO" sz="2000" b="1" dirty="0"/>
              <a:t>Administration</a:t>
            </a:r>
            <a:endParaRPr lang="nn-NO" b="1" dirty="0"/>
          </a:p>
          <a:p>
            <a:pPr>
              <a:buFont typeface="Arial" panose="020B0604020202020204" pitchFamily="34" charset="0"/>
              <a:buChar char="•"/>
            </a:pPr>
            <a:endParaRPr lang="nn-NO" sz="1800" dirty="0"/>
          </a:p>
          <a:p>
            <a:pPr>
              <a:buFont typeface="Arial" panose="020B0604020202020204" pitchFamily="34" charset="0"/>
              <a:buChar char="•"/>
            </a:pPr>
            <a:r>
              <a:rPr lang="nn-NO" sz="1800" dirty="0"/>
              <a:t>National </a:t>
            </a:r>
            <a:r>
              <a:rPr lang="nn-NO" sz="1800" dirty="0" err="1"/>
              <a:t>library</a:t>
            </a:r>
            <a:r>
              <a:rPr lang="nn-NO" sz="1800" dirty="0"/>
              <a:t> </a:t>
            </a:r>
            <a:r>
              <a:rPr lang="nn-NO" sz="1800" dirty="0" err="1"/>
              <a:t>development</a:t>
            </a:r>
            <a:endParaRPr lang="nn-NO" sz="1800" dirty="0"/>
          </a:p>
          <a:p>
            <a:pPr>
              <a:buFont typeface="Arial" panose="020B0604020202020204" pitchFamily="34" charset="0"/>
              <a:buChar char="•"/>
            </a:pPr>
            <a:r>
              <a:rPr lang="nn-NO" sz="1800" dirty="0"/>
              <a:t>Library </a:t>
            </a:r>
            <a:r>
              <a:rPr lang="nn-NO" sz="1800" dirty="0" err="1"/>
              <a:t>Act</a:t>
            </a:r>
            <a:endParaRPr lang="nn-NO" sz="1800" dirty="0"/>
          </a:p>
          <a:p>
            <a:pPr>
              <a:buFont typeface="Arial" panose="020B0604020202020204" pitchFamily="34" charset="0"/>
              <a:buChar char="•"/>
            </a:pPr>
            <a:r>
              <a:rPr lang="nn-NO" sz="1800" dirty="0"/>
              <a:t>Prison </a:t>
            </a:r>
            <a:r>
              <a:rPr lang="nn-NO" sz="1800" dirty="0" err="1"/>
              <a:t>libraries</a:t>
            </a:r>
            <a:endParaRPr lang="nn-NO" sz="1800" dirty="0"/>
          </a:p>
          <a:p>
            <a:pPr>
              <a:buFont typeface="Arial" panose="020B0604020202020204" pitchFamily="34" charset="0"/>
              <a:buChar char="•"/>
            </a:pPr>
            <a:r>
              <a:rPr lang="nn-NO" sz="1800" dirty="0"/>
              <a:t>State </a:t>
            </a:r>
            <a:r>
              <a:rPr lang="nn-NO" sz="1800" dirty="0" err="1"/>
              <a:t>purchasing</a:t>
            </a:r>
            <a:r>
              <a:rPr lang="nn-NO" sz="1800" dirty="0"/>
              <a:t> </a:t>
            </a:r>
            <a:r>
              <a:rPr lang="nn-NO" sz="1800" dirty="0" err="1"/>
              <a:t>scheme</a:t>
            </a:r>
            <a:r>
              <a:rPr lang="nn-NO" sz="1800" dirty="0"/>
              <a:t> for </a:t>
            </a:r>
            <a:r>
              <a:rPr lang="nn-NO" sz="1800" dirty="0" err="1"/>
              <a:t>literature</a:t>
            </a:r>
            <a:r>
              <a:rPr lang="nn-NO" sz="1800" dirty="0"/>
              <a:t> (Arts Council)</a:t>
            </a:r>
          </a:p>
          <a:p>
            <a:pPr>
              <a:buFont typeface="Arial" panose="020B0604020202020204" pitchFamily="34" charset="0"/>
              <a:buChar char="•"/>
            </a:pPr>
            <a:r>
              <a:rPr lang="nn-NO" sz="1800" dirty="0"/>
              <a:t>Library </a:t>
            </a:r>
            <a:r>
              <a:rPr lang="nn-NO" sz="1800" dirty="0" err="1"/>
              <a:t>statistics</a:t>
            </a:r>
            <a:endParaRPr lang="nn-NO" sz="1800" dirty="0"/>
          </a:p>
        </p:txBody>
      </p:sp>
      <p:sp>
        <p:nvSpPr>
          <p:cNvPr id="4" name="Plassholder for innhold 2">
            <a:extLst>
              <a:ext uri="{FF2B5EF4-FFF2-40B4-BE49-F238E27FC236}">
                <a16:creationId xmlns:a16="http://schemas.microsoft.com/office/drawing/2014/main" id="{51A0F162-55C6-40B5-B3AB-BAE75CA2240E}"/>
              </a:ext>
            </a:extLst>
          </p:cNvPr>
          <p:cNvSpPr txBox="1">
            <a:spLocks/>
          </p:cNvSpPr>
          <p:nvPr/>
        </p:nvSpPr>
        <p:spPr bwMode="auto">
          <a:xfrm>
            <a:off x="4985693" y="2141619"/>
            <a:ext cx="2447627" cy="3992563"/>
          </a:xfrm>
          <a:prstGeom prst="rect">
            <a:avLst/>
          </a:prstGeom>
          <a:no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defRPr sz="2400">
                <a:solidFill>
                  <a:schemeClr val="tx1"/>
                </a:solidFill>
                <a:latin typeface="+mn-lt"/>
                <a:ea typeface="+mn-ea"/>
                <a:cs typeface="+mn-cs"/>
              </a:defRPr>
            </a:lvl1pPr>
            <a:lvl2pPr marL="742950" indent="-285750" algn="l" rtl="0" eaLnBrk="1" fontAlgn="base" hangingPunct="1">
              <a:spcBef>
                <a:spcPct val="20000"/>
              </a:spcBef>
              <a:spcAft>
                <a:spcPct val="0"/>
              </a:spcAft>
              <a:defRPr sz="2400">
                <a:solidFill>
                  <a:schemeClr val="tx1"/>
                </a:solidFill>
                <a:latin typeface="+mn-lt"/>
              </a:defRPr>
            </a:lvl2pPr>
            <a:lvl3pPr marL="1143000" indent="-228600" algn="l" rtl="0" eaLnBrk="1" fontAlgn="base" hangingPunct="1">
              <a:spcBef>
                <a:spcPct val="20000"/>
              </a:spcBef>
              <a:spcAft>
                <a:spcPct val="0"/>
              </a:spcAft>
              <a:defRPr sz="24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defRPr sz="2000">
                <a:solidFill>
                  <a:schemeClr val="tx1"/>
                </a:solidFill>
                <a:latin typeface="+mn-lt"/>
              </a:defRPr>
            </a:lvl5pPr>
            <a:lvl6pPr marL="2514600" indent="-228600" algn="l" rtl="0" eaLnBrk="1" fontAlgn="base" hangingPunct="1">
              <a:spcBef>
                <a:spcPct val="20000"/>
              </a:spcBef>
              <a:spcAft>
                <a:spcPct val="0"/>
              </a:spcAft>
              <a:defRPr sz="2000">
                <a:solidFill>
                  <a:schemeClr val="tx1"/>
                </a:solidFill>
                <a:latin typeface="+mn-lt"/>
              </a:defRPr>
            </a:lvl6pPr>
            <a:lvl7pPr marL="2971800" indent="-228600" algn="l" rtl="0" eaLnBrk="1" fontAlgn="base" hangingPunct="1">
              <a:spcBef>
                <a:spcPct val="20000"/>
              </a:spcBef>
              <a:spcAft>
                <a:spcPct val="0"/>
              </a:spcAft>
              <a:defRPr sz="2000">
                <a:solidFill>
                  <a:schemeClr val="tx1"/>
                </a:solidFill>
                <a:latin typeface="+mn-lt"/>
              </a:defRPr>
            </a:lvl7pPr>
            <a:lvl8pPr marL="3429000" indent="-228600" algn="l" rtl="0" eaLnBrk="1" fontAlgn="base" hangingPunct="1">
              <a:spcBef>
                <a:spcPct val="20000"/>
              </a:spcBef>
              <a:spcAft>
                <a:spcPct val="0"/>
              </a:spcAft>
              <a:defRPr sz="2000">
                <a:solidFill>
                  <a:schemeClr val="tx1"/>
                </a:solidFill>
                <a:latin typeface="+mn-lt"/>
              </a:defRPr>
            </a:lvl8pPr>
            <a:lvl9pPr marL="3886200" indent="-228600" algn="l" rtl="0" eaLnBrk="1" fontAlgn="base" hangingPunct="1">
              <a:spcBef>
                <a:spcPct val="20000"/>
              </a:spcBef>
              <a:spcAft>
                <a:spcPct val="0"/>
              </a:spcAft>
              <a:defRPr sz="2000">
                <a:solidFill>
                  <a:schemeClr val="tx1"/>
                </a:solidFill>
                <a:latin typeface="+mn-lt"/>
              </a:defRPr>
            </a:lvl9pPr>
          </a:lstStyle>
          <a:p>
            <a:r>
              <a:rPr lang="nn-NO" sz="2000" b="1" kern="0" dirty="0"/>
              <a:t>Development</a:t>
            </a:r>
          </a:p>
          <a:p>
            <a:pPr>
              <a:buFont typeface="Arial" panose="020B0604020202020204" pitchFamily="34" charset="0"/>
              <a:buChar char="•"/>
            </a:pPr>
            <a:endParaRPr lang="nn-NO" sz="1800" kern="0" dirty="0"/>
          </a:p>
          <a:p>
            <a:pPr>
              <a:buFont typeface="Arial" panose="020B0604020202020204" pitchFamily="34" charset="0"/>
              <a:buChar char="•"/>
            </a:pPr>
            <a:r>
              <a:rPr lang="nn-NO" sz="1800" kern="0" dirty="0"/>
              <a:t>Project </a:t>
            </a:r>
            <a:r>
              <a:rPr lang="nn-NO" sz="1800" kern="0" dirty="0" err="1"/>
              <a:t>funding</a:t>
            </a:r>
            <a:endParaRPr lang="nn-NO" sz="1800" kern="0" dirty="0"/>
          </a:p>
          <a:p>
            <a:pPr>
              <a:buFont typeface="Arial" panose="020B0604020202020204" pitchFamily="34" charset="0"/>
              <a:buChar char="•"/>
            </a:pPr>
            <a:r>
              <a:rPr lang="nn-NO" sz="1800" kern="0" dirty="0"/>
              <a:t>User </a:t>
            </a:r>
            <a:r>
              <a:rPr lang="nn-NO" sz="1800" kern="0" dirty="0" err="1"/>
              <a:t>surveys</a:t>
            </a:r>
            <a:r>
              <a:rPr lang="nn-NO" sz="1800" kern="0" dirty="0"/>
              <a:t>, analyses</a:t>
            </a:r>
          </a:p>
          <a:p>
            <a:pPr>
              <a:buFont typeface="Arial" panose="020B0604020202020204" pitchFamily="34" charset="0"/>
              <a:buChar char="•"/>
            </a:pPr>
            <a:r>
              <a:rPr lang="nn-NO" sz="1800" kern="0" dirty="0"/>
              <a:t>National </a:t>
            </a:r>
            <a:r>
              <a:rPr lang="nn-NO" sz="1800" kern="0" dirty="0" err="1"/>
              <a:t>library</a:t>
            </a:r>
            <a:r>
              <a:rPr lang="nn-NO" sz="1800" kern="0" dirty="0"/>
              <a:t> </a:t>
            </a:r>
            <a:r>
              <a:rPr lang="nn-NO" sz="1800" kern="0" dirty="0" err="1"/>
              <a:t>card</a:t>
            </a:r>
            <a:endParaRPr lang="nn-NO" sz="1800" kern="0" dirty="0"/>
          </a:p>
          <a:p>
            <a:pPr>
              <a:buFont typeface="Arial" panose="020B0604020202020204" pitchFamily="34" charset="0"/>
              <a:buChar char="•"/>
            </a:pPr>
            <a:r>
              <a:rPr lang="nn-NO" sz="1800" kern="0" dirty="0"/>
              <a:t>National </a:t>
            </a:r>
            <a:r>
              <a:rPr lang="nn-NO" sz="1800" kern="0" dirty="0" err="1"/>
              <a:t>library</a:t>
            </a:r>
            <a:r>
              <a:rPr lang="nn-NO" sz="1800" kern="0" dirty="0"/>
              <a:t> </a:t>
            </a:r>
            <a:r>
              <a:rPr lang="nn-NO" sz="1800" kern="0" dirty="0" err="1"/>
              <a:t>search</a:t>
            </a:r>
            <a:endParaRPr lang="nn-NO" sz="1800" kern="0" dirty="0"/>
          </a:p>
        </p:txBody>
      </p:sp>
      <p:sp>
        <p:nvSpPr>
          <p:cNvPr id="5" name="Plassholder for innhold 2">
            <a:extLst>
              <a:ext uri="{FF2B5EF4-FFF2-40B4-BE49-F238E27FC236}">
                <a16:creationId xmlns:a16="http://schemas.microsoft.com/office/drawing/2014/main" id="{9C02944D-5D75-32E8-1195-72D755D15BFE}"/>
              </a:ext>
            </a:extLst>
          </p:cNvPr>
          <p:cNvSpPr txBox="1">
            <a:spLocks/>
          </p:cNvSpPr>
          <p:nvPr/>
        </p:nvSpPr>
        <p:spPr bwMode="auto">
          <a:xfrm>
            <a:off x="7618512" y="2133599"/>
            <a:ext cx="3043392" cy="3992563"/>
          </a:xfrm>
          <a:prstGeom prst="rect">
            <a:avLst/>
          </a:prstGeom>
          <a:no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defRPr sz="2400">
                <a:solidFill>
                  <a:schemeClr val="tx1"/>
                </a:solidFill>
                <a:latin typeface="+mn-lt"/>
                <a:ea typeface="+mn-ea"/>
                <a:cs typeface="+mn-cs"/>
              </a:defRPr>
            </a:lvl1pPr>
            <a:lvl2pPr marL="742950" indent="-285750" algn="l" rtl="0" eaLnBrk="1" fontAlgn="base" hangingPunct="1">
              <a:spcBef>
                <a:spcPct val="20000"/>
              </a:spcBef>
              <a:spcAft>
                <a:spcPct val="0"/>
              </a:spcAft>
              <a:defRPr sz="2400">
                <a:solidFill>
                  <a:schemeClr val="tx1"/>
                </a:solidFill>
                <a:latin typeface="+mn-lt"/>
              </a:defRPr>
            </a:lvl2pPr>
            <a:lvl3pPr marL="1143000" indent="-228600" algn="l" rtl="0" eaLnBrk="1" fontAlgn="base" hangingPunct="1">
              <a:spcBef>
                <a:spcPct val="20000"/>
              </a:spcBef>
              <a:spcAft>
                <a:spcPct val="0"/>
              </a:spcAft>
              <a:defRPr sz="24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defRPr sz="2000">
                <a:solidFill>
                  <a:schemeClr val="tx1"/>
                </a:solidFill>
                <a:latin typeface="+mn-lt"/>
              </a:defRPr>
            </a:lvl5pPr>
            <a:lvl6pPr marL="2514600" indent="-228600" algn="l" rtl="0" eaLnBrk="1" fontAlgn="base" hangingPunct="1">
              <a:spcBef>
                <a:spcPct val="20000"/>
              </a:spcBef>
              <a:spcAft>
                <a:spcPct val="0"/>
              </a:spcAft>
              <a:defRPr sz="2000">
                <a:solidFill>
                  <a:schemeClr val="tx1"/>
                </a:solidFill>
                <a:latin typeface="+mn-lt"/>
              </a:defRPr>
            </a:lvl6pPr>
            <a:lvl7pPr marL="2971800" indent="-228600" algn="l" rtl="0" eaLnBrk="1" fontAlgn="base" hangingPunct="1">
              <a:spcBef>
                <a:spcPct val="20000"/>
              </a:spcBef>
              <a:spcAft>
                <a:spcPct val="0"/>
              </a:spcAft>
              <a:defRPr sz="2000">
                <a:solidFill>
                  <a:schemeClr val="tx1"/>
                </a:solidFill>
                <a:latin typeface="+mn-lt"/>
              </a:defRPr>
            </a:lvl7pPr>
            <a:lvl8pPr marL="3429000" indent="-228600" algn="l" rtl="0" eaLnBrk="1" fontAlgn="base" hangingPunct="1">
              <a:spcBef>
                <a:spcPct val="20000"/>
              </a:spcBef>
              <a:spcAft>
                <a:spcPct val="0"/>
              </a:spcAft>
              <a:defRPr sz="2000">
                <a:solidFill>
                  <a:schemeClr val="tx1"/>
                </a:solidFill>
                <a:latin typeface="+mn-lt"/>
              </a:defRPr>
            </a:lvl8pPr>
            <a:lvl9pPr marL="3886200" indent="-228600" algn="l" rtl="0" eaLnBrk="1" fontAlgn="base" hangingPunct="1">
              <a:spcBef>
                <a:spcPct val="20000"/>
              </a:spcBef>
              <a:spcAft>
                <a:spcPct val="0"/>
              </a:spcAft>
              <a:defRPr sz="2000">
                <a:solidFill>
                  <a:schemeClr val="tx1"/>
                </a:solidFill>
                <a:latin typeface="+mn-lt"/>
              </a:defRPr>
            </a:lvl9pPr>
          </a:lstStyle>
          <a:p>
            <a:pPr marL="0" indent="0"/>
            <a:r>
              <a:rPr lang="nn-NO" sz="2000" b="1" kern="0" dirty="0"/>
              <a:t>Cooperation, </a:t>
            </a:r>
            <a:r>
              <a:rPr lang="nn-NO" sz="2000" b="1" kern="0" dirty="0" err="1"/>
              <a:t>guidance</a:t>
            </a:r>
            <a:r>
              <a:rPr lang="nn-NO" sz="2000" b="1" kern="0" dirty="0"/>
              <a:t>,</a:t>
            </a:r>
            <a:br>
              <a:rPr lang="nn-NO" sz="2000" b="1" kern="0" dirty="0"/>
            </a:br>
            <a:r>
              <a:rPr lang="nn-NO" sz="2000" b="1" kern="0" dirty="0" err="1"/>
              <a:t>training</a:t>
            </a:r>
            <a:endParaRPr lang="nn-NO" sz="2000" b="1" kern="0" dirty="0"/>
          </a:p>
          <a:p>
            <a:pPr marL="285750" indent="-285750">
              <a:buFont typeface="Arial" panose="020B0604020202020204" pitchFamily="34" charset="0"/>
              <a:buChar char="•"/>
            </a:pPr>
            <a:r>
              <a:rPr lang="nn-NO" sz="1800" kern="0" dirty="0"/>
              <a:t>Courses and </a:t>
            </a:r>
            <a:r>
              <a:rPr lang="nn-NO" sz="1800" kern="0" dirty="0" err="1"/>
              <a:t>conferences</a:t>
            </a:r>
            <a:endParaRPr lang="nn-NO" sz="1800" kern="0" dirty="0"/>
          </a:p>
          <a:p>
            <a:pPr marL="285750" indent="-285750">
              <a:buFont typeface="Arial" panose="020B0604020202020204" pitchFamily="34" charset="0"/>
              <a:buChar char="•"/>
            </a:pPr>
            <a:r>
              <a:rPr lang="nn-NO" sz="1800" kern="0" dirty="0"/>
              <a:t>National </a:t>
            </a:r>
            <a:r>
              <a:rPr lang="nn-NO" sz="1800" kern="0" dirty="0" err="1"/>
              <a:t>library</a:t>
            </a:r>
            <a:r>
              <a:rPr lang="nn-NO" sz="1800" kern="0" dirty="0"/>
              <a:t> </a:t>
            </a:r>
            <a:r>
              <a:rPr lang="nn-NO" sz="1800" kern="0" dirty="0" err="1"/>
              <a:t>strategy</a:t>
            </a:r>
            <a:endParaRPr lang="nn-NO" sz="1800" kern="0" dirty="0"/>
          </a:p>
          <a:p>
            <a:pPr marL="285750" indent="-285750">
              <a:buFont typeface="Arial" panose="020B0604020202020204" pitchFamily="34" charset="0"/>
              <a:buChar char="•"/>
            </a:pPr>
            <a:r>
              <a:rPr lang="nn-NO" sz="1800" kern="0" dirty="0" err="1"/>
              <a:t>Training</a:t>
            </a:r>
            <a:r>
              <a:rPr lang="nn-NO" sz="1800" kern="0" dirty="0"/>
              <a:t> bank</a:t>
            </a:r>
          </a:p>
          <a:p>
            <a:pPr marL="285750" indent="-285750">
              <a:buFont typeface="Arial" panose="020B0604020202020204" pitchFamily="34" charset="0"/>
              <a:buChar char="•"/>
            </a:pPr>
            <a:r>
              <a:rPr lang="nn-NO" sz="1800" kern="0" dirty="0" err="1"/>
              <a:t>Advisory</a:t>
            </a:r>
            <a:r>
              <a:rPr lang="nn-NO" sz="1800" kern="0" dirty="0"/>
              <a:t> </a:t>
            </a:r>
            <a:r>
              <a:rPr lang="nn-NO" sz="1800" kern="0" dirty="0" err="1"/>
              <a:t>council</a:t>
            </a:r>
            <a:r>
              <a:rPr lang="nn-NO" sz="1800" kern="0" dirty="0"/>
              <a:t> </a:t>
            </a:r>
            <a:r>
              <a:rPr lang="nn-NO" sz="1800" kern="0" dirty="0" err="1"/>
              <a:t>of</a:t>
            </a:r>
            <a:r>
              <a:rPr lang="nn-NO" sz="1800" kern="0" dirty="0"/>
              <a:t> </a:t>
            </a:r>
            <a:r>
              <a:rPr lang="nn-NO" sz="1800" kern="0" dirty="0" err="1"/>
              <a:t>library</a:t>
            </a:r>
            <a:r>
              <a:rPr lang="nn-NO" sz="1800" kern="0" dirty="0"/>
              <a:t> </a:t>
            </a:r>
            <a:r>
              <a:rPr lang="nn-NO" sz="1800" kern="0" dirty="0" err="1"/>
              <a:t>heads</a:t>
            </a:r>
            <a:endParaRPr lang="nn-NO" sz="1800" kern="0" dirty="0"/>
          </a:p>
          <a:p>
            <a:pPr marL="285750" indent="-285750">
              <a:buFont typeface="Arial" panose="020B0604020202020204" pitchFamily="34" charset="0"/>
              <a:buChar char="•"/>
            </a:pPr>
            <a:r>
              <a:rPr lang="nn-NO" sz="1800" kern="0" dirty="0"/>
              <a:t>International </a:t>
            </a:r>
            <a:r>
              <a:rPr lang="nn-NO" sz="1800" kern="0" dirty="0" err="1"/>
              <a:t>contact</a:t>
            </a:r>
            <a:endParaRPr lang="nn-NO" sz="1800" kern="0" dirty="0"/>
          </a:p>
          <a:p>
            <a:pPr marL="285750" indent="-285750">
              <a:buFont typeface="Arial" panose="020B0604020202020204" pitchFamily="34" charset="0"/>
              <a:buChar char="•"/>
            </a:pPr>
            <a:endParaRPr lang="nb-NO" sz="1800" kern="0" dirty="0"/>
          </a:p>
        </p:txBody>
      </p:sp>
    </p:spTree>
    <p:extLst>
      <p:ext uri="{BB962C8B-B14F-4D97-AF65-F5344CB8AC3E}">
        <p14:creationId xmlns:p14="http://schemas.microsoft.com/office/powerpoint/2010/main" val="1499135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D046C-F37D-7B5A-C6BD-88A80AE46134}"/>
            </a:ext>
          </a:extLst>
        </p:cNvPr>
        <p:cNvGrpSpPr/>
        <p:nvPr/>
      </p:nvGrpSpPr>
      <p:grpSpPr>
        <a:xfrm>
          <a:off x="0" y="0"/>
          <a:ext cx="0" cy="0"/>
          <a:chOff x="0" y="0"/>
          <a:chExt cx="0" cy="0"/>
        </a:xfrm>
      </p:grpSpPr>
      <p:sp>
        <p:nvSpPr>
          <p:cNvPr id="4" name="Tittel 3">
            <a:extLst>
              <a:ext uri="{FF2B5EF4-FFF2-40B4-BE49-F238E27FC236}">
                <a16:creationId xmlns:a16="http://schemas.microsoft.com/office/drawing/2014/main" id="{0C3E86D1-9D88-46A8-63E8-3F4CAA20F8A9}"/>
              </a:ext>
            </a:extLst>
          </p:cNvPr>
          <p:cNvSpPr>
            <a:spLocks noGrp="1"/>
          </p:cNvSpPr>
          <p:nvPr>
            <p:ph type="title"/>
          </p:nvPr>
        </p:nvSpPr>
        <p:spPr/>
        <p:txBody>
          <a:bodyPr/>
          <a:lstStyle/>
          <a:p>
            <a:r>
              <a:rPr lang="nb-NO" dirty="0"/>
              <a:t>Web </a:t>
            </a:r>
            <a:r>
              <a:rPr lang="nb-NO" dirty="0" err="1"/>
              <a:t>site</a:t>
            </a:r>
            <a:r>
              <a:rPr lang="nb-NO" dirty="0"/>
              <a:t> – Bibliotekutvikling.no</a:t>
            </a:r>
          </a:p>
        </p:txBody>
      </p:sp>
      <p:pic>
        <p:nvPicPr>
          <p:cNvPr id="5" name="Bilde 4">
            <a:extLst>
              <a:ext uri="{FF2B5EF4-FFF2-40B4-BE49-F238E27FC236}">
                <a16:creationId xmlns:a16="http://schemas.microsoft.com/office/drawing/2014/main" id="{DB045CE2-1ACE-039E-C001-6DCCFF7670F5}"/>
              </a:ext>
            </a:extLst>
          </p:cNvPr>
          <p:cNvPicPr>
            <a:picLocks noChangeAspect="1"/>
          </p:cNvPicPr>
          <p:nvPr/>
        </p:nvPicPr>
        <p:blipFill>
          <a:blip r:embed="rId2"/>
          <a:stretch>
            <a:fillRect/>
          </a:stretch>
        </p:blipFill>
        <p:spPr>
          <a:xfrm>
            <a:off x="1018402" y="1880265"/>
            <a:ext cx="4214997" cy="4364921"/>
          </a:xfrm>
          <a:prstGeom prst="rect">
            <a:avLst/>
          </a:prstGeom>
        </p:spPr>
      </p:pic>
      <p:sp>
        <p:nvSpPr>
          <p:cNvPr id="9" name="Plassholder for innhold 2">
            <a:extLst>
              <a:ext uri="{FF2B5EF4-FFF2-40B4-BE49-F238E27FC236}">
                <a16:creationId xmlns:a16="http://schemas.microsoft.com/office/drawing/2014/main" id="{3A80B0CA-8CB1-26CD-C123-523BB3E03A3A}"/>
              </a:ext>
            </a:extLst>
          </p:cNvPr>
          <p:cNvSpPr txBox="1">
            <a:spLocks/>
          </p:cNvSpPr>
          <p:nvPr/>
        </p:nvSpPr>
        <p:spPr bwMode="auto">
          <a:xfrm>
            <a:off x="6096000" y="2442545"/>
            <a:ext cx="2880320" cy="324036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defRPr sz="2400">
                <a:solidFill>
                  <a:schemeClr val="tx1"/>
                </a:solidFill>
                <a:latin typeface="+mn-lt"/>
                <a:ea typeface="+mn-ea"/>
                <a:cs typeface="+mn-cs"/>
              </a:defRPr>
            </a:lvl1pPr>
            <a:lvl2pPr marL="742950" indent="-285750" algn="l" rtl="0" eaLnBrk="1" fontAlgn="base" hangingPunct="1">
              <a:spcBef>
                <a:spcPct val="20000"/>
              </a:spcBef>
              <a:spcAft>
                <a:spcPct val="0"/>
              </a:spcAft>
              <a:defRPr sz="2400">
                <a:solidFill>
                  <a:schemeClr val="tx1"/>
                </a:solidFill>
                <a:latin typeface="+mn-lt"/>
              </a:defRPr>
            </a:lvl2pPr>
            <a:lvl3pPr marL="1143000" indent="-228600" algn="l" rtl="0" eaLnBrk="1" fontAlgn="base" hangingPunct="1">
              <a:spcBef>
                <a:spcPct val="20000"/>
              </a:spcBef>
              <a:spcAft>
                <a:spcPct val="0"/>
              </a:spcAft>
              <a:defRPr sz="24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defRPr sz="2000">
                <a:solidFill>
                  <a:schemeClr val="tx1"/>
                </a:solidFill>
                <a:latin typeface="+mn-lt"/>
              </a:defRPr>
            </a:lvl5pPr>
            <a:lvl6pPr marL="2514600" indent="-228600" algn="l" rtl="0" eaLnBrk="1" fontAlgn="base" hangingPunct="1">
              <a:spcBef>
                <a:spcPct val="20000"/>
              </a:spcBef>
              <a:spcAft>
                <a:spcPct val="0"/>
              </a:spcAft>
              <a:defRPr sz="2000">
                <a:solidFill>
                  <a:schemeClr val="tx1"/>
                </a:solidFill>
                <a:latin typeface="+mn-lt"/>
              </a:defRPr>
            </a:lvl6pPr>
            <a:lvl7pPr marL="2971800" indent="-228600" algn="l" rtl="0" eaLnBrk="1" fontAlgn="base" hangingPunct="1">
              <a:spcBef>
                <a:spcPct val="20000"/>
              </a:spcBef>
              <a:spcAft>
                <a:spcPct val="0"/>
              </a:spcAft>
              <a:defRPr sz="2000">
                <a:solidFill>
                  <a:schemeClr val="tx1"/>
                </a:solidFill>
                <a:latin typeface="+mn-lt"/>
              </a:defRPr>
            </a:lvl7pPr>
            <a:lvl8pPr marL="3429000" indent="-228600" algn="l" rtl="0" eaLnBrk="1" fontAlgn="base" hangingPunct="1">
              <a:spcBef>
                <a:spcPct val="20000"/>
              </a:spcBef>
              <a:spcAft>
                <a:spcPct val="0"/>
              </a:spcAft>
              <a:defRPr sz="2000">
                <a:solidFill>
                  <a:schemeClr val="tx1"/>
                </a:solidFill>
                <a:latin typeface="+mn-lt"/>
              </a:defRPr>
            </a:lvl8pPr>
            <a:lvl9pPr marL="3886200" indent="-228600" algn="l" rtl="0" eaLnBrk="1" fontAlgn="base" hangingPunct="1">
              <a:spcBef>
                <a:spcPct val="20000"/>
              </a:spcBef>
              <a:spcAft>
                <a:spcPct val="0"/>
              </a:spcAft>
              <a:defRPr sz="2000">
                <a:solidFill>
                  <a:schemeClr val="tx1"/>
                </a:solidFill>
                <a:latin typeface="+mn-lt"/>
              </a:defRPr>
            </a:lvl9pPr>
          </a:lstStyle>
          <a:p>
            <a:pPr>
              <a:buFont typeface="Arial" panose="020B0604020202020204" pitchFamily="34" charset="0"/>
              <a:buChar char="•"/>
            </a:pPr>
            <a:r>
              <a:rPr lang="en-US" kern="0" dirty="0"/>
              <a:t>news for libraries</a:t>
            </a:r>
          </a:p>
          <a:p>
            <a:pPr>
              <a:buFont typeface="Arial" panose="020B0604020202020204" pitchFamily="34" charset="0"/>
              <a:buChar char="•"/>
            </a:pPr>
            <a:r>
              <a:rPr lang="en-US" kern="0" dirty="0"/>
              <a:t>calendar</a:t>
            </a:r>
          </a:p>
          <a:p>
            <a:pPr>
              <a:buFont typeface="Arial" panose="020B0604020202020204" pitchFamily="34" charset="0"/>
              <a:buChar char="•"/>
            </a:pPr>
            <a:r>
              <a:rPr lang="en-US" kern="0" dirty="0"/>
              <a:t>project bank</a:t>
            </a:r>
          </a:p>
          <a:p>
            <a:pPr>
              <a:buFont typeface="Arial" panose="020B0604020202020204" pitchFamily="34" charset="0"/>
              <a:buChar char="•"/>
            </a:pPr>
            <a:r>
              <a:rPr lang="en-US" kern="0" dirty="0"/>
              <a:t>training bank</a:t>
            </a:r>
          </a:p>
          <a:p>
            <a:pPr>
              <a:buFont typeface="Arial" panose="020B0604020202020204" pitchFamily="34" charset="0"/>
              <a:buChar char="•"/>
            </a:pPr>
            <a:r>
              <a:rPr lang="en-US" kern="0" dirty="0"/>
              <a:t>library statistics</a:t>
            </a:r>
          </a:p>
          <a:p>
            <a:pPr>
              <a:buFont typeface="Arial" panose="020B0604020202020204" pitchFamily="34" charset="0"/>
              <a:buChar char="•"/>
            </a:pPr>
            <a:r>
              <a:rPr lang="en-US" kern="0" dirty="0"/>
              <a:t>newsletter</a:t>
            </a:r>
          </a:p>
        </p:txBody>
      </p:sp>
    </p:spTree>
    <p:extLst>
      <p:ext uri="{BB962C8B-B14F-4D97-AF65-F5344CB8AC3E}">
        <p14:creationId xmlns:p14="http://schemas.microsoft.com/office/powerpoint/2010/main" val="3548515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88E813E-8624-E615-B8D9-B65A46A1C7B8}"/>
              </a:ext>
            </a:extLst>
          </p:cNvPr>
          <p:cNvSpPr>
            <a:spLocks noGrp="1"/>
          </p:cNvSpPr>
          <p:nvPr>
            <p:ph type="body" sz="quarter" idx="12"/>
          </p:nvPr>
        </p:nvSpPr>
        <p:spPr/>
        <p:txBody>
          <a:bodyPr>
            <a:normAutofit fontScale="92500" lnSpcReduction="20000"/>
          </a:bodyPr>
          <a:lstStyle/>
          <a:p>
            <a:r>
              <a:rPr lang="en-US" dirty="0"/>
              <a:t>5,6 mill. inhabitants in Norway</a:t>
            </a:r>
          </a:p>
          <a:p>
            <a:r>
              <a:rPr lang="en-US" dirty="0"/>
              <a:t>357 municipalities – 619 public libraries</a:t>
            </a:r>
          </a:p>
          <a:p>
            <a:r>
              <a:rPr lang="en-US" dirty="0"/>
              <a:t>Public Libraries founded on the Public Library Act</a:t>
            </a:r>
          </a:p>
          <a:p>
            <a:r>
              <a:rPr lang="en-US" dirty="0"/>
              <a:t>Owned and financed by the municipalities</a:t>
            </a:r>
          </a:p>
          <a:p>
            <a:r>
              <a:rPr lang="en-US" dirty="0"/>
              <a:t>74 % of the municipalities have a qualified chief librarian</a:t>
            </a:r>
          </a:p>
          <a:p>
            <a:r>
              <a:rPr lang="en-US" dirty="0"/>
              <a:t>1 828 full-time equivalents</a:t>
            </a:r>
          </a:p>
          <a:p>
            <a:r>
              <a:rPr lang="en-US" dirty="0"/>
              <a:t>12 county libraries with responsibility for regional library development</a:t>
            </a:r>
          </a:p>
          <a:p>
            <a:endParaRPr lang="nb-NO" dirty="0"/>
          </a:p>
        </p:txBody>
      </p:sp>
      <p:sp>
        <p:nvSpPr>
          <p:cNvPr id="4" name="Tittel 3">
            <a:extLst>
              <a:ext uri="{FF2B5EF4-FFF2-40B4-BE49-F238E27FC236}">
                <a16:creationId xmlns:a16="http://schemas.microsoft.com/office/drawing/2014/main" id="{405E3496-053B-289D-8DAE-6E43306BC644}"/>
              </a:ext>
            </a:extLst>
          </p:cNvPr>
          <p:cNvSpPr>
            <a:spLocks noGrp="1"/>
          </p:cNvSpPr>
          <p:nvPr>
            <p:ph type="title"/>
          </p:nvPr>
        </p:nvSpPr>
        <p:spPr/>
        <p:txBody>
          <a:bodyPr/>
          <a:lstStyle/>
          <a:p>
            <a:r>
              <a:rPr lang="nb-NO" dirty="0"/>
              <a:t>The landscape </a:t>
            </a:r>
            <a:r>
              <a:rPr lang="nb-NO" dirty="0" err="1"/>
              <a:t>of</a:t>
            </a:r>
            <a:r>
              <a:rPr lang="nb-NO" dirty="0"/>
              <a:t> </a:t>
            </a:r>
            <a:r>
              <a:rPr lang="nb-NO" dirty="0" err="1"/>
              <a:t>public</a:t>
            </a:r>
            <a:r>
              <a:rPr lang="nb-NO" dirty="0"/>
              <a:t> </a:t>
            </a:r>
            <a:br>
              <a:rPr lang="nb-NO" dirty="0"/>
            </a:br>
            <a:r>
              <a:rPr lang="nb-NO" dirty="0" err="1"/>
              <a:t>libraries</a:t>
            </a:r>
            <a:r>
              <a:rPr lang="nb-NO" dirty="0"/>
              <a:t> in Norway</a:t>
            </a:r>
          </a:p>
        </p:txBody>
      </p:sp>
      <p:pic>
        <p:nvPicPr>
          <p:cNvPr id="6" name="Bilde 5">
            <a:extLst>
              <a:ext uri="{FF2B5EF4-FFF2-40B4-BE49-F238E27FC236}">
                <a16:creationId xmlns:a16="http://schemas.microsoft.com/office/drawing/2014/main" id="{1CD8EBE8-F9AC-B2EF-882B-2FD122B29EF6}"/>
              </a:ext>
            </a:extLst>
          </p:cNvPr>
          <p:cNvPicPr>
            <a:picLocks noChangeAspect="1"/>
          </p:cNvPicPr>
          <p:nvPr/>
        </p:nvPicPr>
        <p:blipFill>
          <a:blip r:embed="rId2"/>
          <a:stretch>
            <a:fillRect/>
          </a:stretch>
        </p:blipFill>
        <p:spPr>
          <a:xfrm>
            <a:off x="9278043" y="475094"/>
            <a:ext cx="1591194" cy="1908213"/>
          </a:xfrm>
          <a:prstGeom prst="rect">
            <a:avLst/>
          </a:prstGeom>
        </p:spPr>
      </p:pic>
    </p:spTree>
    <p:extLst>
      <p:ext uri="{BB962C8B-B14F-4D97-AF65-F5344CB8AC3E}">
        <p14:creationId xmlns:p14="http://schemas.microsoft.com/office/powerpoint/2010/main" val="4238421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83F67-934D-4B6F-9F09-EC062D01493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B359E2DD-CC88-5A3D-B328-FEC253FFC0CA}"/>
              </a:ext>
            </a:extLst>
          </p:cNvPr>
          <p:cNvSpPr>
            <a:spLocks noGrp="1"/>
          </p:cNvSpPr>
          <p:nvPr>
            <p:ph type="title"/>
          </p:nvPr>
        </p:nvSpPr>
        <p:spPr/>
        <p:txBody>
          <a:bodyPr/>
          <a:lstStyle/>
          <a:p>
            <a:r>
              <a:rPr lang="nb-NO" dirty="0" err="1"/>
              <a:t>Timeline</a:t>
            </a:r>
            <a:endParaRPr lang="nb-NO" dirty="0"/>
          </a:p>
        </p:txBody>
      </p:sp>
      <p:graphicFrame>
        <p:nvGraphicFramePr>
          <p:cNvPr id="4" name="Plassholder for innhold 3">
            <a:extLst>
              <a:ext uri="{FF2B5EF4-FFF2-40B4-BE49-F238E27FC236}">
                <a16:creationId xmlns:a16="http://schemas.microsoft.com/office/drawing/2014/main" id="{9CBCE998-84A1-2CEB-358B-05829C7D7200}"/>
              </a:ext>
            </a:extLst>
          </p:cNvPr>
          <p:cNvGraphicFramePr>
            <a:graphicFrameLocks noGrp="1"/>
          </p:cNvGraphicFramePr>
          <p:nvPr>
            <p:ph idx="1"/>
            <p:extLst>
              <p:ext uri="{D42A27DB-BD31-4B8C-83A1-F6EECF244321}">
                <p14:modId xmlns:p14="http://schemas.microsoft.com/office/powerpoint/2010/main" val="3147454284"/>
              </p:ext>
            </p:extLst>
          </p:nvPr>
        </p:nvGraphicFramePr>
        <p:xfrm>
          <a:off x="886968" y="1689925"/>
          <a:ext cx="9278113" cy="45533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lassholder for bilde 10">
            <a:extLst>
              <a:ext uri="{FF2B5EF4-FFF2-40B4-BE49-F238E27FC236}">
                <a16:creationId xmlns:a16="http://schemas.microsoft.com/office/drawing/2014/main" id="{7049EF0C-EAB3-FB30-B793-E7C3577FD2BA}"/>
              </a:ext>
            </a:extLst>
          </p:cNvPr>
          <p:cNvPicPr>
            <a:picLocks noChangeAspect="1"/>
          </p:cNvPicPr>
          <p:nvPr/>
        </p:nvPicPr>
        <p:blipFill>
          <a:blip r:embed="rId7"/>
          <a:srcRect t="40" b="40"/>
          <a:stretch>
            <a:fillRect/>
          </a:stretch>
        </p:blipFill>
        <p:spPr>
          <a:xfrm>
            <a:off x="9891436" y="6048000"/>
            <a:ext cx="1710000" cy="411163"/>
          </a:xfrm>
          <a:prstGeom prst="rect">
            <a:avLst/>
          </a:prstGeom>
        </p:spPr>
      </p:pic>
    </p:spTree>
    <p:extLst>
      <p:ext uri="{BB962C8B-B14F-4D97-AF65-F5344CB8AC3E}">
        <p14:creationId xmlns:p14="http://schemas.microsoft.com/office/powerpoint/2010/main" val="604225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A96B3-6673-9E29-76DA-D41B4A11EDA4}"/>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D18691C0-2194-2702-3C01-FA77131CB8E3}"/>
              </a:ext>
            </a:extLst>
          </p:cNvPr>
          <p:cNvSpPr>
            <a:spLocks noGrp="1"/>
          </p:cNvSpPr>
          <p:nvPr>
            <p:ph type="title"/>
          </p:nvPr>
        </p:nvSpPr>
        <p:spPr/>
        <p:txBody>
          <a:bodyPr/>
          <a:lstStyle/>
          <a:p>
            <a:r>
              <a:rPr lang="nb-NO" dirty="0"/>
              <a:t>National </a:t>
            </a:r>
            <a:r>
              <a:rPr lang="nb-NO" dirty="0" err="1"/>
              <a:t>library</a:t>
            </a:r>
            <a:r>
              <a:rPr lang="nb-NO" dirty="0"/>
              <a:t> policy - </a:t>
            </a:r>
            <a:r>
              <a:rPr lang="nb-NO" dirty="0" err="1"/>
              <a:t>background</a:t>
            </a:r>
            <a:endParaRPr lang="nb-NO" dirty="0"/>
          </a:p>
        </p:txBody>
      </p:sp>
      <p:pic>
        <p:nvPicPr>
          <p:cNvPr id="5" name="Picture 4">
            <a:extLst>
              <a:ext uri="{FF2B5EF4-FFF2-40B4-BE49-F238E27FC236}">
                <a16:creationId xmlns:a16="http://schemas.microsoft.com/office/drawing/2014/main" id="{9562401A-17F8-32C1-FCB9-8BBF81654F57}"/>
              </a:ext>
            </a:extLst>
          </p:cNvPr>
          <p:cNvPicPr>
            <a:picLocks noGrp="1" noChangeAspect="1" noChangeArrowheads="1"/>
          </p:cNvPicPr>
          <p:nvPr>
            <p:ph sz="half" idx="2"/>
          </p:nvPr>
        </p:nvPicPr>
        <p:blipFill>
          <a:blip r:embed="rId2" cstate="print"/>
          <a:srcRect/>
          <a:stretch>
            <a:fillRect/>
          </a:stretch>
        </p:blipFill>
        <p:spPr bwMode="auto">
          <a:xfrm>
            <a:off x="1657784" y="2186394"/>
            <a:ext cx="3096344" cy="3600400"/>
          </a:xfrm>
          <a:prstGeom prst="rect">
            <a:avLst/>
          </a:prstGeom>
          <a:noFill/>
          <a:ln w="9525">
            <a:noFill/>
            <a:miter lim="800000"/>
            <a:headEnd/>
            <a:tailEnd/>
          </a:ln>
        </p:spPr>
      </p:pic>
      <p:pic>
        <p:nvPicPr>
          <p:cNvPr id="6" name="Picture 2">
            <a:extLst>
              <a:ext uri="{FF2B5EF4-FFF2-40B4-BE49-F238E27FC236}">
                <a16:creationId xmlns:a16="http://schemas.microsoft.com/office/drawing/2014/main" id="{2497AFAC-A582-EA38-7F89-B8646E292E82}"/>
              </a:ext>
            </a:extLst>
          </p:cNvPr>
          <p:cNvPicPr>
            <a:picLocks noChangeAspect="1" noChangeArrowheads="1"/>
          </p:cNvPicPr>
          <p:nvPr/>
        </p:nvPicPr>
        <p:blipFill>
          <a:blip r:embed="rId3" cstate="print"/>
          <a:srcRect l="41344" t="19195" r="23810" b="18790"/>
          <a:stretch>
            <a:fillRect/>
          </a:stretch>
        </p:blipFill>
        <p:spPr bwMode="auto">
          <a:xfrm>
            <a:off x="5711993" y="1898362"/>
            <a:ext cx="2731161" cy="3888432"/>
          </a:xfrm>
          <a:prstGeom prst="rect">
            <a:avLst/>
          </a:prstGeom>
          <a:noFill/>
          <a:ln w="9525">
            <a:noFill/>
            <a:miter lim="800000"/>
            <a:headEnd/>
            <a:tailEnd/>
          </a:ln>
        </p:spPr>
      </p:pic>
    </p:spTree>
    <p:extLst>
      <p:ext uri="{BB962C8B-B14F-4D97-AF65-F5344CB8AC3E}">
        <p14:creationId xmlns:p14="http://schemas.microsoft.com/office/powerpoint/2010/main" val="306343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r>
              <a:rPr lang="nb-NO" sz="2400" i="1" dirty="0" err="1"/>
              <a:t>Libraries</a:t>
            </a:r>
            <a:r>
              <a:rPr lang="nb-NO" sz="2400" i="1" dirty="0"/>
              <a:t> - </a:t>
            </a:r>
            <a:r>
              <a:rPr lang="nb-NO" sz="2400" i="1" dirty="0" err="1"/>
              <a:t>Knowledge</a:t>
            </a:r>
            <a:r>
              <a:rPr lang="nb-NO" sz="2400" i="1" dirty="0"/>
              <a:t> </a:t>
            </a:r>
            <a:r>
              <a:rPr lang="nb-NO" sz="2400" i="1" dirty="0" err="1"/>
              <a:t>Commons</a:t>
            </a:r>
            <a:r>
              <a:rPr lang="nb-NO" sz="2400" i="1" dirty="0"/>
              <a:t>, </a:t>
            </a:r>
            <a:r>
              <a:rPr lang="nb-NO" sz="2400" i="1" dirty="0" err="1"/>
              <a:t>Meeting</a:t>
            </a:r>
            <a:r>
              <a:rPr lang="nb-NO" sz="2400" i="1" dirty="0"/>
              <a:t> Place and Cultural Arena in a Digital Age</a:t>
            </a:r>
            <a:r>
              <a:rPr lang="nb-NO" sz="2400" dirty="0"/>
              <a:t> – White Paper (2009)</a:t>
            </a:r>
            <a:endParaRPr lang="en-US" sz="2400" dirty="0"/>
          </a:p>
        </p:txBody>
      </p:sp>
      <p:sp>
        <p:nvSpPr>
          <p:cNvPr id="17412" name="Text Box 4"/>
          <p:cNvSpPr txBox="1">
            <a:spLocks noChangeArrowheads="1"/>
          </p:cNvSpPr>
          <p:nvPr/>
        </p:nvSpPr>
        <p:spPr bwMode="auto">
          <a:xfrm>
            <a:off x="6112800" y="2351342"/>
            <a:ext cx="4103687" cy="2308324"/>
          </a:xfrm>
          <a:prstGeom prst="rect">
            <a:avLst/>
          </a:prstGeom>
          <a:noFill/>
          <a:ln w="9525" algn="ctr">
            <a:noFill/>
            <a:miter lim="800000"/>
            <a:headEnd/>
            <a:tailEnd/>
          </a:ln>
        </p:spPr>
        <p:txBody>
          <a:bodyPr>
            <a:spAutoFit/>
          </a:bodyPr>
          <a:lstStyle/>
          <a:p>
            <a:pPr>
              <a:spcBef>
                <a:spcPct val="50000"/>
              </a:spcBef>
            </a:pPr>
            <a:r>
              <a:rPr lang="nb-NO" sz="2400" dirty="0"/>
              <a:t>”</a:t>
            </a:r>
            <a:r>
              <a:rPr lang="nb-NO" sz="2400" dirty="0" err="1"/>
              <a:t>Libraries</a:t>
            </a:r>
            <a:r>
              <a:rPr lang="nb-NO" sz="2400" dirty="0"/>
              <a:t> </a:t>
            </a:r>
            <a:r>
              <a:rPr lang="nb-NO" sz="2400" dirty="0" err="1"/>
              <a:t>are</a:t>
            </a:r>
            <a:r>
              <a:rPr lang="nb-NO" sz="2400" dirty="0"/>
              <a:t> </a:t>
            </a:r>
            <a:r>
              <a:rPr lang="nb-NO" sz="2400" dirty="0" err="1"/>
              <a:t>meeting</a:t>
            </a:r>
            <a:r>
              <a:rPr lang="nb-NO" sz="2400" dirty="0"/>
              <a:t> </a:t>
            </a:r>
            <a:r>
              <a:rPr lang="nb-NO" sz="2400" dirty="0" err="1"/>
              <a:t>places</a:t>
            </a:r>
            <a:r>
              <a:rPr lang="nb-NO" sz="2400" dirty="0"/>
              <a:t> and arenas </a:t>
            </a:r>
            <a:r>
              <a:rPr lang="nb-NO" sz="2400" dirty="0" err="1"/>
              <a:t>that</a:t>
            </a:r>
            <a:r>
              <a:rPr lang="nb-NO" sz="2400" dirty="0"/>
              <a:t> </a:t>
            </a:r>
            <a:r>
              <a:rPr lang="nb-NO" sz="2400" dirty="0" err="1"/>
              <a:t>can</a:t>
            </a:r>
            <a:r>
              <a:rPr lang="nb-NO" sz="2400" dirty="0"/>
              <a:t> </a:t>
            </a:r>
            <a:r>
              <a:rPr lang="nb-NO" sz="2400" dirty="0" err="1"/>
              <a:t>help</a:t>
            </a:r>
            <a:r>
              <a:rPr lang="nb-NO" sz="2400" dirty="0"/>
              <a:t> to </a:t>
            </a:r>
            <a:r>
              <a:rPr lang="nb-NO" sz="2400" dirty="0" err="1"/>
              <a:t>attain</a:t>
            </a:r>
            <a:r>
              <a:rPr lang="nb-NO" sz="2400" dirty="0"/>
              <a:t> </a:t>
            </a:r>
            <a:r>
              <a:rPr lang="nb-NO" sz="2400" dirty="0" err="1"/>
              <a:t>the</a:t>
            </a:r>
            <a:r>
              <a:rPr lang="nb-NO" sz="2400" dirty="0"/>
              <a:t> overriding </a:t>
            </a:r>
            <a:r>
              <a:rPr lang="nb-NO" sz="2400" dirty="0" err="1"/>
              <a:t>objectives</a:t>
            </a:r>
            <a:r>
              <a:rPr lang="nb-NO" sz="2400" dirty="0"/>
              <a:t> </a:t>
            </a:r>
            <a:r>
              <a:rPr lang="nb-NO" sz="2400" dirty="0" err="1"/>
              <a:t>of</a:t>
            </a:r>
            <a:r>
              <a:rPr lang="nb-NO" sz="2400" dirty="0"/>
              <a:t> </a:t>
            </a:r>
            <a:r>
              <a:rPr lang="nb-NO" sz="2400" dirty="0" err="1"/>
              <a:t>the</a:t>
            </a:r>
            <a:r>
              <a:rPr lang="nb-NO" sz="2400" dirty="0"/>
              <a:t> </a:t>
            </a:r>
            <a:r>
              <a:rPr lang="nb-NO" sz="2400" dirty="0" err="1"/>
              <a:t>Government’s</a:t>
            </a:r>
            <a:r>
              <a:rPr lang="nb-NO" sz="2400" dirty="0"/>
              <a:t> </a:t>
            </a:r>
            <a:r>
              <a:rPr lang="nb-NO" sz="2400" dirty="0" err="1"/>
              <a:t>cultural</a:t>
            </a:r>
            <a:r>
              <a:rPr lang="nb-NO" sz="2400" dirty="0"/>
              <a:t> and </a:t>
            </a:r>
            <a:r>
              <a:rPr lang="nb-NO" sz="2400" dirty="0" err="1"/>
              <a:t>knowledge</a:t>
            </a:r>
            <a:r>
              <a:rPr lang="nb-NO" sz="2400" dirty="0"/>
              <a:t> policy.”</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7608" y="1988841"/>
            <a:ext cx="2730500" cy="388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2E178-3992-7689-FC4A-4CEC1DDEA56A}"/>
            </a:ext>
          </a:extLst>
        </p:cNvPr>
        <p:cNvGrpSpPr/>
        <p:nvPr/>
      </p:nvGrpSpPr>
      <p:grpSpPr>
        <a:xfrm>
          <a:off x="0" y="0"/>
          <a:ext cx="0" cy="0"/>
          <a:chOff x="0" y="0"/>
          <a:chExt cx="0" cy="0"/>
        </a:xfrm>
      </p:grpSpPr>
      <p:sp>
        <p:nvSpPr>
          <p:cNvPr id="17410" name="Rectangle 2">
            <a:extLst>
              <a:ext uri="{FF2B5EF4-FFF2-40B4-BE49-F238E27FC236}">
                <a16:creationId xmlns:a16="http://schemas.microsoft.com/office/drawing/2014/main" id="{B2AD78FF-60B5-32F8-1DDF-D5310482FB6B}"/>
              </a:ext>
            </a:extLst>
          </p:cNvPr>
          <p:cNvSpPr>
            <a:spLocks noGrp="1" noChangeArrowheads="1"/>
          </p:cNvSpPr>
          <p:nvPr>
            <p:ph type="title" idx="4294967295"/>
          </p:nvPr>
        </p:nvSpPr>
        <p:spPr/>
        <p:txBody>
          <a:bodyPr/>
          <a:lstStyle/>
          <a:p>
            <a:r>
              <a:rPr lang="nb-NO" sz="2400" i="1" dirty="0" err="1"/>
              <a:t>Libraries</a:t>
            </a:r>
            <a:r>
              <a:rPr lang="nb-NO" sz="2400" i="1" dirty="0"/>
              <a:t> - </a:t>
            </a:r>
            <a:r>
              <a:rPr lang="nb-NO" sz="2400" i="1" dirty="0" err="1"/>
              <a:t>Knowledge</a:t>
            </a:r>
            <a:r>
              <a:rPr lang="nb-NO" sz="2400" i="1" dirty="0"/>
              <a:t> </a:t>
            </a:r>
            <a:r>
              <a:rPr lang="nb-NO" sz="2400" i="1" dirty="0" err="1"/>
              <a:t>Commons</a:t>
            </a:r>
            <a:r>
              <a:rPr lang="nb-NO" sz="2400" i="1" dirty="0"/>
              <a:t>, </a:t>
            </a:r>
            <a:r>
              <a:rPr lang="nb-NO" sz="2400" i="1" dirty="0" err="1"/>
              <a:t>Meeting</a:t>
            </a:r>
            <a:r>
              <a:rPr lang="nb-NO" sz="2400" i="1" dirty="0"/>
              <a:t> Place and Cultural Arena in a Digital Age</a:t>
            </a:r>
            <a:r>
              <a:rPr lang="nb-NO" sz="2400" dirty="0"/>
              <a:t> – White Paper (2009)</a:t>
            </a:r>
            <a:endParaRPr lang="en-US" sz="2400" dirty="0"/>
          </a:p>
        </p:txBody>
      </p:sp>
      <p:sp>
        <p:nvSpPr>
          <p:cNvPr id="17412" name="Text Box 4">
            <a:extLst>
              <a:ext uri="{FF2B5EF4-FFF2-40B4-BE49-F238E27FC236}">
                <a16:creationId xmlns:a16="http://schemas.microsoft.com/office/drawing/2014/main" id="{11D6413B-F812-2CCF-7760-B9DEF2B5C668}"/>
              </a:ext>
            </a:extLst>
          </p:cNvPr>
          <p:cNvSpPr txBox="1">
            <a:spLocks noChangeArrowheads="1"/>
          </p:cNvSpPr>
          <p:nvPr/>
        </p:nvSpPr>
        <p:spPr bwMode="auto">
          <a:xfrm>
            <a:off x="6281530" y="2512612"/>
            <a:ext cx="3888188" cy="3416320"/>
          </a:xfrm>
          <a:prstGeom prst="rect">
            <a:avLst/>
          </a:prstGeom>
          <a:noFill/>
          <a:ln w="9525" algn="ctr">
            <a:noFill/>
            <a:miter lim="800000"/>
            <a:headEnd/>
            <a:tailEnd/>
          </a:ln>
        </p:spPr>
        <p:txBody>
          <a:bodyPr wrap="square">
            <a:spAutoFit/>
          </a:bodyPr>
          <a:lstStyle/>
          <a:p>
            <a:pPr>
              <a:spcBef>
                <a:spcPct val="50000"/>
              </a:spcBef>
            </a:pPr>
            <a:r>
              <a:rPr lang="en-US" sz="2400" dirty="0"/>
              <a:t>“The Ministry of Culture and Church Affairs …will consider whether….it might be a solution to transfer library tasks from ABM Development (State Agency for Archives, Libraries and Museums) to the National Library.”</a:t>
            </a:r>
            <a:endParaRPr lang="nb-NO" sz="2400" dirty="0"/>
          </a:p>
        </p:txBody>
      </p:sp>
      <p:pic>
        <p:nvPicPr>
          <p:cNvPr id="5122" name="Picture 2">
            <a:extLst>
              <a:ext uri="{FF2B5EF4-FFF2-40B4-BE49-F238E27FC236}">
                <a16:creationId xmlns:a16="http://schemas.microsoft.com/office/drawing/2014/main" id="{59F7F1E6-2D37-8AB4-E082-61813A69B6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7608" y="1988841"/>
            <a:ext cx="2730500" cy="388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0382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3708D-6539-03F8-C29C-02DA939DAB3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9154DDB8-89E2-7F1D-08F2-F9789F2A798E}"/>
              </a:ext>
            </a:extLst>
          </p:cNvPr>
          <p:cNvSpPr>
            <a:spLocks noGrp="1"/>
          </p:cNvSpPr>
          <p:nvPr>
            <p:ph type="title"/>
          </p:nvPr>
        </p:nvSpPr>
        <p:spPr/>
        <p:txBody>
          <a:bodyPr/>
          <a:lstStyle/>
          <a:p>
            <a:r>
              <a:rPr lang="nb-NO" dirty="0" err="1"/>
              <a:t>Timeline</a:t>
            </a:r>
            <a:endParaRPr lang="nb-NO" dirty="0"/>
          </a:p>
        </p:txBody>
      </p:sp>
      <p:graphicFrame>
        <p:nvGraphicFramePr>
          <p:cNvPr id="4" name="Plassholder for innhold 3">
            <a:extLst>
              <a:ext uri="{FF2B5EF4-FFF2-40B4-BE49-F238E27FC236}">
                <a16:creationId xmlns:a16="http://schemas.microsoft.com/office/drawing/2014/main" id="{AB09C05E-5D83-E5E3-8339-28B2E46B3182}"/>
              </a:ext>
            </a:extLst>
          </p:cNvPr>
          <p:cNvGraphicFramePr>
            <a:graphicFrameLocks noGrp="1"/>
          </p:cNvGraphicFramePr>
          <p:nvPr>
            <p:ph idx="1"/>
            <p:extLst>
              <p:ext uri="{D42A27DB-BD31-4B8C-83A1-F6EECF244321}">
                <p14:modId xmlns:p14="http://schemas.microsoft.com/office/powerpoint/2010/main" val="1685898349"/>
              </p:ext>
            </p:extLst>
          </p:nvPr>
        </p:nvGraphicFramePr>
        <p:xfrm>
          <a:off x="886968" y="1689925"/>
          <a:ext cx="9278113" cy="45533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lassholder for bilde 10">
            <a:extLst>
              <a:ext uri="{FF2B5EF4-FFF2-40B4-BE49-F238E27FC236}">
                <a16:creationId xmlns:a16="http://schemas.microsoft.com/office/drawing/2014/main" id="{F89A7C9E-265D-89FF-BF28-614F6E49B91A}"/>
              </a:ext>
            </a:extLst>
          </p:cNvPr>
          <p:cNvPicPr>
            <a:picLocks noChangeAspect="1"/>
          </p:cNvPicPr>
          <p:nvPr/>
        </p:nvPicPr>
        <p:blipFill>
          <a:blip r:embed="rId7"/>
          <a:srcRect t="40" b="40"/>
          <a:stretch>
            <a:fillRect/>
          </a:stretch>
        </p:blipFill>
        <p:spPr>
          <a:xfrm>
            <a:off x="9891436" y="6048000"/>
            <a:ext cx="1710000" cy="411163"/>
          </a:xfrm>
          <a:prstGeom prst="rect">
            <a:avLst/>
          </a:prstGeom>
        </p:spPr>
      </p:pic>
    </p:spTree>
    <p:extLst>
      <p:ext uri="{BB962C8B-B14F-4D97-AF65-F5344CB8AC3E}">
        <p14:creationId xmlns:p14="http://schemas.microsoft.com/office/powerpoint/2010/main" val="78809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National </a:t>
            </a:r>
            <a:r>
              <a:rPr lang="nb-NO" dirty="0" err="1"/>
              <a:t>library</a:t>
            </a:r>
            <a:r>
              <a:rPr lang="nb-NO" dirty="0"/>
              <a:t> </a:t>
            </a:r>
            <a:r>
              <a:rPr lang="nb-NO" dirty="0" err="1"/>
              <a:t>mandate</a:t>
            </a:r>
            <a:endParaRPr lang="nb-NO" dirty="0"/>
          </a:p>
        </p:txBody>
      </p:sp>
      <p:sp>
        <p:nvSpPr>
          <p:cNvPr id="3" name="Plassholder for innhold 2"/>
          <p:cNvSpPr>
            <a:spLocks noGrp="1"/>
          </p:cNvSpPr>
          <p:nvPr>
            <p:ph idx="1"/>
          </p:nvPr>
        </p:nvSpPr>
        <p:spPr/>
        <p:txBody>
          <a:bodyPr>
            <a:normAutofit/>
          </a:bodyPr>
          <a:lstStyle/>
          <a:p>
            <a:pPr marL="0" indent="0">
              <a:buNone/>
            </a:pPr>
            <a:r>
              <a:rPr lang="nb-NO" dirty="0"/>
              <a:t>«</a:t>
            </a:r>
            <a:r>
              <a:rPr lang="nb-NO" dirty="0" err="1"/>
              <a:t>Drawing</a:t>
            </a:r>
            <a:r>
              <a:rPr lang="nb-NO" dirty="0"/>
              <a:t> </a:t>
            </a:r>
            <a:r>
              <a:rPr lang="nb-NO" dirty="0" err="1"/>
              <a:t>on</a:t>
            </a:r>
            <a:r>
              <a:rPr lang="nb-NO" dirty="0"/>
              <a:t> </a:t>
            </a:r>
            <a:r>
              <a:rPr lang="nb-NO" dirty="0" err="1"/>
              <a:t>our</a:t>
            </a:r>
            <a:r>
              <a:rPr lang="nb-NO" dirty="0"/>
              <a:t> </a:t>
            </a:r>
            <a:r>
              <a:rPr lang="nb-NO" dirty="0" err="1"/>
              <a:t>own</a:t>
            </a:r>
            <a:r>
              <a:rPr lang="nb-NO" dirty="0"/>
              <a:t> </a:t>
            </a:r>
            <a:r>
              <a:rPr lang="nb-NO" dirty="0" err="1"/>
              <a:t>experience</a:t>
            </a:r>
            <a:r>
              <a:rPr lang="nb-NO" dirty="0"/>
              <a:t> and </a:t>
            </a:r>
            <a:r>
              <a:rPr lang="nb-NO" dirty="0" err="1"/>
              <a:t>the</a:t>
            </a:r>
            <a:r>
              <a:rPr lang="nb-NO" dirty="0"/>
              <a:t> </a:t>
            </a:r>
            <a:r>
              <a:rPr lang="nb-NO" dirty="0" err="1"/>
              <a:t>evolution</a:t>
            </a:r>
            <a:r>
              <a:rPr lang="nb-NO" dirty="0"/>
              <a:t> </a:t>
            </a:r>
            <a:r>
              <a:rPr lang="nb-NO" dirty="0" err="1"/>
              <a:t>of</a:t>
            </a:r>
            <a:r>
              <a:rPr lang="nb-NO" dirty="0"/>
              <a:t> </a:t>
            </a:r>
            <a:r>
              <a:rPr lang="nb-NO" dirty="0" err="1"/>
              <a:t>our</a:t>
            </a:r>
            <a:r>
              <a:rPr lang="nb-NO" dirty="0"/>
              <a:t> </a:t>
            </a:r>
            <a:r>
              <a:rPr lang="nb-NO" dirty="0" err="1"/>
              <a:t>own</a:t>
            </a:r>
            <a:r>
              <a:rPr lang="nb-NO" dirty="0"/>
              <a:t> services, Nasjonalbiblioteket has a </a:t>
            </a:r>
            <a:r>
              <a:rPr lang="nb-NO" dirty="0" err="1"/>
              <a:t>particular</a:t>
            </a:r>
            <a:r>
              <a:rPr lang="nb-NO" dirty="0"/>
              <a:t> </a:t>
            </a:r>
            <a:r>
              <a:rPr lang="nb-NO" dirty="0" err="1"/>
              <a:t>responsibility</a:t>
            </a:r>
            <a:r>
              <a:rPr lang="nb-NO" dirty="0"/>
              <a:t> to </a:t>
            </a:r>
            <a:r>
              <a:rPr lang="nb-NO" b="1" dirty="0" err="1"/>
              <a:t>develop</a:t>
            </a:r>
            <a:r>
              <a:rPr lang="nb-NO" b="1" dirty="0"/>
              <a:t> and </a:t>
            </a:r>
            <a:r>
              <a:rPr lang="nb-NO" b="1" dirty="0" err="1"/>
              <a:t>strengthen</a:t>
            </a:r>
            <a:r>
              <a:rPr lang="nb-NO" b="1" dirty="0"/>
              <a:t> </a:t>
            </a:r>
            <a:r>
              <a:rPr lang="nb-NO" b="1" dirty="0" err="1"/>
              <a:t>the</a:t>
            </a:r>
            <a:r>
              <a:rPr lang="nb-NO" b="1" dirty="0"/>
              <a:t> </a:t>
            </a:r>
            <a:r>
              <a:rPr lang="nb-NO" b="1" dirty="0" err="1"/>
              <a:t>role</a:t>
            </a:r>
            <a:r>
              <a:rPr lang="nb-NO" b="1" dirty="0"/>
              <a:t> </a:t>
            </a:r>
            <a:r>
              <a:rPr lang="nb-NO" b="1" dirty="0" err="1"/>
              <a:t>of</a:t>
            </a:r>
            <a:r>
              <a:rPr lang="nb-NO" b="1" dirty="0"/>
              <a:t> </a:t>
            </a:r>
            <a:r>
              <a:rPr lang="nb-NO" b="1" dirty="0" err="1"/>
              <a:t>libraries</a:t>
            </a:r>
            <a:r>
              <a:rPr lang="nb-NO" b="1" dirty="0"/>
              <a:t> </a:t>
            </a:r>
            <a:r>
              <a:rPr lang="nb-NO" b="1" dirty="0" err="1"/>
              <a:t>across</a:t>
            </a:r>
            <a:r>
              <a:rPr lang="nb-NO" b="1" dirty="0"/>
              <a:t> </a:t>
            </a:r>
            <a:r>
              <a:rPr lang="nb-NO" b="1" dirty="0" err="1"/>
              <a:t>the</a:t>
            </a:r>
            <a:r>
              <a:rPr lang="nb-NO" b="1" dirty="0"/>
              <a:t> country as </a:t>
            </a:r>
            <a:r>
              <a:rPr lang="nb-NO" b="1" dirty="0" err="1"/>
              <a:t>active</a:t>
            </a:r>
            <a:r>
              <a:rPr lang="nb-NO" b="1" dirty="0"/>
              <a:t> and relevant </a:t>
            </a:r>
            <a:r>
              <a:rPr lang="nb-NO" b="1" dirty="0" err="1"/>
              <a:t>institutions</a:t>
            </a:r>
            <a:r>
              <a:rPr lang="nb-NO" dirty="0"/>
              <a:t> </a:t>
            </a:r>
            <a:r>
              <a:rPr lang="nb-NO" dirty="0" err="1"/>
              <a:t>within</a:t>
            </a:r>
            <a:r>
              <a:rPr lang="nb-NO" dirty="0"/>
              <a:t> Norwegian </a:t>
            </a:r>
            <a:r>
              <a:rPr lang="nb-NO" dirty="0" err="1"/>
              <a:t>society</a:t>
            </a:r>
            <a:r>
              <a:rPr lang="nb-NO" dirty="0"/>
              <a:t>.»</a:t>
            </a:r>
          </a:p>
          <a:p>
            <a:pPr marL="0" indent="0">
              <a:buNone/>
            </a:pPr>
            <a:r>
              <a:rPr lang="nb-NO" dirty="0"/>
              <a:t>«As </a:t>
            </a:r>
            <a:r>
              <a:rPr lang="nb-NO" dirty="0" err="1"/>
              <a:t>the</a:t>
            </a:r>
            <a:r>
              <a:rPr lang="nb-NO" dirty="0"/>
              <a:t> </a:t>
            </a:r>
            <a:r>
              <a:rPr lang="nb-NO" b="1" dirty="0" err="1"/>
              <a:t>national</a:t>
            </a:r>
            <a:r>
              <a:rPr lang="nb-NO" b="1" dirty="0"/>
              <a:t> </a:t>
            </a:r>
            <a:r>
              <a:rPr lang="nb-NO" b="1" dirty="0" err="1"/>
              <a:t>development</a:t>
            </a:r>
            <a:r>
              <a:rPr lang="nb-NO" b="1" dirty="0"/>
              <a:t> </a:t>
            </a:r>
            <a:r>
              <a:rPr lang="nb-NO" b="1" dirty="0" err="1"/>
              <a:t>agency</a:t>
            </a:r>
            <a:r>
              <a:rPr lang="nb-NO" b="1" dirty="0"/>
              <a:t> </a:t>
            </a:r>
            <a:r>
              <a:rPr lang="nb-NO" dirty="0"/>
              <a:t>for </a:t>
            </a:r>
            <a:r>
              <a:rPr lang="nb-NO" dirty="0" err="1"/>
              <a:t>the</a:t>
            </a:r>
            <a:r>
              <a:rPr lang="nb-NO" dirty="0"/>
              <a:t> </a:t>
            </a:r>
            <a:r>
              <a:rPr lang="nb-NO" dirty="0" err="1"/>
              <a:t>library</a:t>
            </a:r>
            <a:r>
              <a:rPr lang="nb-NO" dirty="0"/>
              <a:t> </a:t>
            </a:r>
            <a:r>
              <a:rPr lang="nb-NO" dirty="0" err="1"/>
              <a:t>sector</a:t>
            </a:r>
            <a:r>
              <a:rPr lang="nb-NO" dirty="0"/>
              <a:t>, Nasjonalbiblioteket </a:t>
            </a:r>
            <a:r>
              <a:rPr lang="nb-NO" dirty="0" err="1"/>
              <a:t>helps</a:t>
            </a:r>
            <a:r>
              <a:rPr lang="nb-NO" dirty="0"/>
              <a:t> to </a:t>
            </a:r>
            <a:r>
              <a:rPr lang="nb-NO" b="1" dirty="0" err="1"/>
              <a:t>shape</a:t>
            </a:r>
            <a:r>
              <a:rPr lang="nb-NO" b="1" dirty="0"/>
              <a:t> and </a:t>
            </a:r>
            <a:r>
              <a:rPr lang="nb-NO" b="1" dirty="0" err="1"/>
              <a:t>implement</a:t>
            </a:r>
            <a:r>
              <a:rPr lang="nb-NO" b="1" dirty="0"/>
              <a:t> </a:t>
            </a:r>
            <a:r>
              <a:rPr lang="nb-NO" b="1" dirty="0" err="1"/>
              <a:t>central</a:t>
            </a:r>
            <a:r>
              <a:rPr lang="nb-NO" b="1" dirty="0"/>
              <a:t> </a:t>
            </a:r>
            <a:r>
              <a:rPr lang="nb-NO" b="1" dirty="0" err="1"/>
              <a:t>government</a:t>
            </a:r>
            <a:r>
              <a:rPr lang="nb-NO" b="1" dirty="0"/>
              <a:t> policy for </a:t>
            </a:r>
            <a:r>
              <a:rPr lang="nb-NO" b="1" dirty="0" err="1"/>
              <a:t>public</a:t>
            </a:r>
            <a:r>
              <a:rPr lang="nb-NO" b="1" dirty="0"/>
              <a:t> and </a:t>
            </a:r>
            <a:r>
              <a:rPr lang="nb-NO" b="1" dirty="0" err="1"/>
              <a:t>specialist</a:t>
            </a:r>
            <a:r>
              <a:rPr lang="nb-NO" b="1" dirty="0"/>
              <a:t> </a:t>
            </a:r>
            <a:r>
              <a:rPr lang="nb-NO" b="1" dirty="0" err="1"/>
              <a:t>libraries</a:t>
            </a:r>
            <a:r>
              <a:rPr lang="nb-NO" dirty="0"/>
              <a:t>. Nasjonalbiblioteket is a </a:t>
            </a:r>
            <a:r>
              <a:rPr lang="nb-NO" dirty="0" err="1"/>
              <a:t>national</a:t>
            </a:r>
            <a:r>
              <a:rPr lang="nb-NO" dirty="0"/>
              <a:t> centre </a:t>
            </a:r>
            <a:r>
              <a:rPr lang="nb-NO" dirty="0" err="1"/>
              <a:t>of</a:t>
            </a:r>
            <a:r>
              <a:rPr lang="nb-NO" dirty="0"/>
              <a:t> </a:t>
            </a:r>
            <a:r>
              <a:rPr lang="nb-NO" dirty="0" err="1"/>
              <a:t>expertise</a:t>
            </a:r>
            <a:r>
              <a:rPr lang="nb-NO" dirty="0"/>
              <a:t> and a </a:t>
            </a:r>
            <a:r>
              <a:rPr lang="nb-NO" dirty="0" err="1"/>
              <a:t>central</a:t>
            </a:r>
            <a:r>
              <a:rPr lang="nb-NO" dirty="0"/>
              <a:t> </a:t>
            </a:r>
            <a:r>
              <a:rPr lang="nb-NO" b="1" dirty="0" err="1"/>
              <a:t>resource</a:t>
            </a:r>
            <a:r>
              <a:rPr lang="nb-NO" b="1" dirty="0"/>
              <a:t> for </a:t>
            </a:r>
            <a:r>
              <a:rPr lang="nb-NO" b="1" dirty="0" err="1"/>
              <a:t>other</a:t>
            </a:r>
            <a:r>
              <a:rPr lang="nb-NO" b="1" dirty="0"/>
              <a:t> </a:t>
            </a:r>
            <a:r>
              <a:rPr lang="nb-NO" b="1" dirty="0" err="1"/>
              <a:t>institutions</a:t>
            </a:r>
            <a:r>
              <a:rPr lang="nb-NO" b="1" dirty="0"/>
              <a:t> </a:t>
            </a:r>
            <a:r>
              <a:rPr lang="nb-NO" dirty="0"/>
              <a:t>in </a:t>
            </a:r>
            <a:r>
              <a:rPr lang="nb-NO" dirty="0" err="1"/>
              <a:t>the</a:t>
            </a:r>
            <a:r>
              <a:rPr lang="nb-NO" dirty="0"/>
              <a:t> </a:t>
            </a:r>
            <a:r>
              <a:rPr lang="nb-NO" dirty="0" err="1"/>
              <a:t>library</a:t>
            </a:r>
            <a:r>
              <a:rPr lang="nb-NO" dirty="0"/>
              <a:t> and </a:t>
            </a:r>
            <a:r>
              <a:rPr lang="nb-NO" dirty="0" err="1"/>
              <a:t>cultural</a:t>
            </a:r>
            <a:r>
              <a:rPr lang="nb-NO" dirty="0"/>
              <a:t> </a:t>
            </a:r>
            <a:r>
              <a:rPr lang="nb-NO" dirty="0" err="1"/>
              <a:t>sector</a:t>
            </a:r>
            <a:r>
              <a:rPr lang="nb-NO" dirty="0"/>
              <a:t>.»</a:t>
            </a:r>
          </a:p>
        </p:txBody>
      </p:sp>
    </p:spTree>
    <p:extLst>
      <p:ext uri="{BB962C8B-B14F-4D97-AF65-F5344CB8AC3E}">
        <p14:creationId xmlns:p14="http://schemas.microsoft.com/office/powerpoint/2010/main" val="1124904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84CFA-998C-1F5B-7DDA-BA790B8897F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FADA59A1-C988-8F64-1A2F-48A496D8F9C4}"/>
              </a:ext>
            </a:extLst>
          </p:cNvPr>
          <p:cNvSpPr>
            <a:spLocks noGrp="1"/>
          </p:cNvSpPr>
          <p:nvPr>
            <p:ph type="title"/>
          </p:nvPr>
        </p:nvSpPr>
        <p:spPr/>
        <p:txBody>
          <a:bodyPr/>
          <a:lstStyle/>
          <a:p>
            <a:r>
              <a:rPr lang="nb-NO" dirty="0" err="1"/>
              <a:t>Timeline</a:t>
            </a:r>
            <a:endParaRPr lang="nb-NO" dirty="0"/>
          </a:p>
        </p:txBody>
      </p:sp>
      <p:graphicFrame>
        <p:nvGraphicFramePr>
          <p:cNvPr id="4" name="Plassholder for innhold 3">
            <a:extLst>
              <a:ext uri="{FF2B5EF4-FFF2-40B4-BE49-F238E27FC236}">
                <a16:creationId xmlns:a16="http://schemas.microsoft.com/office/drawing/2014/main" id="{0864530B-B027-0C29-4D06-C7A892C967E3}"/>
              </a:ext>
            </a:extLst>
          </p:cNvPr>
          <p:cNvGraphicFramePr>
            <a:graphicFrameLocks noGrp="1"/>
          </p:cNvGraphicFramePr>
          <p:nvPr>
            <p:ph idx="1"/>
            <p:extLst>
              <p:ext uri="{D42A27DB-BD31-4B8C-83A1-F6EECF244321}">
                <p14:modId xmlns:p14="http://schemas.microsoft.com/office/powerpoint/2010/main" val="3790934275"/>
              </p:ext>
            </p:extLst>
          </p:nvPr>
        </p:nvGraphicFramePr>
        <p:xfrm>
          <a:off x="886968" y="1689925"/>
          <a:ext cx="9278113" cy="45533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lassholder for bilde 10">
            <a:extLst>
              <a:ext uri="{FF2B5EF4-FFF2-40B4-BE49-F238E27FC236}">
                <a16:creationId xmlns:a16="http://schemas.microsoft.com/office/drawing/2014/main" id="{5E859836-63B5-FAB4-EC7C-9E3DAE0D250A}"/>
              </a:ext>
            </a:extLst>
          </p:cNvPr>
          <p:cNvPicPr>
            <a:picLocks noChangeAspect="1"/>
          </p:cNvPicPr>
          <p:nvPr/>
        </p:nvPicPr>
        <p:blipFill>
          <a:blip r:embed="rId7"/>
          <a:srcRect t="40" b="40"/>
          <a:stretch>
            <a:fillRect/>
          </a:stretch>
        </p:blipFill>
        <p:spPr>
          <a:xfrm>
            <a:off x="9891436" y="6048000"/>
            <a:ext cx="1710000" cy="411163"/>
          </a:xfrm>
          <a:prstGeom prst="rect">
            <a:avLst/>
          </a:prstGeom>
        </p:spPr>
      </p:pic>
    </p:spTree>
    <p:extLst>
      <p:ext uri="{BB962C8B-B14F-4D97-AF65-F5344CB8AC3E}">
        <p14:creationId xmlns:p14="http://schemas.microsoft.com/office/powerpoint/2010/main" val="1121579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800" dirty="0"/>
              <a:t>Public Library </a:t>
            </a:r>
            <a:r>
              <a:rPr lang="nb-NO" sz="2800" dirty="0" err="1"/>
              <a:t>Act</a:t>
            </a:r>
            <a:r>
              <a:rPr lang="nb-NO" sz="2800" dirty="0"/>
              <a:t> - </a:t>
            </a:r>
            <a:br>
              <a:rPr lang="nb-NO" sz="2800" dirty="0"/>
            </a:br>
            <a:r>
              <a:rPr lang="nb-NO" sz="2800" dirty="0" err="1"/>
              <a:t>Statutory</a:t>
            </a:r>
            <a:r>
              <a:rPr lang="nb-NO" sz="2800" dirty="0"/>
              <a:t> </a:t>
            </a:r>
            <a:r>
              <a:rPr lang="nb-NO" sz="2800" dirty="0" err="1"/>
              <a:t>objectives</a:t>
            </a:r>
            <a:r>
              <a:rPr lang="nb-NO" sz="2800" dirty="0"/>
              <a:t> (§1) as </a:t>
            </a:r>
            <a:r>
              <a:rPr lang="nb-NO" sz="2800" dirty="0" err="1"/>
              <a:t>of</a:t>
            </a:r>
            <a:r>
              <a:rPr lang="nb-NO" sz="2800" dirty="0"/>
              <a:t> 1 Jan 2014</a:t>
            </a:r>
          </a:p>
        </p:txBody>
      </p:sp>
      <p:sp>
        <p:nvSpPr>
          <p:cNvPr id="3" name="Plassholder for innhold 2"/>
          <p:cNvSpPr>
            <a:spLocks noGrp="1"/>
          </p:cNvSpPr>
          <p:nvPr>
            <p:ph idx="1"/>
          </p:nvPr>
        </p:nvSpPr>
        <p:spPr/>
        <p:txBody>
          <a:bodyPr/>
          <a:lstStyle/>
          <a:p>
            <a:pPr marL="0" indent="0"/>
            <a:r>
              <a:rPr lang="en-US" sz="2000" dirty="0"/>
              <a:t>The task of public libraries is to promote the spread of information, education and other cultural activities through </a:t>
            </a:r>
            <a:r>
              <a:rPr lang="en-US" sz="2000" b="1" dirty="0"/>
              <a:t>active dissemination </a:t>
            </a:r>
            <a:r>
              <a:rPr lang="en-US" sz="2000" dirty="0"/>
              <a:t>and by making books and other media available for the free use of all the inhabitants of Norway. </a:t>
            </a:r>
          </a:p>
          <a:p>
            <a:pPr marL="0" indent="0"/>
            <a:r>
              <a:rPr lang="en-US" sz="2000" dirty="0"/>
              <a:t>Public libraries are to be an </a:t>
            </a:r>
            <a:r>
              <a:rPr lang="en-US" sz="2000" b="1" dirty="0"/>
              <a:t>independent meeting place and arena for public discussions and debates</a:t>
            </a:r>
            <a:r>
              <a:rPr lang="en-US" sz="2000" dirty="0"/>
              <a:t>. </a:t>
            </a:r>
          </a:p>
          <a:p>
            <a:pPr marL="0" indent="0"/>
            <a:r>
              <a:rPr lang="en-US" sz="2000" dirty="0"/>
              <a:t>The individual library shall place emphasis on quality, versatility and topical relevance in its services for children and adults. </a:t>
            </a:r>
          </a:p>
          <a:p>
            <a:pPr marL="0" indent="0"/>
            <a:r>
              <a:rPr lang="en-US" sz="2000" dirty="0"/>
              <a:t>The library’s contents and services are to be made known. </a:t>
            </a:r>
          </a:p>
          <a:p>
            <a:pPr marL="0" indent="0"/>
            <a:r>
              <a:rPr lang="en-US" sz="2000" dirty="0"/>
              <a:t>The public libraries are part of a national library system.</a:t>
            </a:r>
            <a:br>
              <a:rPr lang="en-US" sz="2000" dirty="0"/>
            </a:br>
            <a:br>
              <a:rPr lang="en-US" sz="2000" dirty="0"/>
            </a:br>
            <a:r>
              <a:rPr lang="nb-NO" sz="1400" dirty="0">
                <a:hlinkClick r:id="rId2"/>
              </a:rPr>
              <a:t>http://www.nb.no/content/download/8330/82005/file/4297-EN-%20nasjonalbiblioteket.pdf</a:t>
            </a:r>
            <a:endParaRPr lang="nb-NO" sz="1400" dirty="0"/>
          </a:p>
          <a:p>
            <a:pPr marL="0" indent="0"/>
            <a:endParaRPr lang="nb-NO" sz="2200" dirty="0"/>
          </a:p>
        </p:txBody>
      </p:sp>
    </p:spTree>
    <p:extLst>
      <p:ext uri="{BB962C8B-B14F-4D97-AF65-F5344CB8AC3E}">
        <p14:creationId xmlns:p14="http://schemas.microsoft.com/office/powerpoint/2010/main" val="529100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Norwegian houses </a:t>
            </a:r>
            <a:r>
              <a:rPr lang="nb-NO" dirty="0" err="1"/>
              <a:t>of</a:t>
            </a:r>
            <a:r>
              <a:rPr lang="nb-NO" dirty="0"/>
              <a:t> </a:t>
            </a:r>
            <a:r>
              <a:rPr lang="nb-NO" dirty="0" err="1"/>
              <a:t>literature</a:t>
            </a:r>
            <a:r>
              <a:rPr lang="nb-NO" dirty="0"/>
              <a:t> …</a:t>
            </a:r>
          </a:p>
        </p:txBody>
      </p:sp>
      <p:pic>
        <p:nvPicPr>
          <p:cNvPr id="10" name="Plassholder for innhold 9"/>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51584" y="1988840"/>
            <a:ext cx="3840426" cy="2880320"/>
          </a:xfr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9937" y="2276872"/>
            <a:ext cx="3905335" cy="2841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9737" y="3429001"/>
            <a:ext cx="4221337" cy="2812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kstSylinder 2">
            <a:extLst>
              <a:ext uri="{FF2B5EF4-FFF2-40B4-BE49-F238E27FC236}">
                <a16:creationId xmlns:a16="http://schemas.microsoft.com/office/drawing/2014/main" id="{004F1380-B2BA-FFF3-FC01-C2235D97ED94}"/>
              </a:ext>
            </a:extLst>
          </p:cNvPr>
          <p:cNvSpPr txBox="1"/>
          <p:nvPr/>
        </p:nvSpPr>
        <p:spPr>
          <a:xfrm>
            <a:off x="8129016" y="5406008"/>
            <a:ext cx="1938528" cy="461665"/>
          </a:xfrm>
          <a:prstGeom prst="rect">
            <a:avLst/>
          </a:prstGeom>
          <a:noFill/>
        </p:spPr>
        <p:txBody>
          <a:bodyPr wrap="square" rtlCol="0">
            <a:spAutoFit/>
          </a:bodyPr>
          <a:lstStyle/>
          <a:p>
            <a:r>
              <a:rPr lang="nb-NO" sz="2400" b="1" dirty="0"/>
              <a:t>Fredrikstad</a:t>
            </a:r>
          </a:p>
        </p:txBody>
      </p:sp>
      <p:sp>
        <p:nvSpPr>
          <p:cNvPr id="5" name="TekstSylinder 4">
            <a:extLst>
              <a:ext uri="{FF2B5EF4-FFF2-40B4-BE49-F238E27FC236}">
                <a16:creationId xmlns:a16="http://schemas.microsoft.com/office/drawing/2014/main" id="{B96C2B13-0A9D-C461-D982-ADB81DC3C79C}"/>
              </a:ext>
            </a:extLst>
          </p:cNvPr>
          <p:cNvSpPr txBox="1"/>
          <p:nvPr/>
        </p:nvSpPr>
        <p:spPr>
          <a:xfrm>
            <a:off x="1149096" y="2676144"/>
            <a:ext cx="1600200" cy="523220"/>
          </a:xfrm>
          <a:prstGeom prst="rect">
            <a:avLst/>
          </a:prstGeom>
          <a:noFill/>
        </p:spPr>
        <p:txBody>
          <a:bodyPr wrap="square" rtlCol="0">
            <a:spAutoFit/>
          </a:bodyPr>
          <a:lstStyle/>
          <a:p>
            <a:r>
              <a:rPr lang="nb-NO" sz="2800" b="1" dirty="0"/>
              <a:t>Oslo</a:t>
            </a:r>
            <a:endParaRPr lang="nb-NO" b="1" dirty="0"/>
          </a:p>
        </p:txBody>
      </p:sp>
      <p:sp>
        <p:nvSpPr>
          <p:cNvPr id="9" name="TekstSylinder 8">
            <a:extLst>
              <a:ext uri="{FF2B5EF4-FFF2-40B4-BE49-F238E27FC236}">
                <a16:creationId xmlns:a16="http://schemas.microsoft.com/office/drawing/2014/main" id="{8CE11C3D-0624-12C8-846E-522C120F1D84}"/>
              </a:ext>
            </a:extLst>
          </p:cNvPr>
          <p:cNvSpPr txBox="1"/>
          <p:nvPr/>
        </p:nvSpPr>
        <p:spPr>
          <a:xfrm>
            <a:off x="9432224" y="2445311"/>
            <a:ext cx="1938528" cy="461665"/>
          </a:xfrm>
          <a:prstGeom prst="rect">
            <a:avLst/>
          </a:prstGeom>
          <a:noFill/>
        </p:spPr>
        <p:txBody>
          <a:bodyPr wrap="square" rtlCol="0">
            <a:spAutoFit/>
          </a:bodyPr>
          <a:lstStyle/>
          <a:p>
            <a:r>
              <a:rPr lang="nb-NO" sz="2400" b="1" dirty="0"/>
              <a:t>Bergen</a:t>
            </a:r>
          </a:p>
        </p:txBody>
      </p:sp>
    </p:spTree>
    <p:extLst>
      <p:ext uri="{BB962C8B-B14F-4D97-AF65-F5344CB8AC3E}">
        <p14:creationId xmlns:p14="http://schemas.microsoft.com/office/powerpoint/2010/main" val="4153983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dirty="0"/>
          </a:p>
        </p:txBody>
      </p:sp>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83420" y="548681"/>
            <a:ext cx="4592712" cy="2870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36039" y="260648"/>
            <a:ext cx="3672408" cy="229525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79576" y="2708920"/>
            <a:ext cx="4608512"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35960" y="2204864"/>
            <a:ext cx="3744416" cy="23402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40016" y="3933057"/>
            <a:ext cx="3672408" cy="2295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Ellipse 4"/>
          <p:cNvSpPr/>
          <p:nvPr/>
        </p:nvSpPr>
        <p:spPr>
          <a:xfrm>
            <a:off x="2783632" y="620688"/>
            <a:ext cx="1584176" cy="9361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rgbClr val="FF0000"/>
              </a:solidFill>
            </a:endParaRPr>
          </a:p>
        </p:txBody>
      </p:sp>
      <p:sp>
        <p:nvSpPr>
          <p:cNvPr id="6" name="Ellipse 5"/>
          <p:cNvSpPr/>
          <p:nvPr/>
        </p:nvSpPr>
        <p:spPr>
          <a:xfrm>
            <a:off x="6528048" y="476672"/>
            <a:ext cx="2808312" cy="7200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Ellipse 6"/>
          <p:cNvSpPr/>
          <p:nvPr/>
        </p:nvSpPr>
        <p:spPr>
          <a:xfrm>
            <a:off x="3071664" y="3023955"/>
            <a:ext cx="2664296" cy="105311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Ellipse 7"/>
          <p:cNvSpPr/>
          <p:nvPr/>
        </p:nvSpPr>
        <p:spPr>
          <a:xfrm>
            <a:off x="6160789" y="2435957"/>
            <a:ext cx="1764196"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Ellipse 8"/>
          <p:cNvSpPr/>
          <p:nvPr/>
        </p:nvSpPr>
        <p:spPr>
          <a:xfrm>
            <a:off x="6816080" y="3928555"/>
            <a:ext cx="2088232" cy="11521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195039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0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09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10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10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5800C-547C-CF11-5D08-34D9DEA18976}"/>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CEFC6CA1-3675-E8BF-E5E8-B4A2D6A23C93}"/>
              </a:ext>
            </a:extLst>
          </p:cNvPr>
          <p:cNvSpPr>
            <a:spLocks noGrp="1"/>
          </p:cNvSpPr>
          <p:nvPr>
            <p:ph type="body" sz="quarter" idx="12"/>
          </p:nvPr>
        </p:nvSpPr>
        <p:spPr/>
        <p:txBody>
          <a:bodyPr>
            <a:normAutofit lnSpcReduction="10000"/>
          </a:bodyPr>
          <a:lstStyle/>
          <a:p>
            <a:pPr marL="0" indent="0">
              <a:buNone/>
            </a:pPr>
            <a:r>
              <a:rPr lang="en-US" dirty="0"/>
              <a:t>“There are </a:t>
            </a:r>
            <a:r>
              <a:rPr lang="en-US" b="1" dirty="0"/>
              <a:t>two particular challenges </a:t>
            </a:r>
            <a:r>
              <a:rPr lang="en-US" dirty="0"/>
              <a:t>in relation to the development of modern public libraries. One is to find their </a:t>
            </a:r>
            <a:r>
              <a:rPr lang="en-US" b="1" dirty="0"/>
              <a:t>role in the digital society </a:t>
            </a:r>
            <a:r>
              <a:rPr lang="en-US" dirty="0"/>
              <a:t>when new services are increasingly available directly online. The other is to develop services in response to the </a:t>
            </a:r>
            <a:r>
              <a:rPr lang="en-US" b="1" dirty="0"/>
              <a:t>challenge of establishing literature houses</a:t>
            </a:r>
            <a:r>
              <a:rPr lang="en-US" dirty="0"/>
              <a:t> in many municipalities.”</a:t>
            </a:r>
          </a:p>
          <a:p>
            <a:pPr marL="0" indent="0">
              <a:buNone/>
            </a:pPr>
            <a:endParaRPr lang="en-US" dirty="0"/>
          </a:p>
          <a:p>
            <a:pPr marL="0" indent="0">
              <a:buNone/>
            </a:pPr>
            <a:r>
              <a:rPr lang="en-US" sz="2400" dirty="0"/>
              <a:t>Letter from the National Library to the Ministry, Dec 2013</a:t>
            </a:r>
          </a:p>
          <a:p>
            <a:pPr marL="0" indent="0">
              <a:buNone/>
            </a:pPr>
            <a:endParaRPr lang="en-US" dirty="0"/>
          </a:p>
        </p:txBody>
      </p:sp>
      <p:sp>
        <p:nvSpPr>
          <p:cNvPr id="4" name="Tittel 3">
            <a:extLst>
              <a:ext uri="{FF2B5EF4-FFF2-40B4-BE49-F238E27FC236}">
                <a16:creationId xmlns:a16="http://schemas.microsoft.com/office/drawing/2014/main" id="{02587C06-F929-9627-96C6-D5043F718F21}"/>
              </a:ext>
            </a:extLst>
          </p:cNvPr>
          <p:cNvSpPr>
            <a:spLocks noGrp="1"/>
          </p:cNvSpPr>
          <p:nvPr>
            <p:ph type="title"/>
          </p:nvPr>
        </p:nvSpPr>
        <p:spPr/>
        <p:txBody>
          <a:bodyPr/>
          <a:lstStyle/>
          <a:p>
            <a:r>
              <a:rPr lang="nb-NO" dirty="0"/>
              <a:t>Challenges 2013/2014</a:t>
            </a:r>
          </a:p>
        </p:txBody>
      </p:sp>
    </p:spTree>
    <p:extLst>
      <p:ext uri="{BB962C8B-B14F-4D97-AF65-F5344CB8AC3E}">
        <p14:creationId xmlns:p14="http://schemas.microsoft.com/office/powerpoint/2010/main" val="2636454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Strategy</a:t>
            </a:r>
            <a:r>
              <a:rPr lang="nb-NO" dirty="0"/>
              <a:t> </a:t>
            </a:r>
            <a:r>
              <a:rPr lang="nb-NO" dirty="0" err="1"/>
              <a:t>process</a:t>
            </a:r>
            <a:r>
              <a:rPr lang="nb-NO" dirty="0"/>
              <a:t> </a:t>
            </a:r>
            <a:r>
              <a:rPr lang="nb-NO" dirty="0" err="1"/>
              <a:t>launched</a:t>
            </a:r>
            <a:endParaRPr lang="nb-NO" dirty="0"/>
          </a:p>
        </p:txBody>
      </p:sp>
      <p:sp>
        <p:nvSpPr>
          <p:cNvPr id="3" name="Plassholder for innhold 2"/>
          <p:cNvSpPr>
            <a:spLocks noGrp="1"/>
          </p:cNvSpPr>
          <p:nvPr>
            <p:ph idx="1"/>
          </p:nvPr>
        </p:nvSpPr>
        <p:spPr/>
        <p:txBody>
          <a:bodyPr/>
          <a:lstStyle/>
          <a:p>
            <a:pPr fontAlgn="ctr">
              <a:buFont typeface="Arial" panose="020B0604020202020204" pitchFamily="34" charset="0"/>
              <a:buChar char="•"/>
            </a:pPr>
            <a:r>
              <a:rPr lang="en-GB" sz="1800" dirty="0"/>
              <a:t>Submission of proposals from the National Library and Arts Council Norway for the development of public libraries (Feb 2014)</a:t>
            </a:r>
          </a:p>
          <a:p>
            <a:pPr fontAlgn="ctr">
              <a:buFont typeface="Arial" panose="020B0604020202020204" pitchFamily="34" charset="0"/>
              <a:buChar char="•"/>
            </a:pPr>
            <a:r>
              <a:rPr lang="en-GB" sz="1800" dirty="0"/>
              <a:t>Innovation meeting arranged by the Ministry (May 2014)</a:t>
            </a:r>
          </a:p>
          <a:p>
            <a:pPr fontAlgn="ctr">
              <a:buFont typeface="Arial" panose="020B0604020202020204" pitchFamily="34" charset="0"/>
              <a:buChar char="•"/>
            </a:pPr>
            <a:r>
              <a:rPr lang="en-GB" sz="1800" dirty="0"/>
              <a:t>Working group and reference group set up (Autumn 2014)</a:t>
            </a:r>
          </a:p>
          <a:p>
            <a:pPr fontAlgn="ctr">
              <a:buFont typeface="Arial" panose="020B0604020202020204" pitchFamily="34" charset="0"/>
              <a:buChar char="•"/>
            </a:pPr>
            <a:r>
              <a:rPr lang="nb-NO" sz="1800" dirty="0"/>
              <a:t>Reports (spring/summer 2015)</a:t>
            </a:r>
          </a:p>
          <a:p>
            <a:pPr fontAlgn="ctr">
              <a:buFont typeface="Arial" panose="020B0604020202020204" pitchFamily="34" charset="0"/>
              <a:buChar char="•"/>
            </a:pPr>
            <a:endParaRPr lang="nb-NO" sz="1800"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86171" y="3900548"/>
            <a:ext cx="1661757" cy="235057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62089" y="3900548"/>
            <a:ext cx="1662104" cy="235057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6468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dirty="0"/>
              <a:t>Survey of library use 2015</a:t>
            </a:r>
            <a:endParaRPr lang="nb-NO" dirty="0"/>
          </a:p>
        </p:txBody>
      </p:sp>
      <p:sp>
        <p:nvSpPr>
          <p:cNvPr id="3" name="Plassholder for innhold 2"/>
          <p:cNvSpPr>
            <a:spLocks noGrp="1"/>
          </p:cNvSpPr>
          <p:nvPr>
            <p:ph idx="1"/>
          </p:nvPr>
        </p:nvSpPr>
        <p:spPr/>
        <p:txBody>
          <a:bodyPr/>
          <a:lstStyle/>
          <a:p>
            <a:r>
              <a:rPr lang="en-US" sz="2000" dirty="0"/>
              <a:t>Four out of ten people visited a public library last year, compared with about five in ten in 2005</a:t>
            </a:r>
          </a:p>
          <a:p>
            <a:pPr>
              <a:buFont typeface="Arial" panose="020B0604020202020204" pitchFamily="34" charset="0"/>
              <a:buChar char="•"/>
            </a:pPr>
            <a:r>
              <a:rPr lang="en-US" sz="2000" dirty="0"/>
              <a:t>The reduction is particularly significant for the 16-24 age group</a:t>
            </a:r>
          </a:p>
          <a:p>
            <a:pPr>
              <a:buFont typeface="Arial" panose="020B0604020202020204" pitchFamily="34" charset="0"/>
              <a:buChar char="•"/>
            </a:pPr>
            <a:r>
              <a:rPr lang="en-US" sz="2000" dirty="0"/>
              <a:t>Two thirds of children and young people used libraries in the last 12 months</a:t>
            </a:r>
          </a:p>
          <a:p>
            <a:pPr>
              <a:buFont typeface="Arial" panose="020B0604020202020204" pitchFamily="34" charset="0"/>
              <a:buChar char="•"/>
            </a:pPr>
            <a:r>
              <a:rPr lang="en-US" sz="2000" dirty="0"/>
              <a:t>The number using the libraries’ online services has increased</a:t>
            </a:r>
          </a:p>
          <a:p>
            <a:pPr>
              <a:buFont typeface="Arial" panose="020B0604020202020204" pitchFamily="34" charset="0"/>
              <a:buChar char="•"/>
            </a:pPr>
            <a:r>
              <a:rPr lang="en-US" sz="2000" dirty="0"/>
              <a:t>There is a marked decrease in the traditional use of libraries for all groups. Furthermore, there is a growing tendency in the use of libraries for other activities</a:t>
            </a:r>
          </a:p>
          <a:p>
            <a:pPr marL="0" indent="0"/>
            <a:endParaRPr lang="nb-NO" sz="1400" dirty="0">
              <a:hlinkClick r:id="rId2"/>
            </a:endParaRPr>
          </a:p>
          <a:p>
            <a:pPr marL="0" indent="0">
              <a:buNone/>
            </a:pPr>
            <a:r>
              <a:rPr lang="nb-NO" sz="1400" dirty="0">
                <a:hlinkClick r:id="rId2"/>
              </a:rPr>
              <a:t>https://www.ssb.no/en/kultur-og-fritid/artikler-og-publikasjoner/undersokelse-om-bibliotekbruk-2015</a:t>
            </a:r>
            <a:endParaRPr lang="nb-NO" sz="1400" dirty="0"/>
          </a:p>
          <a:p>
            <a:pPr marL="0" indent="0"/>
            <a:endParaRPr lang="nb-NO"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1977" y="3829354"/>
            <a:ext cx="2057400" cy="2899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0582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CB9DA-3961-F0C7-D939-5A635B5BF3E8}"/>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1717C625-63C5-4CA3-5A46-B88A6E3FDC2E}"/>
              </a:ext>
            </a:extLst>
          </p:cNvPr>
          <p:cNvSpPr>
            <a:spLocks noGrp="1"/>
          </p:cNvSpPr>
          <p:nvPr>
            <p:ph type="title"/>
          </p:nvPr>
        </p:nvSpPr>
        <p:spPr/>
        <p:txBody>
          <a:bodyPr/>
          <a:lstStyle/>
          <a:p>
            <a:r>
              <a:rPr lang="nb-NO" dirty="0" err="1"/>
              <a:t>Timeline</a:t>
            </a:r>
            <a:endParaRPr lang="nb-NO" dirty="0"/>
          </a:p>
        </p:txBody>
      </p:sp>
      <p:graphicFrame>
        <p:nvGraphicFramePr>
          <p:cNvPr id="4" name="Plassholder for innhold 3">
            <a:extLst>
              <a:ext uri="{FF2B5EF4-FFF2-40B4-BE49-F238E27FC236}">
                <a16:creationId xmlns:a16="http://schemas.microsoft.com/office/drawing/2014/main" id="{0F468221-B5DB-CB74-F6BB-8A49FB8A1AD8}"/>
              </a:ext>
            </a:extLst>
          </p:cNvPr>
          <p:cNvGraphicFramePr>
            <a:graphicFrameLocks noGrp="1"/>
          </p:cNvGraphicFramePr>
          <p:nvPr>
            <p:ph idx="1"/>
            <p:extLst>
              <p:ext uri="{D42A27DB-BD31-4B8C-83A1-F6EECF244321}">
                <p14:modId xmlns:p14="http://schemas.microsoft.com/office/powerpoint/2010/main" val="887369110"/>
              </p:ext>
            </p:extLst>
          </p:nvPr>
        </p:nvGraphicFramePr>
        <p:xfrm>
          <a:off x="886968" y="1689925"/>
          <a:ext cx="9278113" cy="45533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lassholder for bilde 10">
            <a:extLst>
              <a:ext uri="{FF2B5EF4-FFF2-40B4-BE49-F238E27FC236}">
                <a16:creationId xmlns:a16="http://schemas.microsoft.com/office/drawing/2014/main" id="{F909C2E5-93AE-BA39-24E2-8C462562A863}"/>
              </a:ext>
            </a:extLst>
          </p:cNvPr>
          <p:cNvPicPr>
            <a:picLocks noChangeAspect="1"/>
          </p:cNvPicPr>
          <p:nvPr/>
        </p:nvPicPr>
        <p:blipFill>
          <a:blip r:embed="rId7"/>
          <a:srcRect t="40" b="40"/>
          <a:stretch>
            <a:fillRect/>
          </a:stretch>
        </p:blipFill>
        <p:spPr>
          <a:xfrm>
            <a:off x="9891436" y="6048000"/>
            <a:ext cx="1710000" cy="411163"/>
          </a:xfrm>
          <a:prstGeom prst="rect">
            <a:avLst/>
          </a:prstGeom>
        </p:spPr>
      </p:pic>
    </p:spTree>
    <p:extLst>
      <p:ext uri="{BB962C8B-B14F-4D97-AF65-F5344CB8AC3E}">
        <p14:creationId xmlns:p14="http://schemas.microsoft.com/office/powerpoint/2010/main" val="42672140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Drammen </a:t>
            </a:r>
            <a:r>
              <a:rPr lang="nb-NO" dirty="0" err="1"/>
              <a:t>library</a:t>
            </a:r>
            <a:r>
              <a:rPr lang="nb-NO" dirty="0"/>
              <a:t>, August 2015</a:t>
            </a:r>
          </a:p>
        </p:txBody>
      </p:sp>
      <p:sp>
        <p:nvSpPr>
          <p:cNvPr id="5" name="TekstSylinder 4"/>
          <p:cNvSpPr txBox="1"/>
          <p:nvPr/>
        </p:nvSpPr>
        <p:spPr>
          <a:xfrm>
            <a:off x="7392144" y="6164988"/>
            <a:ext cx="4032448" cy="307777"/>
          </a:xfrm>
          <a:prstGeom prst="rect">
            <a:avLst/>
          </a:prstGeom>
          <a:noFill/>
        </p:spPr>
        <p:txBody>
          <a:bodyPr wrap="square" rtlCol="0">
            <a:spAutoFit/>
          </a:bodyPr>
          <a:lstStyle/>
          <a:p>
            <a:r>
              <a:rPr lang="nn-NO" sz="1400" baseline="-25000" dirty="0"/>
              <a:t>Photo: Wenche Nybø, Ministry </a:t>
            </a:r>
            <a:r>
              <a:rPr lang="nn-NO" sz="1400" baseline="-25000" dirty="0" err="1"/>
              <a:t>of</a:t>
            </a:r>
            <a:r>
              <a:rPr lang="nn-NO" sz="1400" baseline="-25000" dirty="0"/>
              <a:t> </a:t>
            </a:r>
            <a:r>
              <a:rPr lang="nn-NO" sz="1400" baseline="-25000" dirty="0" err="1"/>
              <a:t>Culture</a:t>
            </a:r>
            <a:endParaRPr lang="nb-NO" sz="1400" dirty="0"/>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51729" y="1825625"/>
            <a:ext cx="6921879" cy="4618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147" y="1924833"/>
            <a:ext cx="2244238" cy="3179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4735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161CD6B4-58CA-1A7F-B43C-D5076404BA1C}"/>
              </a:ext>
            </a:extLst>
          </p:cNvPr>
          <p:cNvSpPr>
            <a:spLocks noGrp="1"/>
          </p:cNvSpPr>
          <p:nvPr>
            <p:ph type="body" sz="quarter" idx="12"/>
          </p:nvPr>
        </p:nvSpPr>
        <p:spPr/>
        <p:txBody>
          <a:bodyPr>
            <a:normAutofit fontScale="92500"/>
          </a:bodyPr>
          <a:lstStyle/>
          <a:p>
            <a:r>
              <a:rPr lang="en-US" dirty="0"/>
              <a:t>Before 2015: Project and development funds for public and specialist libraries were allocated directly from the ordinary state budget</a:t>
            </a:r>
          </a:p>
          <a:p>
            <a:r>
              <a:rPr lang="en-US" dirty="0"/>
              <a:t>2015 and since: The framework for these funds has been determined through the distribution of the gaming surplus from Norsk Tipping (the cultural share of the gaming funds), and it is the National Library that manages and announces this money for development measures in the sector</a:t>
            </a:r>
            <a:endParaRPr lang="nb-NO" dirty="0"/>
          </a:p>
        </p:txBody>
      </p:sp>
      <p:sp>
        <p:nvSpPr>
          <p:cNvPr id="3" name="Undertittel 2">
            <a:extLst>
              <a:ext uri="{FF2B5EF4-FFF2-40B4-BE49-F238E27FC236}">
                <a16:creationId xmlns:a16="http://schemas.microsoft.com/office/drawing/2014/main" id="{C8E68028-70A2-9CA4-7727-6B1C359DD758}"/>
              </a:ext>
            </a:extLst>
          </p:cNvPr>
          <p:cNvSpPr>
            <a:spLocks noGrp="1"/>
          </p:cNvSpPr>
          <p:nvPr>
            <p:ph type="subTitle" idx="1"/>
          </p:nvPr>
        </p:nvSpPr>
        <p:spPr/>
        <p:txBody>
          <a:bodyPr>
            <a:normAutofit fontScale="92500" lnSpcReduction="10000"/>
          </a:bodyPr>
          <a:lstStyle/>
          <a:p>
            <a:endParaRPr lang="nb-NO"/>
          </a:p>
        </p:txBody>
      </p:sp>
      <p:sp>
        <p:nvSpPr>
          <p:cNvPr id="4" name="Tittel 3">
            <a:extLst>
              <a:ext uri="{FF2B5EF4-FFF2-40B4-BE49-F238E27FC236}">
                <a16:creationId xmlns:a16="http://schemas.microsoft.com/office/drawing/2014/main" id="{370B0844-0843-4A19-CE33-E71F3C85B3E7}"/>
              </a:ext>
            </a:extLst>
          </p:cNvPr>
          <p:cNvSpPr>
            <a:spLocks noGrp="1"/>
          </p:cNvSpPr>
          <p:nvPr>
            <p:ph type="title"/>
          </p:nvPr>
        </p:nvSpPr>
        <p:spPr/>
        <p:txBody>
          <a:bodyPr/>
          <a:lstStyle/>
          <a:p>
            <a:r>
              <a:rPr lang="nb-NO" dirty="0"/>
              <a:t>New </a:t>
            </a:r>
            <a:r>
              <a:rPr lang="nb-NO" dirty="0" err="1"/>
              <a:t>funding</a:t>
            </a:r>
            <a:r>
              <a:rPr lang="nb-NO" dirty="0"/>
              <a:t> </a:t>
            </a:r>
            <a:r>
              <a:rPr lang="nb-NO" dirty="0" err="1"/>
              <a:t>scheme</a:t>
            </a:r>
            <a:endParaRPr lang="nb-NO" dirty="0"/>
          </a:p>
        </p:txBody>
      </p:sp>
    </p:spTree>
    <p:extLst>
      <p:ext uri="{BB962C8B-B14F-4D97-AF65-F5344CB8AC3E}">
        <p14:creationId xmlns:p14="http://schemas.microsoft.com/office/powerpoint/2010/main" val="7647049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Four </a:t>
            </a:r>
            <a:r>
              <a:rPr lang="nb-NO" dirty="0" err="1"/>
              <a:t>main</a:t>
            </a:r>
            <a:r>
              <a:rPr lang="nb-NO" dirty="0"/>
              <a:t> areas – 23 </a:t>
            </a:r>
            <a:r>
              <a:rPr lang="nb-NO" dirty="0" err="1"/>
              <a:t>actions</a:t>
            </a:r>
            <a:endParaRPr lang="nb-NO" dirty="0"/>
          </a:p>
        </p:txBody>
      </p:sp>
      <p:sp>
        <p:nvSpPr>
          <p:cNvPr id="3" name="Plassholder for innhold 2"/>
          <p:cNvSpPr>
            <a:spLocks noGrp="1"/>
          </p:cNvSpPr>
          <p:nvPr>
            <p:ph idx="1"/>
          </p:nvPr>
        </p:nvSpPr>
        <p:spPr/>
        <p:txBody>
          <a:bodyPr/>
          <a:lstStyle/>
          <a:p>
            <a:pPr marL="457200" indent="-457200">
              <a:buFont typeface="+mj-lt"/>
              <a:buAutoNum type="arabicPeriod"/>
            </a:pPr>
            <a:r>
              <a:rPr lang="en-US" dirty="0"/>
              <a:t>The National Library of Norway’s role as a developer</a:t>
            </a:r>
          </a:p>
          <a:p>
            <a:pPr marL="457200" indent="-457200">
              <a:buFont typeface="+mj-lt"/>
              <a:buAutoNum type="arabicPeriod"/>
            </a:pPr>
            <a:r>
              <a:rPr lang="en-GB" dirty="0"/>
              <a:t>Library development with project and development funding</a:t>
            </a:r>
          </a:p>
          <a:p>
            <a:pPr marL="457200" indent="-457200">
              <a:buFont typeface="+mj-lt"/>
              <a:buAutoNum type="arabicPeriod"/>
            </a:pPr>
            <a:r>
              <a:rPr lang="nb-NO" dirty="0"/>
              <a:t>Digital </a:t>
            </a:r>
            <a:r>
              <a:rPr lang="nb-NO" dirty="0" err="1"/>
              <a:t>content</a:t>
            </a:r>
            <a:endParaRPr lang="nb-NO" dirty="0"/>
          </a:p>
          <a:p>
            <a:pPr marL="457200" indent="-457200">
              <a:buFont typeface="+mj-lt"/>
              <a:buAutoNum type="arabicPeriod"/>
            </a:pPr>
            <a:r>
              <a:rPr lang="nb-NO" dirty="0"/>
              <a:t>Joint </a:t>
            </a:r>
            <a:r>
              <a:rPr lang="nb-NO" dirty="0" err="1"/>
              <a:t>infrastructure</a:t>
            </a:r>
            <a:endParaRPr lang="en-GB" dirty="0"/>
          </a:p>
          <a:p>
            <a:endParaRPr lang="en-US" dirty="0"/>
          </a:p>
          <a:p>
            <a:endParaRPr lang="nb-NO"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8049" y="3356992"/>
            <a:ext cx="1616075" cy="22987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18593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85262-19CC-1EB9-9B1A-8204A75FDE25}"/>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851404D-36BF-9187-BCF6-B43CE20F1122}"/>
              </a:ext>
            </a:extLst>
          </p:cNvPr>
          <p:cNvSpPr>
            <a:spLocks noGrp="1"/>
          </p:cNvSpPr>
          <p:nvPr>
            <p:ph type="body" sz="quarter" idx="12"/>
          </p:nvPr>
        </p:nvSpPr>
        <p:spPr/>
        <p:txBody>
          <a:bodyPr>
            <a:normAutofit fontScale="85000" lnSpcReduction="10000"/>
          </a:bodyPr>
          <a:lstStyle/>
          <a:p>
            <a:pPr>
              <a:buFont typeface="+mj-lt"/>
              <a:buAutoNum type="arabicPeriod"/>
            </a:pPr>
            <a:r>
              <a:rPr lang="en-GB" dirty="0"/>
              <a:t>The National Library of Norway will be </a:t>
            </a:r>
            <a:r>
              <a:rPr lang="en-GB" b="1" dirty="0"/>
              <a:t>more active in development</a:t>
            </a:r>
            <a:r>
              <a:rPr lang="en-GB" dirty="0"/>
              <a:t> work by initiating, coordinating and setting in motion development projects. </a:t>
            </a:r>
            <a:endParaRPr lang="nb-NO" dirty="0"/>
          </a:p>
          <a:p>
            <a:pPr>
              <a:buFont typeface="+mj-lt"/>
              <a:buAutoNum type="arabicPeriod"/>
            </a:pPr>
            <a:r>
              <a:rPr lang="en-GB" dirty="0">
                <a:solidFill>
                  <a:srgbClr val="FF0000"/>
                </a:solidFill>
              </a:rPr>
              <a:t>The National Library of Norway will strengthen its function as a </a:t>
            </a:r>
            <a:r>
              <a:rPr lang="en-GB" b="1" dirty="0">
                <a:solidFill>
                  <a:srgbClr val="FF0000"/>
                </a:solidFill>
              </a:rPr>
              <a:t>competence and resource centre </a:t>
            </a:r>
            <a:endParaRPr lang="nb-NO" b="1" dirty="0">
              <a:solidFill>
                <a:srgbClr val="FF0000"/>
              </a:solidFill>
            </a:endParaRPr>
          </a:p>
          <a:p>
            <a:pPr>
              <a:buFont typeface="+mj-lt"/>
              <a:buAutoNum type="arabicPeriod"/>
            </a:pPr>
            <a:r>
              <a:rPr lang="en-GB" dirty="0"/>
              <a:t>The National Library of Norway will develop a </a:t>
            </a:r>
            <a:r>
              <a:rPr lang="en-GB" b="1" dirty="0"/>
              <a:t>project database</a:t>
            </a:r>
            <a:r>
              <a:rPr lang="en-GB" dirty="0"/>
              <a:t> providing access to reports and contact information on development projects </a:t>
            </a:r>
            <a:endParaRPr lang="nb-NO" dirty="0"/>
          </a:p>
          <a:p>
            <a:pPr>
              <a:buFont typeface="+mj-lt"/>
              <a:buAutoNum type="arabicPeriod"/>
            </a:pPr>
            <a:r>
              <a:rPr lang="en-GB" dirty="0"/>
              <a:t>Public </a:t>
            </a:r>
            <a:r>
              <a:rPr lang="en-GB" b="1" dirty="0"/>
              <a:t>library statistics</a:t>
            </a:r>
            <a:r>
              <a:rPr lang="en-GB" dirty="0"/>
              <a:t> will be further developed to highlight digital services and the public libraries as arenas for learning and debate </a:t>
            </a:r>
            <a:endParaRPr lang="nb-NO" dirty="0"/>
          </a:p>
          <a:p>
            <a:endParaRPr lang="nb-NO" dirty="0"/>
          </a:p>
        </p:txBody>
      </p:sp>
      <p:sp>
        <p:nvSpPr>
          <p:cNvPr id="4" name="Tittel 3">
            <a:extLst>
              <a:ext uri="{FF2B5EF4-FFF2-40B4-BE49-F238E27FC236}">
                <a16:creationId xmlns:a16="http://schemas.microsoft.com/office/drawing/2014/main" id="{540D6FB9-BA35-ED7E-876F-2115BFE74A08}"/>
              </a:ext>
            </a:extLst>
          </p:cNvPr>
          <p:cNvSpPr>
            <a:spLocks noGrp="1"/>
          </p:cNvSpPr>
          <p:nvPr>
            <p:ph type="title"/>
          </p:nvPr>
        </p:nvSpPr>
        <p:spPr/>
        <p:txBody>
          <a:bodyPr/>
          <a:lstStyle/>
          <a:p>
            <a:r>
              <a:rPr lang="en-GB" dirty="0"/>
              <a:t>1. The National Library of Norway’s role as a developer</a:t>
            </a:r>
            <a:endParaRPr lang="nb-NO" dirty="0"/>
          </a:p>
        </p:txBody>
      </p:sp>
    </p:spTree>
    <p:extLst>
      <p:ext uri="{BB962C8B-B14F-4D97-AF65-F5344CB8AC3E}">
        <p14:creationId xmlns:p14="http://schemas.microsoft.com/office/powerpoint/2010/main" val="17413432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2EB7A256-16C7-CA84-1E0D-F9FCCC25ECF5}"/>
              </a:ext>
            </a:extLst>
          </p:cNvPr>
          <p:cNvSpPr>
            <a:spLocks noGrp="1"/>
          </p:cNvSpPr>
          <p:nvPr>
            <p:ph sz="quarter" idx="16"/>
          </p:nvPr>
        </p:nvSpPr>
        <p:spPr>
          <a:xfrm>
            <a:off x="6217090" y="1938465"/>
            <a:ext cx="5296070" cy="4266852"/>
          </a:xfrm>
        </p:spPr>
        <p:txBody>
          <a:bodyPr>
            <a:normAutofit lnSpcReduction="10000"/>
          </a:bodyPr>
          <a:lstStyle/>
          <a:p>
            <a:pPr marL="457200" indent="-457200">
              <a:buFont typeface="+mj-lt"/>
              <a:buAutoNum type="arabicPeriod" startAt="7"/>
            </a:pPr>
            <a:r>
              <a:rPr lang="en-US" sz="2400" kern="0" dirty="0"/>
              <a:t>Greater investment in new methods of </a:t>
            </a:r>
            <a:r>
              <a:rPr lang="en-US" sz="2400" b="1" kern="0" dirty="0"/>
              <a:t>dissemination</a:t>
            </a:r>
            <a:r>
              <a:rPr lang="en-US" sz="2400" kern="0" dirty="0"/>
              <a:t>, </a:t>
            </a:r>
            <a:r>
              <a:rPr lang="en-US" sz="2400" b="1" kern="0" dirty="0"/>
              <a:t>digital services development</a:t>
            </a:r>
            <a:r>
              <a:rPr lang="en-US" sz="2400" kern="0" dirty="0"/>
              <a:t> and </a:t>
            </a:r>
            <a:r>
              <a:rPr lang="en-US" sz="2400" b="1" kern="0" dirty="0"/>
              <a:t>free development measures</a:t>
            </a:r>
            <a:r>
              <a:rPr lang="en-US" sz="2400" kern="0" dirty="0"/>
              <a:t> in project and development funding</a:t>
            </a:r>
          </a:p>
          <a:p>
            <a:pPr marL="457200" indent="-457200">
              <a:buFont typeface="+mj-lt"/>
              <a:buAutoNum type="arabicPeriod" startAt="7"/>
            </a:pPr>
            <a:r>
              <a:rPr lang="en-US" sz="2400" kern="0" dirty="0"/>
              <a:t>Development of the library as a </a:t>
            </a:r>
            <a:r>
              <a:rPr lang="en-US" sz="2400" b="1" kern="0" dirty="0"/>
              <a:t>learning arena</a:t>
            </a:r>
            <a:r>
              <a:rPr lang="en-US" sz="2400" kern="0" dirty="0"/>
              <a:t> in joint projects spanning school libraries, public libraries and special libraries</a:t>
            </a:r>
          </a:p>
          <a:p>
            <a:pPr marL="457200" indent="-457200">
              <a:buFont typeface="+mj-lt"/>
              <a:buAutoNum type="arabicPeriod" startAt="7"/>
            </a:pPr>
            <a:r>
              <a:rPr lang="en-US" sz="2400" dirty="0"/>
              <a:t>The </a:t>
            </a:r>
            <a:r>
              <a:rPr lang="en-US" sz="2400" dirty="0" err="1"/>
              <a:t>programme</a:t>
            </a:r>
            <a:r>
              <a:rPr lang="en-US" sz="2400" dirty="0"/>
              <a:t> </a:t>
            </a:r>
            <a:r>
              <a:rPr lang="en-US" sz="2400" i="1" dirty="0"/>
              <a:t>Digidel 2017</a:t>
            </a:r>
            <a:r>
              <a:rPr lang="en-US" sz="2400" dirty="0"/>
              <a:t> will strengthen the libraries’ advisory services for </a:t>
            </a:r>
            <a:r>
              <a:rPr lang="en-US" sz="2400" b="1" dirty="0"/>
              <a:t>basic digital skills</a:t>
            </a:r>
            <a:endParaRPr lang="en-US" sz="2400" kern="0" dirty="0"/>
          </a:p>
          <a:p>
            <a:endParaRPr lang="nb-NO" dirty="0"/>
          </a:p>
        </p:txBody>
      </p:sp>
      <p:sp>
        <p:nvSpPr>
          <p:cNvPr id="4" name="Plassholder for innhold 3">
            <a:extLst>
              <a:ext uri="{FF2B5EF4-FFF2-40B4-BE49-F238E27FC236}">
                <a16:creationId xmlns:a16="http://schemas.microsoft.com/office/drawing/2014/main" id="{00D48BC0-BC57-CE41-F435-BD9836B8739A}"/>
              </a:ext>
            </a:extLst>
          </p:cNvPr>
          <p:cNvSpPr>
            <a:spLocks noGrp="1"/>
          </p:cNvSpPr>
          <p:nvPr>
            <p:ph sz="quarter" idx="17"/>
          </p:nvPr>
        </p:nvSpPr>
        <p:spPr>
          <a:xfrm>
            <a:off x="678840" y="1938465"/>
            <a:ext cx="5296070" cy="4266852"/>
          </a:xfrm>
        </p:spPr>
        <p:txBody>
          <a:bodyPr/>
          <a:lstStyle/>
          <a:p>
            <a:pPr marL="457200" indent="-457200">
              <a:buFont typeface="+mj-lt"/>
              <a:buAutoNum type="arabicPeriod" startAt="5"/>
            </a:pPr>
            <a:r>
              <a:rPr lang="en-GB" sz="2400" dirty="0">
                <a:solidFill>
                  <a:srgbClr val="FF0000"/>
                </a:solidFill>
              </a:rPr>
              <a:t>A </a:t>
            </a:r>
            <a:r>
              <a:rPr lang="en-GB" sz="2400" b="1" dirty="0">
                <a:solidFill>
                  <a:srgbClr val="FF0000"/>
                </a:solidFill>
              </a:rPr>
              <a:t>new model</a:t>
            </a:r>
            <a:r>
              <a:rPr lang="en-GB" sz="2400" dirty="0">
                <a:solidFill>
                  <a:srgbClr val="FF0000"/>
                </a:solidFill>
              </a:rPr>
              <a:t> for allocating project and development funding during the strategy period </a:t>
            </a:r>
          </a:p>
          <a:p>
            <a:pPr marL="457200" indent="-457200">
              <a:buFont typeface="+mj-lt"/>
              <a:buAutoNum type="arabicPeriod" startAt="5"/>
            </a:pPr>
            <a:r>
              <a:rPr lang="en-GB" sz="2400" dirty="0">
                <a:solidFill>
                  <a:srgbClr val="FF0000"/>
                </a:solidFill>
              </a:rPr>
              <a:t>A </a:t>
            </a:r>
            <a:r>
              <a:rPr lang="en-GB" sz="2400" b="1" dirty="0">
                <a:solidFill>
                  <a:srgbClr val="FF0000"/>
                </a:solidFill>
              </a:rPr>
              <a:t>four-year investment</a:t>
            </a:r>
            <a:r>
              <a:rPr lang="en-GB" sz="2400" dirty="0">
                <a:solidFill>
                  <a:srgbClr val="FF0000"/>
                </a:solidFill>
              </a:rPr>
              <a:t> to develop libraries as houses of literature and debate </a:t>
            </a:r>
            <a:endParaRPr lang="nb-NO" sz="2400" dirty="0">
              <a:solidFill>
                <a:srgbClr val="FF0000"/>
              </a:solidFill>
            </a:endParaRPr>
          </a:p>
          <a:p>
            <a:pPr marL="857250" lvl="1" indent="-457200"/>
            <a:r>
              <a:rPr lang="en-GB" dirty="0">
                <a:solidFill>
                  <a:srgbClr val="FF0000"/>
                </a:solidFill>
              </a:rPr>
              <a:t>Support for arranging </a:t>
            </a:r>
            <a:r>
              <a:rPr lang="en-GB" b="1" dirty="0">
                <a:solidFill>
                  <a:srgbClr val="FF0000"/>
                </a:solidFill>
              </a:rPr>
              <a:t>events</a:t>
            </a:r>
            <a:r>
              <a:rPr lang="en-GB" dirty="0">
                <a:solidFill>
                  <a:srgbClr val="FF0000"/>
                </a:solidFill>
              </a:rPr>
              <a:t> in the library </a:t>
            </a:r>
            <a:endParaRPr lang="nb-NO" dirty="0">
              <a:solidFill>
                <a:srgbClr val="FF0000"/>
              </a:solidFill>
            </a:endParaRPr>
          </a:p>
          <a:p>
            <a:pPr marL="857250" lvl="1" indent="-457200"/>
            <a:r>
              <a:rPr lang="en-GB" dirty="0">
                <a:solidFill>
                  <a:srgbClr val="FF0000"/>
                </a:solidFill>
              </a:rPr>
              <a:t>Support for minor adaptations of the library’s </a:t>
            </a:r>
            <a:r>
              <a:rPr lang="en-GB" b="1" dirty="0">
                <a:solidFill>
                  <a:srgbClr val="FF0000"/>
                </a:solidFill>
              </a:rPr>
              <a:t>physical space</a:t>
            </a:r>
            <a:endParaRPr lang="nb-NO" b="1" dirty="0">
              <a:solidFill>
                <a:srgbClr val="FF0000"/>
              </a:solidFill>
            </a:endParaRPr>
          </a:p>
          <a:p>
            <a:endParaRPr lang="nb-NO" dirty="0"/>
          </a:p>
        </p:txBody>
      </p:sp>
      <p:sp>
        <p:nvSpPr>
          <p:cNvPr id="6" name="Tittel 3">
            <a:extLst>
              <a:ext uri="{FF2B5EF4-FFF2-40B4-BE49-F238E27FC236}">
                <a16:creationId xmlns:a16="http://schemas.microsoft.com/office/drawing/2014/main" id="{057B11AF-9E66-3807-DBFF-550AA38DBB21}"/>
              </a:ext>
            </a:extLst>
          </p:cNvPr>
          <p:cNvSpPr txBox="1">
            <a:spLocks/>
          </p:cNvSpPr>
          <p:nvPr/>
        </p:nvSpPr>
        <p:spPr>
          <a:xfrm>
            <a:off x="590563" y="365125"/>
            <a:ext cx="11023035" cy="1324800"/>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Georgia" panose="02040502050405020303" pitchFamily="18" charset="0"/>
                <a:ea typeface="+mj-ea"/>
                <a:cs typeface="+mj-cs"/>
              </a:defRPr>
            </a:lvl1pPr>
          </a:lstStyle>
          <a:p>
            <a:r>
              <a:rPr lang="en-GB" dirty="0"/>
              <a:t>2. Library development with project and development funding </a:t>
            </a:r>
            <a:endParaRPr lang="nb-NO" dirty="0"/>
          </a:p>
        </p:txBody>
      </p:sp>
    </p:spTree>
    <p:extLst>
      <p:ext uri="{BB962C8B-B14F-4D97-AF65-F5344CB8AC3E}">
        <p14:creationId xmlns:p14="http://schemas.microsoft.com/office/powerpoint/2010/main" val="1010246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E7834-945C-552A-035F-C2682CF44582}"/>
            </a:ext>
          </a:extLst>
        </p:cNvPr>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4CAF847E-91A0-3EF6-2523-C6917F6F86F0}"/>
              </a:ext>
            </a:extLst>
          </p:cNvPr>
          <p:cNvSpPr>
            <a:spLocks noGrp="1"/>
          </p:cNvSpPr>
          <p:nvPr>
            <p:ph sz="quarter" idx="16"/>
          </p:nvPr>
        </p:nvSpPr>
        <p:spPr>
          <a:xfrm>
            <a:off x="6217090" y="1938465"/>
            <a:ext cx="5296070" cy="4266852"/>
          </a:xfrm>
        </p:spPr>
        <p:txBody>
          <a:bodyPr>
            <a:normAutofit/>
          </a:bodyPr>
          <a:lstStyle/>
          <a:p>
            <a:pPr marL="457200" indent="-457200">
              <a:lnSpc>
                <a:spcPct val="100000"/>
              </a:lnSpc>
              <a:buFont typeface="+mj-lt"/>
              <a:buAutoNum type="arabicPeriod" startAt="14"/>
            </a:pPr>
            <a:r>
              <a:rPr lang="en-GB" sz="1600" dirty="0"/>
              <a:t>Arts Council Norway will revise all its </a:t>
            </a:r>
            <a:r>
              <a:rPr lang="en-GB" sz="1600" b="1" dirty="0"/>
              <a:t>literature funding schemes</a:t>
            </a:r>
            <a:r>
              <a:rPr lang="en-GB" sz="1600" dirty="0"/>
              <a:t> in order to make them future-oriented and to give e-books a permanent place </a:t>
            </a:r>
            <a:endParaRPr lang="nb-NO" sz="1600" dirty="0"/>
          </a:p>
          <a:p>
            <a:pPr marL="457200" indent="-457200">
              <a:lnSpc>
                <a:spcPct val="100000"/>
              </a:lnSpc>
              <a:buFont typeface="+mj-lt"/>
              <a:buAutoNum type="arabicPeriod" startAt="14"/>
            </a:pPr>
            <a:r>
              <a:rPr lang="en-GB" sz="1600" dirty="0"/>
              <a:t>The Norwegian Film Institute will launch new solutions for streaming of short </a:t>
            </a:r>
            <a:r>
              <a:rPr lang="en-GB" sz="1600" b="1" dirty="0"/>
              <a:t>films and documentaries </a:t>
            </a:r>
            <a:r>
              <a:rPr lang="en-GB" sz="1600" dirty="0"/>
              <a:t>for the libraries in the course of autumn 2015</a:t>
            </a:r>
            <a:endParaRPr lang="nb-NO" sz="1600" dirty="0"/>
          </a:p>
          <a:p>
            <a:pPr marL="457200" indent="-457200">
              <a:lnSpc>
                <a:spcPct val="100000"/>
              </a:lnSpc>
              <a:buFont typeface="+mj-lt"/>
              <a:buAutoNum type="arabicPeriod" startAt="14"/>
            </a:pPr>
            <a:r>
              <a:rPr lang="en-GB" sz="1600" dirty="0"/>
              <a:t>The Norwegian Film Institute will ensure access to </a:t>
            </a:r>
            <a:r>
              <a:rPr lang="en-GB" sz="1600" b="1" dirty="0"/>
              <a:t>computer games </a:t>
            </a:r>
            <a:r>
              <a:rPr lang="en-GB" sz="1600" dirty="0"/>
              <a:t>and their dissemination in the library through procurement schemes </a:t>
            </a:r>
            <a:endParaRPr lang="nb-NO" sz="1600" dirty="0"/>
          </a:p>
          <a:p>
            <a:endParaRPr lang="nb-NO" dirty="0"/>
          </a:p>
        </p:txBody>
      </p:sp>
      <p:sp>
        <p:nvSpPr>
          <p:cNvPr id="4" name="Plassholder for innhold 3">
            <a:extLst>
              <a:ext uri="{FF2B5EF4-FFF2-40B4-BE49-F238E27FC236}">
                <a16:creationId xmlns:a16="http://schemas.microsoft.com/office/drawing/2014/main" id="{792F8806-A971-6ABA-000A-1A657E504AAA}"/>
              </a:ext>
            </a:extLst>
          </p:cNvPr>
          <p:cNvSpPr>
            <a:spLocks noGrp="1"/>
          </p:cNvSpPr>
          <p:nvPr>
            <p:ph sz="quarter" idx="17"/>
          </p:nvPr>
        </p:nvSpPr>
        <p:spPr>
          <a:xfrm>
            <a:off x="678840" y="1938465"/>
            <a:ext cx="5296070" cy="4266852"/>
          </a:xfrm>
        </p:spPr>
        <p:txBody>
          <a:bodyPr>
            <a:normAutofit fontScale="25000" lnSpcReduction="20000"/>
          </a:bodyPr>
          <a:lstStyle/>
          <a:p>
            <a:pPr marL="457200" indent="-457200">
              <a:lnSpc>
                <a:spcPct val="120000"/>
              </a:lnSpc>
              <a:buFont typeface="+mj-lt"/>
              <a:buAutoNum type="arabicPeriod" startAt="10"/>
            </a:pPr>
            <a:r>
              <a:rPr lang="en-GB" sz="6400" dirty="0"/>
              <a:t>The National Library of Norway will ensure greater access to </a:t>
            </a:r>
            <a:r>
              <a:rPr lang="en-GB" sz="6400" b="1" dirty="0"/>
              <a:t>digital content</a:t>
            </a:r>
            <a:r>
              <a:rPr lang="en-GB" sz="6400" dirty="0"/>
              <a:t> resources in the libraries </a:t>
            </a:r>
            <a:endParaRPr lang="nb-NO" sz="6400" dirty="0"/>
          </a:p>
          <a:p>
            <a:pPr marL="457200" indent="-457200">
              <a:lnSpc>
                <a:spcPct val="120000"/>
              </a:lnSpc>
              <a:buFont typeface="+mj-lt"/>
              <a:buAutoNum type="arabicPeriod" startAt="10"/>
            </a:pPr>
            <a:r>
              <a:rPr lang="en-GB" sz="6400" dirty="0"/>
              <a:t>The National Library will further develop </a:t>
            </a:r>
            <a:r>
              <a:rPr lang="en-GB" sz="6400" b="1" dirty="0"/>
              <a:t>digital services</a:t>
            </a:r>
            <a:r>
              <a:rPr lang="en-GB" sz="6400" dirty="0"/>
              <a:t> that make digital material accessible and will work actively to disseminate these services </a:t>
            </a:r>
            <a:endParaRPr lang="nb-NO" sz="6400" dirty="0"/>
          </a:p>
          <a:p>
            <a:pPr marL="457200" indent="-457200">
              <a:lnSpc>
                <a:spcPct val="120000"/>
              </a:lnSpc>
              <a:buFont typeface="+mj-lt"/>
              <a:buAutoNum type="arabicPeriod" startAt="10"/>
            </a:pPr>
            <a:r>
              <a:rPr lang="en-GB" sz="6400" dirty="0">
                <a:solidFill>
                  <a:srgbClr val="FF0000"/>
                </a:solidFill>
              </a:rPr>
              <a:t>The National Library will recommend a model for the purchase and lending of </a:t>
            </a:r>
            <a:r>
              <a:rPr lang="en-GB" sz="6400" b="1" dirty="0">
                <a:solidFill>
                  <a:srgbClr val="FF0000"/>
                </a:solidFill>
              </a:rPr>
              <a:t>e-books</a:t>
            </a:r>
            <a:r>
              <a:rPr lang="en-GB" sz="6400" dirty="0">
                <a:solidFill>
                  <a:srgbClr val="FF0000"/>
                </a:solidFill>
              </a:rPr>
              <a:t> in dialogue with the Norwegian Publishers Association and other relevant actors </a:t>
            </a:r>
            <a:endParaRPr lang="nb-NO" sz="6400" dirty="0">
              <a:solidFill>
                <a:srgbClr val="FF0000"/>
              </a:solidFill>
            </a:endParaRPr>
          </a:p>
          <a:p>
            <a:pPr marL="457200" indent="-457200">
              <a:lnSpc>
                <a:spcPct val="120000"/>
              </a:lnSpc>
              <a:buFont typeface="+mj-lt"/>
              <a:buAutoNum type="arabicPeriod" startAt="10"/>
            </a:pPr>
            <a:r>
              <a:rPr lang="en-GB" sz="6400" dirty="0"/>
              <a:t>The National Library will further develop digital </a:t>
            </a:r>
            <a:r>
              <a:rPr lang="en-GB" sz="6400" b="1" dirty="0"/>
              <a:t>dissemination of Norwegian literature</a:t>
            </a:r>
            <a:r>
              <a:rPr lang="en-GB" sz="6400" dirty="0"/>
              <a:t>, based on its own collections and if appropriate, in collaboration with other actors in the field of literature</a:t>
            </a:r>
            <a:endParaRPr lang="nb-NO" sz="6400" dirty="0"/>
          </a:p>
          <a:p>
            <a:endParaRPr lang="nb-NO" dirty="0"/>
          </a:p>
        </p:txBody>
      </p:sp>
      <p:sp>
        <p:nvSpPr>
          <p:cNvPr id="6" name="Tittel 3">
            <a:extLst>
              <a:ext uri="{FF2B5EF4-FFF2-40B4-BE49-F238E27FC236}">
                <a16:creationId xmlns:a16="http://schemas.microsoft.com/office/drawing/2014/main" id="{8D0886FD-329A-6C23-263C-6B1DF616832A}"/>
              </a:ext>
            </a:extLst>
          </p:cNvPr>
          <p:cNvSpPr txBox="1">
            <a:spLocks/>
          </p:cNvSpPr>
          <p:nvPr/>
        </p:nvSpPr>
        <p:spPr>
          <a:xfrm>
            <a:off x="590563" y="365125"/>
            <a:ext cx="11023035" cy="1324800"/>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Georgia" panose="02040502050405020303" pitchFamily="18" charset="0"/>
                <a:ea typeface="+mj-ea"/>
                <a:cs typeface="+mj-cs"/>
              </a:defRPr>
            </a:lvl1pPr>
          </a:lstStyle>
          <a:p>
            <a:endParaRPr lang="nb-NO" dirty="0"/>
          </a:p>
          <a:p>
            <a:r>
              <a:rPr lang="nb-NO" dirty="0"/>
              <a:t>3. Digital </a:t>
            </a:r>
            <a:r>
              <a:rPr lang="nb-NO" dirty="0" err="1"/>
              <a:t>content</a:t>
            </a:r>
            <a:endParaRPr lang="nb-NO" dirty="0"/>
          </a:p>
        </p:txBody>
      </p:sp>
    </p:spTree>
    <p:extLst>
      <p:ext uri="{BB962C8B-B14F-4D97-AF65-F5344CB8AC3E}">
        <p14:creationId xmlns:p14="http://schemas.microsoft.com/office/powerpoint/2010/main" val="31556096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F470B-7D00-D7A4-E59E-1833489623CE}"/>
            </a:ext>
          </a:extLst>
        </p:cNvPr>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B9265179-D8B5-5BBE-9043-9CF595F83C3C}"/>
              </a:ext>
            </a:extLst>
          </p:cNvPr>
          <p:cNvSpPr>
            <a:spLocks noGrp="1"/>
          </p:cNvSpPr>
          <p:nvPr>
            <p:ph sz="quarter" idx="16"/>
          </p:nvPr>
        </p:nvSpPr>
        <p:spPr>
          <a:xfrm>
            <a:off x="6217090" y="1938465"/>
            <a:ext cx="5296070" cy="4266852"/>
          </a:xfrm>
        </p:spPr>
        <p:txBody>
          <a:bodyPr>
            <a:normAutofit lnSpcReduction="10000"/>
          </a:bodyPr>
          <a:lstStyle/>
          <a:p>
            <a:pPr marL="457200" indent="-457200" fontAlgn="auto">
              <a:buFont typeface="+mj-lt"/>
              <a:buAutoNum type="arabicPeriod" startAt="21"/>
            </a:pPr>
            <a:r>
              <a:rPr lang="en-GB" sz="2200" kern="0" dirty="0"/>
              <a:t>The National Library of Norway will establish a </a:t>
            </a:r>
            <a:r>
              <a:rPr lang="en-GB" sz="2200" b="1" kern="0" dirty="0"/>
              <a:t>digital meeting place</a:t>
            </a:r>
            <a:r>
              <a:rPr lang="en-GB" sz="2200" kern="0" dirty="0"/>
              <a:t> and resource bank for the development and sharing of digital services</a:t>
            </a:r>
          </a:p>
          <a:p>
            <a:pPr marL="457200" indent="-457200" fontAlgn="auto">
              <a:buFont typeface="+mj-lt"/>
              <a:buAutoNum type="arabicPeriod" startAt="21"/>
            </a:pPr>
            <a:r>
              <a:rPr lang="en-GB" sz="2200" kern="0" dirty="0"/>
              <a:t>The </a:t>
            </a:r>
            <a:r>
              <a:rPr lang="en-GB" sz="2200" b="1" kern="0" dirty="0"/>
              <a:t>Norwegian </a:t>
            </a:r>
            <a:r>
              <a:rPr lang="en-GB" sz="2200" b="1" kern="0" dirty="0" err="1"/>
              <a:t>WebDewey</a:t>
            </a:r>
            <a:r>
              <a:rPr lang="en-GB" sz="2200" kern="0" dirty="0"/>
              <a:t> will be launched in autumn 2015, facilitating free use of Norwegian public libraries and school libraries</a:t>
            </a:r>
          </a:p>
          <a:p>
            <a:pPr marL="457200" indent="-457200" fontAlgn="auto">
              <a:buFont typeface="+mj-lt"/>
              <a:buAutoNum type="arabicPeriod" startAt="21"/>
            </a:pPr>
            <a:r>
              <a:rPr lang="en-GB" sz="2200" dirty="0">
                <a:solidFill>
                  <a:srgbClr val="FF0000"/>
                </a:solidFill>
              </a:rPr>
              <a:t>The National Library of Norway takes responsibility for the further development of the scheme for a </a:t>
            </a:r>
            <a:r>
              <a:rPr lang="en-GB" sz="2200" b="1" dirty="0">
                <a:solidFill>
                  <a:srgbClr val="FF0000"/>
                </a:solidFill>
              </a:rPr>
              <a:t>national library card</a:t>
            </a:r>
            <a:r>
              <a:rPr lang="en-GB" sz="2200" dirty="0">
                <a:solidFill>
                  <a:srgbClr val="FF0000"/>
                </a:solidFill>
              </a:rPr>
              <a:t> that is valid in the whole of Norway</a:t>
            </a:r>
            <a:endParaRPr lang="nb-NO" sz="2200" dirty="0">
              <a:solidFill>
                <a:srgbClr val="FF0000"/>
              </a:solidFill>
            </a:endParaRPr>
          </a:p>
          <a:p>
            <a:pPr fontAlgn="auto"/>
            <a:endParaRPr lang="nb-NO" sz="1600" kern="0" dirty="0"/>
          </a:p>
          <a:p>
            <a:endParaRPr lang="nb-NO" dirty="0"/>
          </a:p>
        </p:txBody>
      </p:sp>
      <p:sp>
        <p:nvSpPr>
          <p:cNvPr id="4" name="Plassholder for innhold 3">
            <a:extLst>
              <a:ext uri="{FF2B5EF4-FFF2-40B4-BE49-F238E27FC236}">
                <a16:creationId xmlns:a16="http://schemas.microsoft.com/office/drawing/2014/main" id="{0FF6B9BA-67DC-10E3-AF44-6A1156525ECA}"/>
              </a:ext>
            </a:extLst>
          </p:cNvPr>
          <p:cNvSpPr>
            <a:spLocks noGrp="1"/>
          </p:cNvSpPr>
          <p:nvPr>
            <p:ph sz="quarter" idx="17"/>
          </p:nvPr>
        </p:nvSpPr>
        <p:spPr>
          <a:xfrm>
            <a:off x="678840" y="1938465"/>
            <a:ext cx="5296070" cy="4266852"/>
          </a:xfrm>
        </p:spPr>
        <p:txBody>
          <a:bodyPr>
            <a:normAutofit lnSpcReduction="10000"/>
          </a:bodyPr>
          <a:lstStyle/>
          <a:p>
            <a:pPr marL="457200" indent="-457200">
              <a:buFont typeface="+mj-lt"/>
              <a:buAutoNum type="arabicPeriod" startAt="17"/>
            </a:pPr>
            <a:r>
              <a:rPr lang="en-GB" sz="2200" dirty="0">
                <a:solidFill>
                  <a:srgbClr val="FF0000"/>
                </a:solidFill>
              </a:rPr>
              <a:t>The National Library of Norway will provide free access to appropriate high-quality </a:t>
            </a:r>
            <a:r>
              <a:rPr lang="en-GB" sz="2200" b="1" dirty="0">
                <a:solidFill>
                  <a:srgbClr val="FF0000"/>
                </a:solidFill>
              </a:rPr>
              <a:t>bibliographic data </a:t>
            </a:r>
            <a:r>
              <a:rPr lang="en-GB" sz="2200" dirty="0">
                <a:solidFill>
                  <a:srgbClr val="FF0000"/>
                </a:solidFill>
              </a:rPr>
              <a:t>for all libraries </a:t>
            </a:r>
            <a:endParaRPr lang="nb-NO" sz="2200" dirty="0">
              <a:solidFill>
                <a:srgbClr val="FF0000"/>
              </a:solidFill>
            </a:endParaRPr>
          </a:p>
          <a:p>
            <a:pPr marL="457200" indent="-457200">
              <a:buFont typeface="+mj-lt"/>
              <a:buAutoNum type="arabicPeriod" startAt="17"/>
            </a:pPr>
            <a:r>
              <a:rPr lang="en-GB" sz="2200" i="1" dirty="0" err="1">
                <a:solidFill>
                  <a:srgbClr val="FF0000"/>
                </a:solidFill>
              </a:rPr>
              <a:t>Biblioteksøk</a:t>
            </a:r>
            <a:r>
              <a:rPr lang="en-GB" sz="2200" dirty="0">
                <a:solidFill>
                  <a:srgbClr val="FF0000"/>
                </a:solidFill>
              </a:rPr>
              <a:t> (</a:t>
            </a:r>
            <a:r>
              <a:rPr lang="en-GB" sz="2200" b="1" i="1" dirty="0">
                <a:solidFill>
                  <a:srgbClr val="FF0000"/>
                </a:solidFill>
              </a:rPr>
              <a:t>Library Search</a:t>
            </a:r>
            <a:r>
              <a:rPr lang="en-GB" sz="2200" dirty="0">
                <a:solidFill>
                  <a:srgbClr val="FF0000"/>
                </a:solidFill>
              </a:rPr>
              <a:t>) will be developed as a national service with functionality for both libraries and borrowers </a:t>
            </a:r>
            <a:endParaRPr lang="nb-NO" sz="2200" dirty="0">
              <a:solidFill>
                <a:srgbClr val="FF0000"/>
              </a:solidFill>
            </a:endParaRPr>
          </a:p>
          <a:p>
            <a:pPr marL="457200" indent="-457200">
              <a:buFont typeface="+mj-lt"/>
              <a:buAutoNum type="arabicPeriod" startAt="17"/>
            </a:pPr>
            <a:r>
              <a:rPr lang="en-GB" sz="2200" dirty="0"/>
              <a:t>The storage capacity of the </a:t>
            </a:r>
            <a:r>
              <a:rPr lang="en-GB" sz="2200" b="1" dirty="0"/>
              <a:t>Legal Deposit Library </a:t>
            </a:r>
            <a:r>
              <a:rPr lang="en-GB" sz="2200" dirty="0"/>
              <a:t>will be increased</a:t>
            </a:r>
          </a:p>
          <a:p>
            <a:pPr marL="457200" indent="-457200">
              <a:buFont typeface="+mj-lt"/>
              <a:buAutoNum type="arabicPeriod" startAt="17"/>
            </a:pPr>
            <a:r>
              <a:rPr lang="en-GB" sz="2200" kern="0" dirty="0"/>
              <a:t>The </a:t>
            </a:r>
            <a:r>
              <a:rPr lang="en-GB" sz="2200" b="1" kern="0" dirty="0"/>
              <a:t>Multilingual Library</a:t>
            </a:r>
            <a:r>
              <a:rPr lang="en-GB" sz="2200" kern="0" dirty="0"/>
              <a:t> will be transferred to the National Library of Norway with effect from 1 January 2017</a:t>
            </a:r>
          </a:p>
          <a:p>
            <a:pPr marL="457200" indent="-457200">
              <a:buFont typeface="+mj-lt"/>
              <a:buAutoNum type="arabicPeriod" startAt="17"/>
            </a:pPr>
            <a:endParaRPr lang="nb-NO" sz="2200" dirty="0"/>
          </a:p>
          <a:p>
            <a:endParaRPr lang="nb-NO" dirty="0"/>
          </a:p>
        </p:txBody>
      </p:sp>
      <p:sp>
        <p:nvSpPr>
          <p:cNvPr id="6" name="Tittel 3">
            <a:extLst>
              <a:ext uri="{FF2B5EF4-FFF2-40B4-BE49-F238E27FC236}">
                <a16:creationId xmlns:a16="http://schemas.microsoft.com/office/drawing/2014/main" id="{3E4F1A89-A9F7-DF29-97A9-8CA9B31BC8C4}"/>
              </a:ext>
            </a:extLst>
          </p:cNvPr>
          <p:cNvSpPr txBox="1">
            <a:spLocks/>
          </p:cNvSpPr>
          <p:nvPr/>
        </p:nvSpPr>
        <p:spPr>
          <a:xfrm>
            <a:off x="590563" y="365125"/>
            <a:ext cx="11023035" cy="1324800"/>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Georgia" panose="02040502050405020303" pitchFamily="18" charset="0"/>
                <a:ea typeface="+mj-ea"/>
                <a:cs typeface="+mj-cs"/>
              </a:defRPr>
            </a:lvl1pPr>
          </a:lstStyle>
          <a:p>
            <a:endParaRPr lang="nb-NO" dirty="0"/>
          </a:p>
          <a:p>
            <a:r>
              <a:rPr lang="nb-NO" dirty="0"/>
              <a:t>4. Joint </a:t>
            </a:r>
            <a:r>
              <a:rPr lang="nb-NO" dirty="0" err="1"/>
              <a:t>infrastructure</a:t>
            </a:r>
            <a:endParaRPr lang="nb-NO" dirty="0"/>
          </a:p>
        </p:txBody>
      </p:sp>
    </p:spTree>
    <p:extLst>
      <p:ext uri="{BB962C8B-B14F-4D97-AF65-F5344CB8AC3E}">
        <p14:creationId xmlns:p14="http://schemas.microsoft.com/office/powerpoint/2010/main" val="31432101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F6C0C-8263-4EED-5AEC-F9D104EFBF0E}"/>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533AD11D-7EBE-24D0-B1F5-9CA0E7851AED}"/>
              </a:ext>
            </a:extLst>
          </p:cNvPr>
          <p:cNvSpPr>
            <a:spLocks noGrp="1"/>
          </p:cNvSpPr>
          <p:nvPr>
            <p:ph type="body" sz="quarter" idx="12"/>
          </p:nvPr>
        </p:nvSpPr>
        <p:spPr/>
        <p:txBody>
          <a:bodyPr/>
          <a:lstStyle/>
          <a:p>
            <a:pPr marL="0" indent="0">
              <a:buNone/>
            </a:pPr>
            <a:r>
              <a:rPr lang="nb-NO" sz="4400" dirty="0"/>
              <a:t>If </a:t>
            </a:r>
            <a:r>
              <a:rPr lang="nb-NO" sz="4400" dirty="0" err="1"/>
              <a:t>the</a:t>
            </a:r>
            <a:r>
              <a:rPr lang="nb-NO" sz="4400" dirty="0"/>
              <a:t> National Library </a:t>
            </a:r>
            <a:r>
              <a:rPr lang="nb-NO" sz="4400" dirty="0" err="1"/>
              <a:t>can</a:t>
            </a:r>
            <a:r>
              <a:rPr lang="nb-NO" sz="4400" dirty="0"/>
              <a:t> </a:t>
            </a:r>
            <a:r>
              <a:rPr lang="nb-NO" sz="4400" dirty="0" err="1"/>
              <a:t>take</a:t>
            </a:r>
            <a:r>
              <a:rPr lang="nb-NO" sz="4400" dirty="0"/>
              <a:t> more </a:t>
            </a:r>
            <a:r>
              <a:rPr lang="nb-NO" sz="4400" dirty="0" err="1"/>
              <a:t>responsibility</a:t>
            </a:r>
            <a:r>
              <a:rPr lang="nb-NO" sz="4400" dirty="0"/>
              <a:t> for </a:t>
            </a:r>
            <a:r>
              <a:rPr lang="nb-NO" sz="4400" b="1" dirty="0" err="1"/>
              <a:t>infrastructure</a:t>
            </a:r>
            <a:r>
              <a:rPr lang="nb-NO" sz="4400" dirty="0"/>
              <a:t>, </a:t>
            </a:r>
            <a:r>
              <a:rPr lang="nb-NO" sz="4400" dirty="0" err="1"/>
              <a:t>the</a:t>
            </a:r>
            <a:r>
              <a:rPr lang="nb-NO" sz="4400" dirty="0"/>
              <a:t> </a:t>
            </a:r>
            <a:r>
              <a:rPr lang="nb-NO" sz="4400" dirty="0" err="1"/>
              <a:t>public</a:t>
            </a:r>
            <a:r>
              <a:rPr lang="nb-NO" sz="4400" dirty="0"/>
              <a:t> </a:t>
            </a:r>
            <a:r>
              <a:rPr lang="nb-NO" sz="4400" dirty="0" err="1"/>
              <a:t>libraries</a:t>
            </a:r>
            <a:r>
              <a:rPr lang="nb-NO" sz="4400" dirty="0"/>
              <a:t> </a:t>
            </a:r>
            <a:r>
              <a:rPr lang="nb-NO" sz="4400" dirty="0" err="1"/>
              <a:t>can</a:t>
            </a:r>
            <a:r>
              <a:rPr lang="nb-NO" sz="4400" dirty="0"/>
              <a:t> spend more </a:t>
            </a:r>
            <a:r>
              <a:rPr lang="nb-NO" sz="4400" dirty="0" err="1"/>
              <a:t>of</a:t>
            </a:r>
            <a:r>
              <a:rPr lang="nb-NO" sz="4400" dirty="0"/>
              <a:t> </a:t>
            </a:r>
            <a:r>
              <a:rPr lang="nb-NO" sz="4400" dirty="0" err="1"/>
              <a:t>their</a:t>
            </a:r>
            <a:r>
              <a:rPr lang="nb-NO" sz="4400" dirty="0"/>
              <a:t> time and </a:t>
            </a:r>
            <a:r>
              <a:rPr lang="nb-NO" sz="4400" dirty="0" err="1"/>
              <a:t>resources</a:t>
            </a:r>
            <a:r>
              <a:rPr lang="nb-NO" sz="4400" dirty="0"/>
              <a:t> </a:t>
            </a:r>
            <a:r>
              <a:rPr lang="nb-NO" sz="4400" dirty="0" err="1"/>
              <a:t>on</a:t>
            </a:r>
            <a:r>
              <a:rPr lang="nb-NO" sz="4400" dirty="0"/>
              <a:t> </a:t>
            </a:r>
            <a:r>
              <a:rPr lang="nb-NO" sz="4400" dirty="0" err="1"/>
              <a:t>their</a:t>
            </a:r>
            <a:r>
              <a:rPr lang="nb-NO" sz="4400" dirty="0"/>
              <a:t> </a:t>
            </a:r>
            <a:r>
              <a:rPr lang="nb-NO" sz="4400" b="1" dirty="0" err="1"/>
              <a:t>primary</a:t>
            </a:r>
            <a:r>
              <a:rPr lang="nb-NO" sz="4400" b="1" dirty="0"/>
              <a:t> </a:t>
            </a:r>
            <a:r>
              <a:rPr lang="nb-NO" sz="4400" b="1" dirty="0" err="1"/>
              <a:t>functions</a:t>
            </a:r>
            <a:r>
              <a:rPr lang="nb-NO" sz="4400" dirty="0"/>
              <a:t>.</a:t>
            </a:r>
            <a:endParaRPr lang="nb-NO" dirty="0"/>
          </a:p>
        </p:txBody>
      </p:sp>
      <p:sp>
        <p:nvSpPr>
          <p:cNvPr id="4" name="Tittel 3">
            <a:extLst>
              <a:ext uri="{FF2B5EF4-FFF2-40B4-BE49-F238E27FC236}">
                <a16:creationId xmlns:a16="http://schemas.microsoft.com/office/drawing/2014/main" id="{4CDF431E-C0BE-BD92-DC99-AFAD6DD75F2E}"/>
              </a:ext>
            </a:extLst>
          </p:cNvPr>
          <p:cNvSpPr>
            <a:spLocks noGrp="1"/>
          </p:cNvSpPr>
          <p:nvPr>
            <p:ph type="title"/>
          </p:nvPr>
        </p:nvSpPr>
        <p:spPr/>
        <p:txBody>
          <a:bodyPr>
            <a:normAutofit/>
          </a:bodyPr>
          <a:lstStyle/>
          <a:p>
            <a:r>
              <a:rPr lang="nb-NO" sz="5400" dirty="0"/>
              <a:t>Main </a:t>
            </a:r>
            <a:r>
              <a:rPr lang="nb-NO" sz="5400" dirty="0" err="1"/>
              <a:t>message</a:t>
            </a:r>
            <a:r>
              <a:rPr lang="nb-NO" sz="5400" dirty="0"/>
              <a:t> </a:t>
            </a:r>
            <a:r>
              <a:rPr lang="nb-NO" sz="5400" dirty="0" err="1"/>
              <a:t>of</a:t>
            </a:r>
            <a:r>
              <a:rPr lang="nb-NO" sz="5400" dirty="0"/>
              <a:t> </a:t>
            </a:r>
            <a:r>
              <a:rPr lang="nb-NO" sz="5400" dirty="0" err="1"/>
              <a:t>the</a:t>
            </a:r>
            <a:r>
              <a:rPr lang="nb-NO" sz="5400" dirty="0"/>
              <a:t> </a:t>
            </a:r>
            <a:r>
              <a:rPr lang="nb-NO" sz="5400" dirty="0" err="1"/>
              <a:t>strategy</a:t>
            </a:r>
            <a:endParaRPr lang="nb-NO" sz="5400" dirty="0"/>
          </a:p>
        </p:txBody>
      </p:sp>
    </p:spTree>
    <p:extLst>
      <p:ext uri="{BB962C8B-B14F-4D97-AF65-F5344CB8AC3E}">
        <p14:creationId xmlns:p14="http://schemas.microsoft.com/office/powerpoint/2010/main" val="30134706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816A6-F14C-F5ED-053A-69555C78BF21}"/>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A38955F-F52D-14A3-7579-EB21366360A4}"/>
              </a:ext>
            </a:extLst>
          </p:cNvPr>
          <p:cNvSpPr>
            <a:spLocks noGrp="1"/>
          </p:cNvSpPr>
          <p:nvPr>
            <p:ph type="body" sz="quarter" idx="12"/>
          </p:nvPr>
        </p:nvSpPr>
        <p:spPr/>
        <p:txBody>
          <a:bodyPr>
            <a:normAutofit fontScale="92500" lnSpcReduction="10000"/>
          </a:bodyPr>
          <a:lstStyle/>
          <a:p>
            <a:pPr marL="0" indent="0" fontAlgn="ctr">
              <a:buNone/>
            </a:pPr>
            <a:r>
              <a:rPr lang="en-GB" dirty="0"/>
              <a:t>Total funds: Approx. 50 mill NOK (5 mill. Euro) annually</a:t>
            </a:r>
          </a:p>
          <a:p>
            <a:pPr fontAlgn="ctr">
              <a:buFont typeface="+mj-lt"/>
              <a:buAutoNum type="arabicPeriod"/>
            </a:pPr>
            <a:endParaRPr lang="en-GB" dirty="0"/>
          </a:p>
          <a:p>
            <a:pPr fontAlgn="ctr">
              <a:buFont typeface="+mj-lt"/>
              <a:buAutoNum type="arabicPeriod"/>
            </a:pPr>
            <a:r>
              <a:rPr lang="en-GB" dirty="0"/>
              <a:t>Development of joint infrastructure measures under the auspices of the National Library of Norway, available for all libraries (1/3)</a:t>
            </a:r>
            <a:endParaRPr lang="nb-NO" dirty="0"/>
          </a:p>
          <a:p>
            <a:pPr fontAlgn="ctr">
              <a:buFont typeface="+mj-lt"/>
              <a:buAutoNum type="arabicPeriod"/>
            </a:pPr>
            <a:r>
              <a:rPr lang="en-GB" dirty="0"/>
              <a:t>Development of public libraries as arenas for debate and learning, meeting places and dissemination institutions (1/3)</a:t>
            </a:r>
            <a:endParaRPr lang="nb-NO" dirty="0"/>
          </a:p>
          <a:p>
            <a:pPr>
              <a:buFont typeface="+mj-lt"/>
              <a:buAutoNum type="arabicPeriod"/>
            </a:pPr>
            <a:r>
              <a:rPr lang="en-GB" dirty="0"/>
              <a:t>Free, innovative project and development initiatives (1/3)</a:t>
            </a:r>
            <a:endParaRPr lang="nb-NO" dirty="0"/>
          </a:p>
        </p:txBody>
      </p:sp>
      <p:sp>
        <p:nvSpPr>
          <p:cNvPr id="4" name="Tittel 3">
            <a:extLst>
              <a:ext uri="{FF2B5EF4-FFF2-40B4-BE49-F238E27FC236}">
                <a16:creationId xmlns:a16="http://schemas.microsoft.com/office/drawing/2014/main" id="{67010A13-5A5F-2D81-4F12-DBF159175ADC}"/>
              </a:ext>
            </a:extLst>
          </p:cNvPr>
          <p:cNvSpPr>
            <a:spLocks noGrp="1"/>
          </p:cNvSpPr>
          <p:nvPr>
            <p:ph type="title"/>
          </p:nvPr>
        </p:nvSpPr>
        <p:spPr>
          <a:xfrm>
            <a:off x="590563" y="639445"/>
            <a:ext cx="11023035" cy="1324800"/>
          </a:xfrm>
        </p:spPr>
        <p:txBody>
          <a:bodyPr/>
          <a:lstStyle/>
          <a:p>
            <a:r>
              <a:rPr lang="en-GB" dirty="0"/>
              <a:t>A new model for allocating project and development funding 2015-2018</a:t>
            </a:r>
            <a:endParaRPr lang="nb-NO" dirty="0"/>
          </a:p>
        </p:txBody>
      </p:sp>
    </p:spTree>
    <p:extLst>
      <p:ext uri="{BB962C8B-B14F-4D97-AF65-F5344CB8AC3E}">
        <p14:creationId xmlns:p14="http://schemas.microsoft.com/office/powerpoint/2010/main" val="3939753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CDCEA-11B9-7C3E-EABF-55D14B843432}"/>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0E8A1D4-031F-DEDB-C6E2-C51E5204887E}"/>
              </a:ext>
            </a:extLst>
          </p:cNvPr>
          <p:cNvSpPr>
            <a:spLocks noGrp="1"/>
          </p:cNvSpPr>
          <p:nvPr>
            <p:ph type="body" sz="quarter" idx="12"/>
          </p:nvPr>
        </p:nvSpPr>
        <p:spPr/>
        <p:txBody>
          <a:bodyPr>
            <a:normAutofit fontScale="92500"/>
          </a:bodyPr>
          <a:lstStyle/>
          <a:p>
            <a:r>
              <a:rPr lang="en-US" dirty="0"/>
              <a:t>57 million NOK for arena development funds over three years</a:t>
            </a:r>
          </a:p>
          <a:p>
            <a:r>
              <a:rPr lang="en-US" dirty="0"/>
              <a:t>77 percent of municipalities chose to apply during the three-year period</a:t>
            </a:r>
          </a:p>
          <a:p>
            <a:r>
              <a:rPr lang="en-US" dirty="0"/>
              <a:t>97 percent received support</a:t>
            </a:r>
          </a:p>
          <a:p>
            <a:r>
              <a:rPr lang="en-US" dirty="0"/>
              <a:t>33 million NOK (59 percent) was distributed to upgrade physical facilities and event equipment</a:t>
            </a:r>
          </a:p>
          <a:p>
            <a:r>
              <a:rPr lang="en-US" dirty="0"/>
              <a:t>24 million NOK (41 percent) was distributed to events in libraries</a:t>
            </a:r>
            <a:endParaRPr lang="nb-NO" dirty="0"/>
          </a:p>
        </p:txBody>
      </p:sp>
      <p:sp>
        <p:nvSpPr>
          <p:cNvPr id="4" name="Tittel 3">
            <a:extLst>
              <a:ext uri="{FF2B5EF4-FFF2-40B4-BE49-F238E27FC236}">
                <a16:creationId xmlns:a16="http://schemas.microsoft.com/office/drawing/2014/main" id="{8395EC6A-90EB-F306-2415-2DB491011E9B}"/>
              </a:ext>
            </a:extLst>
          </p:cNvPr>
          <p:cNvSpPr>
            <a:spLocks noGrp="1"/>
          </p:cNvSpPr>
          <p:nvPr>
            <p:ph type="title"/>
          </p:nvPr>
        </p:nvSpPr>
        <p:spPr/>
        <p:txBody>
          <a:bodyPr/>
          <a:lstStyle/>
          <a:p>
            <a:r>
              <a:rPr lang="en-US" dirty="0"/>
              <a:t>Arena development - results</a:t>
            </a:r>
            <a:endParaRPr lang="nb-NO" dirty="0"/>
          </a:p>
        </p:txBody>
      </p:sp>
    </p:spTree>
    <p:extLst>
      <p:ext uri="{BB962C8B-B14F-4D97-AF65-F5344CB8AC3E}">
        <p14:creationId xmlns:p14="http://schemas.microsoft.com/office/powerpoint/2010/main" val="29387271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7D36A-C25E-F17E-1C50-74654F4CFAFA}"/>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AD0ED045-A7AA-1BA2-4132-28129D1E1958}"/>
              </a:ext>
            </a:extLst>
          </p:cNvPr>
          <p:cNvSpPr>
            <a:spLocks noGrp="1"/>
          </p:cNvSpPr>
          <p:nvPr>
            <p:ph type="body" sz="quarter" idx="12"/>
          </p:nvPr>
        </p:nvSpPr>
        <p:spPr>
          <a:xfrm>
            <a:off x="590172" y="2524285"/>
            <a:ext cx="11023426" cy="2931946"/>
          </a:xfrm>
        </p:spPr>
        <p:txBody>
          <a:bodyPr>
            <a:normAutofit/>
          </a:bodyPr>
          <a:lstStyle/>
          <a:p>
            <a:pPr marL="0" indent="0">
              <a:buNone/>
            </a:pPr>
            <a:r>
              <a:rPr lang="en-US" dirty="0"/>
              <a:t>The evaluation was based on three surveys:</a:t>
            </a:r>
            <a:endParaRPr lang="nb-NO" dirty="0"/>
          </a:p>
          <a:p>
            <a:r>
              <a:rPr lang="en-US" dirty="0"/>
              <a:t>a survey of a representative sample of the Norwegian population</a:t>
            </a:r>
            <a:endParaRPr lang="nb-NO" dirty="0"/>
          </a:p>
          <a:p>
            <a:r>
              <a:rPr lang="en-US" dirty="0"/>
              <a:t>a questionnaire survey of all the country's county and public libraries</a:t>
            </a:r>
            <a:endParaRPr lang="nb-NO" dirty="0"/>
          </a:p>
          <a:p>
            <a:r>
              <a:rPr lang="en-US" dirty="0"/>
              <a:t>in-depth interviews with 10 people from the library sector</a:t>
            </a:r>
            <a:endParaRPr lang="nb-NO" dirty="0"/>
          </a:p>
          <a:p>
            <a:endParaRPr lang="nb-NO" dirty="0"/>
          </a:p>
        </p:txBody>
      </p:sp>
      <p:sp>
        <p:nvSpPr>
          <p:cNvPr id="4" name="Tittel 3">
            <a:extLst>
              <a:ext uri="{FF2B5EF4-FFF2-40B4-BE49-F238E27FC236}">
                <a16:creationId xmlns:a16="http://schemas.microsoft.com/office/drawing/2014/main" id="{C0B6ABCA-F7B7-D401-DB5B-A0FDBCE29F00}"/>
              </a:ext>
            </a:extLst>
          </p:cNvPr>
          <p:cNvSpPr>
            <a:spLocks noGrp="1"/>
          </p:cNvSpPr>
          <p:nvPr>
            <p:ph type="title"/>
          </p:nvPr>
        </p:nvSpPr>
        <p:spPr/>
        <p:txBody>
          <a:bodyPr/>
          <a:lstStyle/>
          <a:p>
            <a:r>
              <a:rPr lang="nb-NO" dirty="0"/>
              <a:t>Evaluation Library </a:t>
            </a:r>
            <a:r>
              <a:rPr lang="nb-NO" dirty="0" err="1"/>
              <a:t>Strategy</a:t>
            </a:r>
            <a:br>
              <a:rPr lang="nb-NO" dirty="0"/>
            </a:br>
            <a:r>
              <a:rPr lang="nb-NO" dirty="0"/>
              <a:t>2015-2018</a:t>
            </a:r>
          </a:p>
        </p:txBody>
      </p:sp>
    </p:spTree>
    <p:extLst>
      <p:ext uri="{BB962C8B-B14F-4D97-AF65-F5344CB8AC3E}">
        <p14:creationId xmlns:p14="http://schemas.microsoft.com/office/powerpoint/2010/main" val="40159652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FC087-9186-6772-062D-FEFCA2FAFA2F}"/>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815DDA75-6693-AD7C-A937-46777D7CE0E2}"/>
              </a:ext>
            </a:extLst>
          </p:cNvPr>
          <p:cNvSpPr>
            <a:spLocks noGrp="1"/>
          </p:cNvSpPr>
          <p:nvPr>
            <p:ph type="body" sz="quarter" idx="12"/>
          </p:nvPr>
        </p:nvSpPr>
        <p:spPr/>
        <p:txBody>
          <a:bodyPr>
            <a:normAutofit fontScale="62500" lnSpcReduction="20000"/>
          </a:bodyPr>
          <a:lstStyle/>
          <a:p>
            <a:r>
              <a:rPr lang="en-US" dirty="0"/>
              <a:t>The </a:t>
            </a:r>
            <a:r>
              <a:rPr lang="en-US" b="1" dirty="0"/>
              <a:t>National Library's role as a developer</a:t>
            </a:r>
            <a:r>
              <a:rPr lang="en-US" dirty="0"/>
              <a:t> is central</a:t>
            </a:r>
            <a:r>
              <a:rPr lang="en-US" b="1" dirty="0"/>
              <a:t> </a:t>
            </a:r>
            <a:r>
              <a:rPr lang="en-US" dirty="0"/>
              <a:t>to the strategy, with keywords such as development projects, competence centers, project base, and visibility of digital services.</a:t>
            </a:r>
            <a:endParaRPr lang="nb-NO" dirty="0"/>
          </a:p>
          <a:p>
            <a:r>
              <a:rPr lang="en-US" dirty="0"/>
              <a:t>In this area, a great deal has been done within project development with arena and development funds. The </a:t>
            </a:r>
            <a:r>
              <a:rPr lang="en-US" b="1" dirty="0"/>
              <a:t>funds</a:t>
            </a:r>
            <a:r>
              <a:rPr lang="en-US" dirty="0"/>
              <a:t> are the point at which all parties believe the strategy has been most successful.</a:t>
            </a:r>
            <a:endParaRPr lang="nb-NO" dirty="0"/>
          </a:p>
          <a:p>
            <a:r>
              <a:rPr lang="en-US" dirty="0"/>
              <a:t>Much has been done in the area of ​​shared infrastructure, but there is </a:t>
            </a:r>
            <a:r>
              <a:rPr lang="en-US" b="1" dirty="0"/>
              <a:t>more to be gained </a:t>
            </a:r>
            <a:r>
              <a:rPr lang="en-US" dirty="0"/>
              <a:t>from the library search and free metadata services.</a:t>
            </a:r>
            <a:endParaRPr lang="nb-NO" dirty="0"/>
          </a:p>
          <a:p>
            <a:r>
              <a:rPr lang="en-US" dirty="0"/>
              <a:t>Overall, the </a:t>
            </a:r>
            <a:r>
              <a:rPr lang="en-US" b="1" dirty="0"/>
              <a:t>overall goals </a:t>
            </a:r>
            <a:r>
              <a:rPr lang="en-US" dirty="0"/>
              <a:t>of the strategy have been achieved.</a:t>
            </a:r>
            <a:endParaRPr lang="nb-NO" dirty="0"/>
          </a:p>
          <a:p>
            <a:r>
              <a:rPr lang="en-US" dirty="0"/>
              <a:t>The most important thing in this respect is to </a:t>
            </a:r>
            <a:r>
              <a:rPr lang="en-US" b="1" dirty="0"/>
              <a:t>continue the work </a:t>
            </a:r>
            <a:r>
              <a:rPr lang="en-US" dirty="0"/>
              <a:t>to achieve effect and resource utilization of the funds that have been invested.</a:t>
            </a:r>
            <a:endParaRPr lang="nb-NO" dirty="0"/>
          </a:p>
          <a:p>
            <a:r>
              <a:rPr lang="en-US" dirty="0"/>
              <a:t>There is a significantly </a:t>
            </a:r>
            <a:r>
              <a:rPr lang="en-US" b="1" dirty="0"/>
              <a:t>positive attitude towards libraries </a:t>
            </a:r>
            <a:r>
              <a:rPr lang="en-US" dirty="0"/>
              <a:t>as providers in the population, this is a resource that must be managed well in the years ahead.</a:t>
            </a:r>
            <a:endParaRPr lang="nb-NO" dirty="0"/>
          </a:p>
          <a:p>
            <a:endParaRPr lang="nb-NO" dirty="0"/>
          </a:p>
        </p:txBody>
      </p:sp>
      <p:sp>
        <p:nvSpPr>
          <p:cNvPr id="4" name="Tittel 3">
            <a:extLst>
              <a:ext uri="{FF2B5EF4-FFF2-40B4-BE49-F238E27FC236}">
                <a16:creationId xmlns:a16="http://schemas.microsoft.com/office/drawing/2014/main" id="{FCE5656C-3D9A-AC30-183E-D3D289E37620}"/>
              </a:ext>
            </a:extLst>
          </p:cNvPr>
          <p:cNvSpPr>
            <a:spLocks noGrp="1"/>
          </p:cNvSpPr>
          <p:nvPr>
            <p:ph type="title"/>
          </p:nvPr>
        </p:nvSpPr>
        <p:spPr/>
        <p:txBody>
          <a:bodyPr/>
          <a:lstStyle/>
          <a:p>
            <a:r>
              <a:rPr lang="nb-NO" dirty="0"/>
              <a:t>Evaluation Library </a:t>
            </a:r>
            <a:r>
              <a:rPr lang="nb-NO" dirty="0" err="1"/>
              <a:t>Strategy</a:t>
            </a:r>
            <a:br>
              <a:rPr lang="nb-NO" dirty="0"/>
            </a:br>
            <a:r>
              <a:rPr lang="nb-NO" dirty="0"/>
              <a:t>2015-2018</a:t>
            </a:r>
          </a:p>
        </p:txBody>
      </p:sp>
    </p:spTree>
    <p:extLst>
      <p:ext uri="{BB962C8B-B14F-4D97-AF65-F5344CB8AC3E}">
        <p14:creationId xmlns:p14="http://schemas.microsoft.com/office/powerpoint/2010/main" val="35553170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tel 1">
            <a:extLst>
              <a:ext uri="{FF2B5EF4-FFF2-40B4-BE49-F238E27FC236}">
                <a16:creationId xmlns:a16="http://schemas.microsoft.com/office/drawing/2014/main" id="{45F42380-4A9F-038D-9D18-7A42E18F5107}"/>
              </a:ext>
            </a:extLst>
          </p:cNvPr>
          <p:cNvSpPr>
            <a:spLocks noGrp="1"/>
          </p:cNvSpPr>
          <p:nvPr>
            <p:ph type="title"/>
          </p:nvPr>
        </p:nvSpPr>
        <p:spPr/>
        <p:txBody>
          <a:bodyPr/>
          <a:lstStyle/>
          <a:p>
            <a:r>
              <a:rPr lang="nb-NO" altLang="nb-NO" dirty="0"/>
              <a:t>State Budget 2019:</a:t>
            </a:r>
            <a:br>
              <a:rPr lang="nb-NO" altLang="nb-NO" dirty="0"/>
            </a:br>
            <a:r>
              <a:rPr lang="nb-NO" altLang="nb-NO" dirty="0"/>
              <a:t>New </a:t>
            </a:r>
            <a:r>
              <a:rPr lang="nb-NO" altLang="nb-NO" dirty="0" err="1"/>
              <a:t>library</a:t>
            </a:r>
            <a:r>
              <a:rPr lang="nb-NO" altLang="nb-NO" dirty="0"/>
              <a:t> </a:t>
            </a:r>
            <a:r>
              <a:rPr lang="nb-NO" altLang="nb-NO" dirty="0" err="1"/>
              <a:t>strategy</a:t>
            </a:r>
            <a:endParaRPr lang="nb-NO" altLang="nb-NO" dirty="0"/>
          </a:p>
        </p:txBody>
      </p:sp>
      <p:sp>
        <p:nvSpPr>
          <p:cNvPr id="16387" name="Plassholder for innhold 2">
            <a:extLst>
              <a:ext uri="{FF2B5EF4-FFF2-40B4-BE49-F238E27FC236}">
                <a16:creationId xmlns:a16="http://schemas.microsoft.com/office/drawing/2014/main" id="{EF785493-6EBB-6F89-668C-790AD56A3A54}"/>
              </a:ext>
            </a:extLst>
          </p:cNvPr>
          <p:cNvSpPr>
            <a:spLocks noGrp="1"/>
          </p:cNvSpPr>
          <p:nvPr>
            <p:ph idx="1"/>
          </p:nvPr>
        </p:nvSpPr>
        <p:spPr/>
        <p:txBody>
          <a:bodyPr>
            <a:normAutofit/>
          </a:bodyPr>
          <a:lstStyle/>
          <a:p>
            <a:r>
              <a:rPr lang="en-US" altLang="nb-NO" dirty="0"/>
              <a:t>“The Ministry will initiate work on a new national library strategy 2020–2023. There is a need to continue and further develop the measures that were implemented with the current library strategy. The theme will be the state's responsibility and tasks for the development of the public library sector…”</a:t>
            </a:r>
            <a:endParaRPr lang="nb-NO" dirty="0"/>
          </a:p>
          <a:p>
            <a:r>
              <a:rPr lang="nb-NO" dirty="0" err="1"/>
              <a:t>Working</a:t>
            </a:r>
            <a:r>
              <a:rPr lang="nb-NO" dirty="0"/>
              <a:t> </a:t>
            </a:r>
            <a:r>
              <a:rPr lang="nb-NO" dirty="0" err="1"/>
              <a:t>group</a:t>
            </a:r>
            <a:r>
              <a:rPr lang="nb-NO" dirty="0"/>
              <a:t> </a:t>
            </a:r>
            <a:r>
              <a:rPr lang="nb-NO" dirty="0" err="1"/>
              <a:t>with</a:t>
            </a:r>
            <a:r>
              <a:rPr lang="nb-NO" dirty="0"/>
              <a:t> representatives from Ministry </a:t>
            </a:r>
            <a:r>
              <a:rPr lang="nb-NO" dirty="0" err="1"/>
              <a:t>of</a:t>
            </a:r>
            <a:r>
              <a:rPr lang="nb-NO" dirty="0"/>
              <a:t> </a:t>
            </a:r>
            <a:r>
              <a:rPr lang="nb-NO" dirty="0" err="1"/>
              <a:t>Culture</a:t>
            </a:r>
            <a:r>
              <a:rPr lang="nb-NO" dirty="0"/>
              <a:t> and </a:t>
            </a:r>
            <a:r>
              <a:rPr lang="nb-NO" dirty="0" err="1"/>
              <a:t>the</a:t>
            </a:r>
            <a:r>
              <a:rPr lang="nb-NO" dirty="0"/>
              <a:t> National Library. The Ministry </a:t>
            </a:r>
            <a:r>
              <a:rPr lang="nb-NO" dirty="0" err="1"/>
              <a:t>of</a:t>
            </a:r>
            <a:r>
              <a:rPr lang="nb-NO" dirty="0"/>
              <a:t> </a:t>
            </a:r>
            <a:r>
              <a:rPr lang="nb-NO" dirty="0" err="1"/>
              <a:t>Education</a:t>
            </a:r>
            <a:r>
              <a:rPr lang="nb-NO" dirty="0"/>
              <a:t> and Research </a:t>
            </a:r>
            <a:r>
              <a:rPr lang="nb-NO" dirty="0" err="1"/>
              <a:t>will</a:t>
            </a:r>
            <a:r>
              <a:rPr lang="nb-NO" dirty="0"/>
              <a:t> </a:t>
            </a:r>
            <a:r>
              <a:rPr lang="nb-NO" dirty="0" err="1"/>
              <a:t>contribute</a:t>
            </a:r>
            <a:endParaRPr lang="nb-NO" dirty="0"/>
          </a:p>
          <a:p>
            <a:r>
              <a:rPr lang="nb-NO" dirty="0"/>
              <a:t>Reference </a:t>
            </a:r>
            <a:r>
              <a:rPr lang="nb-NO" dirty="0" err="1"/>
              <a:t>group</a:t>
            </a:r>
            <a:r>
              <a:rPr lang="nb-NO" dirty="0"/>
              <a:t> </a:t>
            </a:r>
            <a:r>
              <a:rPr lang="nb-NO" dirty="0" err="1"/>
              <a:t>with</a:t>
            </a:r>
            <a:r>
              <a:rPr lang="nb-NO" dirty="0"/>
              <a:t> stakeholders</a:t>
            </a:r>
          </a:p>
          <a:p>
            <a:endParaRPr lang="en-US" altLang="nb-NO" dirty="0"/>
          </a:p>
          <a:p>
            <a:endParaRPr lang="en-US" altLang="nb-NO" dirty="0"/>
          </a:p>
          <a:p>
            <a:pPr marL="0" indent="0">
              <a:buNone/>
            </a:pPr>
            <a:endParaRPr lang="en-US" altLang="nb-NO" dirty="0"/>
          </a:p>
          <a:p>
            <a:pPr marL="0" indent="0">
              <a:buNone/>
            </a:pPr>
            <a:endParaRPr lang="nb-NO" altLang="nb-NO" dirty="0"/>
          </a:p>
        </p:txBody>
      </p:sp>
      <p:pic>
        <p:nvPicPr>
          <p:cNvPr id="3" name="Plassholder for bilde 10">
            <a:extLst>
              <a:ext uri="{FF2B5EF4-FFF2-40B4-BE49-F238E27FC236}">
                <a16:creationId xmlns:a16="http://schemas.microsoft.com/office/drawing/2014/main" id="{7F1C23C8-80C4-324C-9252-4CD302AA6F6A}"/>
              </a:ext>
            </a:extLst>
          </p:cNvPr>
          <p:cNvPicPr>
            <a:picLocks noChangeAspect="1"/>
          </p:cNvPicPr>
          <p:nvPr/>
        </p:nvPicPr>
        <p:blipFill>
          <a:blip r:embed="rId2"/>
          <a:srcRect t="40" b="40"/>
          <a:stretch>
            <a:fillRect/>
          </a:stretch>
        </p:blipFill>
        <p:spPr>
          <a:xfrm>
            <a:off x="9891436" y="6048000"/>
            <a:ext cx="1710000" cy="411163"/>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6216B-AA34-5494-BD14-AC8D66BA5FC7}"/>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9BE7E5B8-2A8D-BF74-1305-8E0318BFCE16}"/>
              </a:ext>
            </a:extLst>
          </p:cNvPr>
          <p:cNvSpPr>
            <a:spLocks noGrp="1"/>
          </p:cNvSpPr>
          <p:nvPr>
            <p:ph type="title"/>
          </p:nvPr>
        </p:nvSpPr>
        <p:spPr/>
        <p:txBody>
          <a:bodyPr/>
          <a:lstStyle/>
          <a:p>
            <a:r>
              <a:rPr lang="nb-NO" dirty="0" err="1"/>
              <a:t>Timeline</a:t>
            </a:r>
            <a:endParaRPr lang="nb-NO" dirty="0"/>
          </a:p>
        </p:txBody>
      </p:sp>
      <p:graphicFrame>
        <p:nvGraphicFramePr>
          <p:cNvPr id="4" name="Plassholder for innhold 3">
            <a:extLst>
              <a:ext uri="{FF2B5EF4-FFF2-40B4-BE49-F238E27FC236}">
                <a16:creationId xmlns:a16="http://schemas.microsoft.com/office/drawing/2014/main" id="{F731DC23-5FA6-2960-ED16-998B66127300}"/>
              </a:ext>
            </a:extLst>
          </p:cNvPr>
          <p:cNvGraphicFramePr>
            <a:graphicFrameLocks noGrp="1"/>
          </p:cNvGraphicFramePr>
          <p:nvPr>
            <p:ph idx="1"/>
            <p:extLst>
              <p:ext uri="{D42A27DB-BD31-4B8C-83A1-F6EECF244321}">
                <p14:modId xmlns:p14="http://schemas.microsoft.com/office/powerpoint/2010/main" val="2464984459"/>
              </p:ext>
            </p:extLst>
          </p:nvPr>
        </p:nvGraphicFramePr>
        <p:xfrm>
          <a:off x="886968" y="1689925"/>
          <a:ext cx="9278113" cy="45533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lassholder for bilde 10">
            <a:extLst>
              <a:ext uri="{FF2B5EF4-FFF2-40B4-BE49-F238E27FC236}">
                <a16:creationId xmlns:a16="http://schemas.microsoft.com/office/drawing/2014/main" id="{EFB4AB1A-1AFE-C378-18D3-937616AC1B7F}"/>
              </a:ext>
            </a:extLst>
          </p:cNvPr>
          <p:cNvPicPr>
            <a:picLocks noChangeAspect="1"/>
          </p:cNvPicPr>
          <p:nvPr/>
        </p:nvPicPr>
        <p:blipFill>
          <a:blip r:embed="rId7"/>
          <a:srcRect t="40" b="40"/>
          <a:stretch>
            <a:fillRect/>
          </a:stretch>
        </p:blipFill>
        <p:spPr>
          <a:xfrm>
            <a:off x="9891436" y="6048000"/>
            <a:ext cx="1710000" cy="411163"/>
          </a:xfrm>
          <a:prstGeom prst="rect">
            <a:avLst/>
          </a:prstGeom>
        </p:spPr>
      </p:pic>
    </p:spTree>
    <p:extLst>
      <p:ext uri="{BB962C8B-B14F-4D97-AF65-F5344CB8AC3E}">
        <p14:creationId xmlns:p14="http://schemas.microsoft.com/office/powerpoint/2010/main" val="42058135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773EA50-2D89-6BB8-E510-420DCF6AE81E}"/>
              </a:ext>
            </a:extLst>
          </p:cNvPr>
          <p:cNvSpPr>
            <a:spLocks noGrp="1"/>
          </p:cNvSpPr>
          <p:nvPr>
            <p:ph type="title"/>
          </p:nvPr>
        </p:nvSpPr>
        <p:spPr/>
        <p:txBody>
          <a:bodyPr/>
          <a:lstStyle/>
          <a:p>
            <a:r>
              <a:rPr lang="nb-NO" dirty="0">
                <a:cs typeface="Arial"/>
              </a:rPr>
              <a:t>Furuset Library, Oslo – September 2019 </a:t>
            </a:r>
            <a:endParaRPr lang="nb-NO" dirty="0"/>
          </a:p>
        </p:txBody>
      </p:sp>
      <p:pic>
        <p:nvPicPr>
          <p:cNvPr id="5" name="Bilde 5" descr="Et bilde som inneholder person, tak, personer&#10;&#10;Automatisk generert beskrivelse">
            <a:extLst>
              <a:ext uri="{FF2B5EF4-FFF2-40B4-BE49-F238E27FC236}">
                <a16:creationId xmlns:a16="http://schemas.microsoft.com/office/drawing/2014/main" id="{62ADBA83-3DD4-813A-3C47-F1339F510553}"/>
              </a:ext>
            </a:extLst>
          </p:cNvPr>
          <p:cNvPicPr>
            <a:picLocks noGrp="1" noChangeAspect="1"/>
          </p:cNvPicPr>
          <p:nvPr>
            <p:ph idx="1"/>
          </p:nvPr>
        </p:nvPicPr>
        <p:blipFill>
          <a:blip r:embed="rId2"/>
          <a:stretch>
            <a:fillRect/>
          </a:stretch>
        </p:blipFill>
        <p:spPr>
          <a:xfrm>
            <a:off x="2397164" y="2133602"/>
            <a:ext cx="7398844" cy="3874304"/>
          </a:xfrm>
        </p:spPr>
      </p:pic>
      <p:sp>
        <p:nvSpPr>
          <p:cNvPr id="3" name="TekstSylinder 2">
            <a:extLst>
              <a:ext uri="{FF2B5EF4-FFF2-40B4-BE49-F238E27FC236}">
                <a16:creationId xmlns:a16="http://schemas.microsoft.com/office/drawing/2014/main" id="{91493D9D-5810-55DF-9A6B-897610DEB979}"/>
              </a:ext>
            </a:extLst>
          </p:cNvPr>
          <p:cNvSpPr txBox="1"/>
          <p:nvPr/>
        </p:nvSpPr>
        <p:spPr>
          <a:xfrm>
            <a:off x="4709160" y="1707094"/>
            <a:ext cx="6455664" cy="1077218"/>
          </a:xfrm>
          <a:prstGeom prst="rect">
            <a:avLst/>
          </a:prstGeom>
          <a:solidFill>
            <a:schemeClr val="dk1"/>
          </a:solidFill>
        </p:spPr>
        <p:txBody>
          <a:bodyPr wrap="square" rtlCol="0">
            <a:spAutoFit/>
          </a:bodyPr>
          <a:lstStyle/>
          <a:p>
            <a:r>
              <a:rPr lang="nb-NO" sz="3200" b="1" dirty="0" err="1">
                <a:solidFill>
                  <a:schemeClr val="bg1"/>
                </a:solidFill>
              </a:rPr>
              <a:t>Two</a:t>
            </a:r>
            <a:r>
              <a:rPr lang="nb-NO" sz="3200" b="1" dirty="0">
                <a:solidFill>
                  <a:schemeClr val="bg1"/>
                </a:solidFill>
              </a:rPr>
              <a:t> </a:t>
            </a:r>
            <a:r>
              <a:rPr lang="nb-NO" sz="3200" b="1" dirty="0" err="1">
                <a:solidFill>
                  <a:schemeClr val="bg1"/>
                </a:solidFill>
              </a:rPr>
              <a:t>ministries</a:t>
            </a:r>
            <a:r>
              <a:rPr lang="nb-NO" sz="3200" b="1" dirty="0">
                <a:solidFill>
                  <a:schemeClr val="bg1"/>
                </a:solidFill>
              </a:rPr>
              <a:t>, </a:t>
            </a:r>
            <a:r>
              <a:rPr lang="nb-NO" sz="3200" b="1" dirty="0" err="1">
                <a:solidFill>
                  <a:schemeClr val="bg1"/>
                </a:solidFill>
              </a:rPr>
              <a:t>three</a:t>
            </a:r>
            <a:r>
              <a:rPr lang="nb-NO" sz="3200" b="1" dirty="0">
                <a:solidFill>
                  <a:schemeClr val="bg1"/>
                </a:solidFill>
              </a:rPr>
              <a:t> ministers and a </a:t>
            </a:r>
            <a:r>
              <a:rPr lang="nb-NO" sz="3200" b="1" dirty="0" err="1">
                <a:solidFill>
                  <a:schemeClr val="bg1"/>
                </a:solidFill>
              </a:rPr>
              <a:t>national</a:t>
            </a:r>
            <a:r>
              <a:rPr lang="nb-NO" sz="3200" b="1" dirty="0">
                <a:solidFill>
                  <a:schemeClr val="bg1"/>
                </a:solidFill>
              </a:rPr>
              <a:t> </a:t>
            </a:r>
            <a:r>
              <a:rPr lang="nb-NO" sz="3200" b="1" dirty="0" err="1">
                <a:solidFill>
                  <a:schemeClr val="bg1"/>
                </a:solidFill>
              </a:rPr>
              <a:t>librarian</a:t>
            </a:r>
            <a:endParaRPr lang="nb-NO" sz="3200" b="1" dirty="0">
              <a:solidFill>
                <a:schemeClr val="bg1"/>
              </a:solidFill>
            </a:endParaRPr>
          </a:p>
        </p:txBody>
      </p:sp>
      <p:pic>
        <p:nvPicPr>
          <p:cNvPr id="6" name="Plassholder for bilde 10">
            <a:extLst>
              <a:ext uri="{FF2B5EF4-FFF2-40B4-BE49-F238E27FC236}">
                <a16:creationId xmlns:a16="http://schemas.microsoft.com/office/drawing/2014/main" id="{211554A9-E896-A213-7449-4241399A1F74}"/>
              </a:ext>
            </a:extLst>
          </p:cNvPr>
          <p:cNvPicPr>
            <a:picLocks noChangeAspect="1"/>
          </p:cNvPicPr>
          <p:nvPr/>
        </p:nvPicPr>
        <p:blipFill>
          <a:blip r:embed="rId3"/>
          <a:srcRect t="40" b="40"/>
          <a:stretch>
            <a:fillRect/>
          </a:stretch>
        </p:blipFill>
        <p:spPr>
          <a:xfrm>
            <a:off x="9891436" y="6048000"/>
            <a:ext cx="1710000" cy="411163"/>
          </a:xfrm>
          <a:prstGeom prst="rect">
            <a:avLst/>
          </a:prstGeom>
        </p:spPr>
      </p:pic>
    </p:spTree>
    <p:extLst>
      <p:ext uri="{BB962C8B-B14F-4D97-AF65-F5344CB8AC3E}">
        <p14:creationId xmlns:p14="http://schemas.microsoft.com/office/powerpoint/2010/main" val="38440803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35A08-9720-FF61-B375-45204106091E}"/>
            </a:ext>
          </a:extLst>
        </p:cNvPr>
        <p:cNvGrpSpPr/>
        <p:nvPr/>
      </p:nvGrpSpPr>
      <p:grpSpPr>
        <a:xfrm>
          <a:off x="0" y="0"/>
          <a:ext cx="0" cy="0"/>
          <a:chOff x="0" y="0"/>
          <a:chExt cx="0" cy="0"/>
        </a:xfrm>
      </p:grpSpPr>
      <p:sp>
        <p:nvSpPr>
          <p:cNvPr id="4" name="Tittel 3">
            <a:extLst>
              <a:ext uri="{FF2B5EF4-FFF2-40B4-BE49-F238E27FC236}">
                <a16:creationId xmlns:a16="http://schemas.microsoft.com/office/drawing/2014/main" id="{9635BE83-8639-D055-D129-F43C459F9453}"/>
              </a:ext>
            </a:extLst>
          </p:cNvPr>
          <p:cNvSpPr>
            <a:spLocks noGrp="1"/>
          </p:cNvSpPr>
          <p:nvPr>
            <p:ph type="title"/>
          </p:nvPr>
        </p:nvSpPr>
        <p:spPr>
          <a:xfrm>
            <a:off x="590400" y="365125"/>
            <a:ext cx="11044800" cy="1324800"/>
          </a:xfrm>
        </p:spPr>
        <p:txBody>
          <a:bodyPr anchor="b">
            <a:normAutofit/>
          </a:bodyPr>
          <a:lstStyle/>
          <a:p>
            <a:r>
              <a:rPr lang="nb-NO" dirty="0"/>
              <a:t>National Library </a:t>
            </a:r>
            <a:r>
              <a:rPr lang="nb-NO" dirty="0" err="1"/>
              <a:t>Strategy</a:t>
            </a:r>
            <a:r>
              <a:rPr lang="nb-NO" dirty="0"/>
              <a:t> 2020-2023</a:t>
            </a:r>
          </a:p>
        </p:txBody>
      </p:sp>
      <p:sp>
        <p:nvSpPr>
          <p:cNvPr id="2" name="Plassholder for tekst 1">
            <a:extLst>
              <a:ext uri="{FF2B5EF4-FFF2-40B4-BE49-F238E27FC236}">
                <a16:creationId xmlns:a16="http://schemas.microsoft.com/office/drawing/2014/main" id="{E6DB93F4-CCAF-79CE-93F7-DCD49A444605}"/>
              </a:ext>
            </a:extLst>
          </p:cNvPr>
          <p:cNvSpPr>
            <a:spLocks noGrp="1"/>
          </p:cNvSpPr>
          <p:nvPr>
            <p:ph sz="half" idx="1"/>
          </p:nvPr>
        </p:nvSpPr>
        <p:spPr>
          <a:xfrm>
            <a:off x="912284" y="2133601"/>
            <a:ext cx="6544430" cy="3992563"/>
          </a:xfrm>
        </p:spPr>
        <p:txBody>
          <a:bodyPr>
            <a:normAutofit/>
          </a:bodyPr>
          <a:lstStyle/>
          <a:p>
            <a:pPr marL="0" indent="0">
              <a:buNone/>
            </a:pPr>
            <a:r>
              <a:rPr lang="nb-NO" sz="3200" b="1" dirty="0"/>
              <a:t>Message from </a:t>
            </a:r>
            <a:r>
              <a:rPr lang="nb-NO" sz="3200" b="1" dirty="0" err="1"/>
              <a:t>the</a:t>
            </a:r>
            <a:r>
              <a:rPr lang="nb-NO" sz="3200" b="1" dirty="0"/>
              <a:t> Ministers</a:t>
            </a:r>
          </a:p>
          <a:p>
            <a:r>
              <a:rPr lang="nb-NO" sz="1500" dirty="0"/>
              <a:t>The Ministry </a:t>
            </a:r>
            <a:r>
              <a:rPr lang="nb-NO" sz="1500" dirty="0" err="1"/>
              <a:t>of</a:t>
            </a:r>
            <a:r>
              <a:rPr lang="nb-NO" sz="1500" dirty="0"/>
              <a:t> </a:t>
            </a:r>
            <a:r>
              <a:rPr lang="nb-NO" sz="1500" dirty="0" err="1"/>
              <a:t>Culture</a:t>
            </a:r>
            <a:r>
              <a:rPr lang="nb-NO" sz="1500" dirty="0"/>
              <a:t> and </a:t>
            </a:r>
            <a:r>
              <a:rPr lang="nb-NO" sz="1500" dirty="0" err="1"/>
              <a:t>the</a:t>
            </a:r>
            <a:r>
              <a:rPr lang="nb-NO" sz="1500" dirty="0"/>
              <a:t> Ministry </a:t>
            </a:r>
            <a:r>
              <a:rPr lang="nb-NO" sz="1500" dirty="0" err="1"/>
              <a:t>of</a:t>
            </a:r>
            <a:r>
              <a:rPr lang="nb-NO" sz="1500" dirty="0"/>
              <a:t> </a:t>
            </a:r>
            <a:r>
              <a:rPr lang="nb-NO" sz="1500" dirty="0" err="1"/>
              <a:t>Education</a:t>
            </a:r>
            <a:r>
              <a:rPr lang="nb-NO" sz="1500" dirty="0"/>
              <a:t> </a:t>
            </a:r>
            <a:r>
              <a:rPr lang="nb-NO" sz="1500" dirty="0" err="1"/>
              <a:t>are</a:t>
            </a:r>
            <a:r>
              <a:rPr lang="nb-NO" sz="1500" dirty="0"/>
              <a:t> </a:t>
            </a:r>
            <a:r>
              <a:rPr lang="nb-NO" sz="1500" b="1" dirty="0" err="1"/>
              <a:t>joining</a:t>
            </a:r>
            <a:r>
              <a:rPr lang="nb-NO" sz="1500" b="1" dirty="0"/>
              <a:t> </a:t>
            </a:r>
            <a:r>
              <a:rPr lang="nb-NO" sz="1500" b="1" dirty="0" err="1"/>
              <a:t>forces</a:t>
            </a:r>
            <a:r>
              <a:rPr lang="nb-NO" sz="1500" b="1" dirty="0"/>
              <a:t> </a:t>
            </a:r>
            <a:r>
              <a:rPr lang="nb-NO" sz="1500" dirty="0" err="1"/>
              <a:t>on</a:t>
            </a:r>
            <a:r>
              <a:rPr lang="nb-NO" sz="1500" dirty="0"/>
              <a:t> a joint </a:t>
            </a:r>
            <a:r>
              <a:rPr lang="nb-NO" sz="1500" dirty="0" err="1"/>
              <a:t>initiative</a:t>
            </a:r>
            <a:r>
              <a:rPr lang="nb-NO" sz="1500" dirty="0"/>
              <a:t> to </a:t>
            </a:r>
            <a:r>
              <a:rPr lang="nb-NO" sz="1500" dirty="0" err="1"/>
              <a:t>strengthen</a:t>
            </a:r>
            <a:r>
              <a:rPr lang="nb-NO" sz="1500" dirty="0"/>
              <a:t> Norwegian </a:t>
            </a:r>
            <a:r>
              <a:rPr lang="nb-NO" sz="1500" dirty="0" err="1"/>
              <a:t>libraries</a:t>
            </a:r>
            <a:r>
              <a:rPr lang="nb-NO" sz="1500" dirty="0"/>
              <a:t>. The </a:t>
            </a:r>
            <a:r>
              <a:rPr lang="nb-NO" sz="1500" dirty="0" err="1"/>
              <a:t>strategy</a:t>
            </a:r>
            <a:r>
              <a:rPr lang="nb-NO" sz="1500" dirty="0"/>
              <a:t> </a:t>
            </a:r>
            <a:r>
              <a:rPr lang="nb-NO" sz="1500" dirty="0" err="1"/>
              <a:t>emphasizes</a:t>
            </a:r>
            <a:r>
              <a:rPr lang="nb-NO" sz="1500" dirty="0"/>
              <a:t> </a:t>
            </a:r>
            <a:r>
              <a:rPr lang="nb-NO" sz="1500" dirty="0" err="1"/>
              <a:t>the</a:t>
            </a:r>
            <a:r>
              <a:rPr lang="nb-NO" sz="1500" dirty="0"/>
              <a:t> </a:t>
            </a:r>
            <a:r>
              <a:rPr lang="nb-NO" sz="1500" dirty="0" err="1"/>
              <a:t>important</a:t>
            </a:r>
            <a:r>
              <a:rPr lang="nb-NO" sz="1500" dirty="0"/>
              <a:t> </a:t>
            </a:r>
            <a:r>
              <a:rPr lang="nb-NO" sz="1500" dirty="0" err="1"/>
              <a:t>role</a:t>
            </a:r>
            <a:r>
              <a:rPr lang="nb-NO" sz="1500" dirty="0"/>
              <a:t> </a:t>
            </a:r>
            <a:r>
              <a:rPr lang="nb-NO" sz="1500" dirty="0" err="1"/>
              <a:t>of</a:t>
            </a:r>
            <a:r>
              <a:rPr lang="nb-NO" sz="1500" dirty="0"/>
              <a:t> </a:t>
            </a:r>
            <a:r>
              <a:rPr lang="nb-NO" sz="1500" dirty="0" err="1"/>
              <a:t>libraries</a:t>
            </a:r>
            <a:r>
              <a:rPr lang="nb-NO" sz="1500" dirty="0"/>
              <a:t> as an </a:t>
            </a:r>
            <a:r>
              <a:rPr lang="nb-NO" sz="1500" b="1" dirty="0"/>
              <a:t>arena for </a:t>
            </a:r>
            <a:r>
              <a:rPr lang="nb-NO" sz="1500" b="1" dirty="0" err="1"/>
              <a:t>knowledge</a:t>
            </a:r>
            <a:r>
              <a:rPr lang="nb-NO" sz="1500" b="1" dirty="0"/>
              <a:t>, </a:t>
            </a:r>
            <a:r>
              <a:rPr lang="nb-NO" sz="1500" b="1" dirty="0" err="1"/>
              <a:t>education</a:t>
            </a:r>
            <a:r>
              <a:rPr lang="nb-NO" sz="1500" b="1" dirty="0"/>
              <a:t> and </a:t>
            </a:r>
            <a:r>
              <a:rPr lang="nb-NO" sz="1500" b="1" dirty="0" err="1"/>
              <a:t>critical</a:t>
            </a:r>
            <a:r>
              <a:rPr lang="nb-NO" sz="1500" b="1" dirty="0"/>
              <a:t> </a:t>
            </a:r>
            <a:r>
              <a:rPr lang="nb-NO" sz="1500" b="1" dirty="0" err="1"/>
              <a:t>thinking</a:t>
            </a:r>
            <a:r>
              <a:rPr lang="nb-NO" sz="1500" dirty="0"/>
              <a:t>.</a:t>
            </a:r>
          </a:p>
          <a:p>
            <a:r>
              <a:rPr lang="nb-NO" sz="1500" dirty="0"/>
              <a:t>The </a:t>
            </a:r>
            <a:r>
              <a:rPr lang="nb-NO" sz="1500" dirty="0" err="1"/>
              <a:t>government</a:t>
            </a:r>
            <a:r>
              <a:rPr lang="nb-NO" sz="1500" dirty="0"/>
              <a:t> is </a:t>
            </a:r>
            <a:r>
              <a:rPr lang="nb-NO" sz="1500" dirty="0" err="1"/>
              <a:t>presenting</a:t>
            </a:r>
            <a:r>
              <a:rPr lang="nb-NO" sz="1500" dirty="0"/>
              <a:t> </a:t>
            </a:r>
            <a:r>
              <a:rPr lang="nb-NO" sz="1500" dirty="0" err="1"/>
              <a:t>specific</a:t>
            </a:r>
            <a:r>
              <a:rPr lang="nb-NO" sz="1500" dirty="0"/>
              <a:t> </a:t>
            </a:r>
            <a:r>
              <a:rPr lang="nb-NO" sz="1500" dirty="0" err="1"/>
              <a:t>measures</a:t>
            </a:r>
            <a:r>
              <a:rPr lang="nb-NO" sz="1500" dirty="0"/>
              <a:t> </a:t>
            </a:r>
            <a:r>
              <a:rPr lang="nb-NO" sz="1500" dirty="0" err="1"/>
              <a:t>along</a:t>
            </a:r>
            <a:r>
              <a:rPr lang="nb-NO" sz="1500" dirty="0"/>
              <a:t> </a:t>
            </a:r>
            <a:r>
              <a:rPr lang="nb-NO" sz="1500" dirty="0" err="1"/>
              <a:t>three</a:t>
            </a:r>
            <a:r>
              <a:rPr lang="nb-NO" sz="1500" dirty="0"/>
              <a:t> </a:t>
            </a:r>
            <a:r>
              <a:rPr lang="nb-NO" sz="1500" dirty="0" err="1"/>
              <a:t>main</a:t>
            </a:r>
            <a:r>
              <a:rPr lang="nb-NO" sz="1500" dirty="0"/>
              <a:t> lines </a:t>
            </a:r>
            <a:r>
              <a:rPr lang="nb-NO" sz="1500" dirty="0" err="1"/>
              <a:t>that</a:t>
            </a:r>
            <a:r>
              <a:rPr lang="nb-NO" sz="1500" dirty="0"/>
              <a:t> </a:t>
            </a:r>
            <a:r>
              <a:rPr lang="nb-NO" sz="1500" dirty="0" err="1"/>
              <a:t>together</a:t>
            </a:r>
            <a:r>
              <a:rPr lang="nb-NO" sz="1500" dirty="0"/>
              <a:t> </a:t>
            </a:r>
            <a:r>
              <a:rPr lang="nb-NO" sz="1500" dirty="0" err="1"/>
              <a:t>will</a:t>
            </a:r>
            <a:r>
              <a:rPr lang="nb-NO" sz="1500" dirty="0"/>
              <a:t> </a:t>
            </a:r>
            <a:r>
              <a:rPr lang="nb-NO" sz="1500" dirty="0" err="1"/>
              <a:t>contribute</a:t>
            </a:r>
            <a:r>
              <a:rPr lang="nb-NO" sz="1500" dirty="0"/>
              <a:t> to </a:t>
            </a:r>
            <a:r>
              <a:rPr lang="nb-NO" sz="1500" dirty="0" err="1"/>
              <a:t>achieving</a:t>
            </a:r>
            <a:r>
              <a:rPr lang="nb-NO" sz="1500" dirty="0"/>
              <a:t> </a:t>
            </a:r>
            <a:r>
              <a:rPr lang="nb-NO" sz="1500" dirty="0" err="1"/>
              <a:t>the</a:t>
            </a:r>
            <a:r>
              <a:rPr lang="nb-NO" sz="1500" dirty="0"/>
              <a:t> goal: </a:t>
            </a:r>
            <a:r>
              <a:rPr lang="nb-NO" sz="1500" b="1" dirty="0"/>
              <a:t>Libraries </a:t>
            </a:r>
            <a:r>
              <a:rPr lang="nb-NO" sz="1500" b="1" dirty="0" err="1"/>
              <a:t>are</a:t>
            </a:r>
            <a:r>
              <a:rPr lang="nb-NO" sz="1500" b="1" dirty="0"/>
              <a:t> houses </a:t>
            </a:r>
            <a:r>
              <a:rPr lang="nb-NO" sz="1500" b="1" dirty="0" err="1"/>
              <a:t>of</a:t>
            </a:r>
            <a:r>
              <a:rPr lang="nb-NO" sz="1500" b="1" dirty="0"/>
              <a:t> </a:t>
            </a:r>
            <a:r>
              <a:rPr lang="nb-NO" sz="1500" b="1" dirty="0" err="1"/>
              <a:t>democracy</a:t>
            </a:r>
            <a:r>
              <a:rPr lang="nb-NO" sz="1500" dirty="0"/>
              <a:t>. From </a:t>
            </a:r>
            <a:r>
              <a:rPr lang="nb-NO" sz="1500" dirty="0" err="1"/>
              <a:t>the</a:t>
            </a:r>
            <a:r>
              <a:rPr lang="nb-NO" sz="1500" dirty="0"/>
              <a:t> National Library to </a:t>
            </a:r>
            <a:r>
              <a:rPr lang="nb-NO" sz="1500" dirty="0" err="1"/>
              <a:t>public</a:t>
            </a:r>
            <a:r>
              <a:rPr lang="nb-NO" sz="1500" dirty="0"/>
              <a:t> </a:t>
            </a:r>
            <a:r>
              <a:rPr lang="nb-NO" sz="1500" dirty="0" err="1"/>
              <a:t>libraries</a:t>
            </a:r>
            <a:r>
              <a:rPr lang="nb-NO" sz="1500" dirty="0"/>
              <a:t>, </a:t>
            </a:r>
            <a:r>
              <a:rPr lang="nb-NO" sz="1500" dirty="0" err="1"/>
              <a:t>school</a:t>
            </a:r>
            <a:r>
              <a:rPr lang="nb-NO" sz="1500" dirty="0"/>
              <a:t> </a:t>
            </a:r>
            <a:r>
              <a:rPr lang="nb-NO" sz="1500" dirty="0" err="1"/>
              <a:t>libraries</a:t>
            </a:r>
            <a:r>
              <a:rPr lang="nb-NO" sz="1500" dirty="0"/>
              <a:t> and </a:t>
            </a:r>
            <a:r>
              <a:rPr lang="nb-NO" sz="1500" dirty="0" err="1"/>
              <a:t>specialist</a:t>
            </a:r>
            <a:r>
              <a:rPr lang="nb-NO" sz="1500" dirty="0"/>
              <a:t> and </a:t>
            </a:r>
            <a:r>
              <a:rPr lang="nb-NO" sz="1500" dirty="0" err="1"/>
              <a:t>research</a:t>
            </a:r>
            <a:r>
              <a:rPr lang="nb-NO" sz="1500" dirty="0"/>
              <a:t> </a:t>
            </a:r>
            <a:r>
              <a:rPr lang="nb-NO" sz="1500" dirty="0" err="1"/>
              <a:t>libraries</a:t>
            </a:r>
            <a:r>
              <a:rPr lang="nb-NO" sz="1500" dirty="0"/>
              <a:t>.</a:t>
            </a:r>
          </a:p>
          <a:p>
            <a:r>
              <a:rPr lang="nb-NO" sz="1500" dirty="0"/>
              <a:t>The National </a:t>
            </a:r>
            <a:r>
              <a:rPr lang="nb-NO" sz="1500" dirty="0" err="1"/>
              <a:t>Library's</a:t>
            </a:r>
            <a:r>
              <a:rPr lang="nb-NO" sz="1500" dirty="0"/>
              <a:t> </a:t>
            </a:r>
            <a:r>
              <a:rPr lang="nb-NO" sz="1500" dirty="0" err="1"/>
              <a:t>responsibility</a:t>
            </a:r>
            <a:r>
              <a:rPr lang="nb-NO" sz="1500" dirty="0"/>
              <a:t> for </a:t>
            </a:r>
            <a:r>
              <a:rPr lang="nb-NO" sz="1500" dirty="0" err="1"/>
              <a:t>shared</a:t>
            </a:r>
            <a:r>
              <a:rPr lang="nb-NO" sz="1500" dirty="0"/>
              <a:t> services, as part </a:t>
            </a:r>
            <a:r>
              <a:rPr lang="nb-NO" sz="1500" dirty="0" err="1"/>
              <a:t>of</a:t>
            </a:r>
            <a:r>
              <a:rPr lang="nb-NO" sz="1500" dirty="0"/>
              <a:t> </a:t>
            </a:r>
            <a:r>
              <a:rPr lang="nb-NO" sz="1500" dirty="0" err="1"/>
              <a:t>the</a:t>
            </a:r>
            <a:r>
              <a:rPr lang="nb-NO" sz="1500" dirty="0"/>
              <a:t> </a:t>
            </a:r>
            <a:r>
              <a:rPr lang="nb-NO" sz="1500" b="1" dirty="0" err="1"/>
              <a:t>national</a:t>
            </a:r>
            <a:r>
              <a:rPr lang="nb-NO" sz="1500" b="1" dirty="0"/>
              <a:t> </a:t>
            </a:r>
            <a:r>
              <a:rPr lang="nb-NO" sz="1500" b="1" dirty="0" err="1"/>
              <a:t>infrastructure</a:t>
            </a:r>
            <a:r>
              <a:rPr lang="nb-NO" sz="1500" b="1" dirty="0"/>
              <a:t>, is </a:t>
            </a:r>
            <a:r>
              <a:rPr lang="nb-NO" sz="1500" b="1" dirty="0" err="1"/>
              <a:t>further</a:t>
            </a:r>
            <a:r>
              <a:rPr lang="nb-NO" sz="1500" b="1" dirty="0"/>
              <a:t> </a:t>
            </a:r>
            <a:r>
              <a:rPr lang="nb-NO" sz="1500" b="1" dirty="0" err="1"/>
              <a:t>strengthened</a:t>
            </a:r>
            <a:r>
              <a:rPr lang="nb-NO" sz="1500" dirty="0"/>
              <a:t>. The goal is to </a:t>
            </a:r>
            <a:r>
              <a:rPr lang="nb-NO" sz="1500" dirty="0" err="1"/>
              <a:t>free</a:t>
            </a:r>
            <a:r>
              <a:rPr lang="nb-NO" sz="1500" dirty="0"/>
              <a:t> up </a:t>
            </a:r>
            <a:r>
              <a:rPr lang="nb-NO" sz="1500" dirty="0" err="1"/>
              <a:t>resources</a:t>
            </a:r>
            <a:r>
              <a:rPr lang="nb-NO" sz="1500" dirty="0"/>
              <a:t> in </a:t>
            </a:r>
            <a:r>
              <a:rPr lang="nb-NO" sz="1500" dirty="0" err="1"/>
              <a:t>the</a:t>
            </a:r>
            <a:r>
              <a:rPr lang="nb-NO" sz="1500" dirty="0"/>
              <a:t> </a:t>
            </a:r>
            <a:r>
              <a:rPr lang="nb-NO" sz="1500" dirty="0" err="1"/>
              <a:t>libraries</a:t>
            </a:r>
            <a:r>
              <a:rPr lang="nb-NO" sz="1500" dirty="0"/>
              <a:t> so </a:t>
            </a:r>
            <a:r>
              <a:rPr lang="nb-NO" sz="1500" dirty="0" err="1"/>
              <a:t>that</a:t>
            </a:r>
            <a:r>
              <a:rPr lang="nb-NO" sz="1500" dirty="0"/>
              <a:t> </a:t>
            </a:r>
            <a:r>
              <a:rPr lang="nb-NO" sz="1500" dirty="0" err="1"/>
              <a:t>these</a:t>
            </a:r>
            <a:r>
              <a:rPr lang="nb-NO" sz="1500" dirty="0"/>
              <a:t> </a:t>
            </a:r>
            <a:r>
              <a:rPr lang="nb-NO" sz="1500" dirty="0" err="1"/>
              <a:t>can</a:t>
            </a:r>
            <a:r>
              <a:rPr lang="nb-NO" sz="1500" dirty="0"/>
              <a:t> be used for public-</a:t>
            </a:r>
            <a:r>
              <a:rPr lang="nb-NO" sz="1500" dirty="0" err="1"/>
              <a:t>oriented</a:t>
            </a:r>
            <a:r>
              <a:rPr lang="nb-NO" sz="1500" dirty="0"/>
              <a:t> </a:t>
            </a:r>
            <a:r>
              <a:rPr lang="nb-NO" sz="1500" dirty="0" err="1"/>
              <a:t>work</a:t>
            </a:r>
            <a:r>
              <a:rPr lang="nb-NO" sz="1500" dirty="0"/>
              <a:t>.</a:t>
            </a:r>
          </a:p>
          <a:p>
            <a:endParaRPr lang="nb-NO" sz="1500" dirty="0"/>
          </a:p>
        </p:txBody>
      </p:sp>
      <p:pic>
        <p:nvPicPr>
          <p:cNvPr id="5" name="Bilde 4">
            <a:extLst>
              <a:ext uri="{FF2B5EF4-FFF2-40B4-BE49-F238E27FC236}">
                <a16:creationId xmlns:a16="http://schemas.microsoft.com/office/drawing/2014/main" id="{916EE1D5-4A62-C1AA-14CE-204D37017C1C}"/>
              </a:ext>
            </a:extLst>
          </p:cNvPr>
          <p:cNvPicPr>
            <a:picLocks noChangeAspect="1"/>
          </p:cNvPicPr>
          <p:nvPr/>
        </p:nvPicPr>
        <p:blipFill>
          <a:blip r:embed="rId2"/>
          <a:stretch>
            <a:fillRect/>
          </a:stretch>
        </p:blipFill>
        <p:spPr>
          <a:xfrm>
            <a:off x="7599743" y="2816619"/>
            <a:ext cx="3951041" cy="2212582"/>
          </a:xfrm>
          <a:prstGeom prst="rect">
            <a:avLst/>
          </a:prstGeom>
          <a:noFill/>
        </p:spPr>
      </p:pic>
      <p:pic>
        <p:nvPicPr>
          <p:cNvPr id="6" name="Plassholder for bilde 10">
            <a:extLst>
              <a:ext uri="{FF2B5EF4-FFF2-40B4-BE49-F238E27FC236}">
                <a16:creationId xmlns:a16="http://schemas.microsoft.com/office/drawing/2014/main" id="{5E049CEA-E810-B6CB-3C92-9F1018E07C21}"/>
              </a:ext>
            </a:extLst>
          </p:cNvPr>
          <p:cNvPicPr>
            <a:picLocks noChangeAspect="1"/>
          </p:cNvPicPr>
          <p:nvPr/>
        </p:nvPicPr>
        <p:blipFill>
          <a:blip r:embed="rId3"/>
          <a:srcRect t="40" b="40"/>
          <a:stretch>
            <a:fillRect/>
          </a:stretch>
        </p:blipFill>
        <p:spPr>
          <a:xfrm>
            <a:off x="9891436" y="6048000"/>
            <a:ext cx="1710000" cy="411163"/>
          </a:xfrm>
          <a:prstGeom prst="rect">
            <a:avLst/>
          </a:prstGeom>
        </p:spPr>
      </p:pic>
    </p:spTree>
    <p:extLst>
      <p:ext uri="{BB962C8B-B14F-4D97-AF65-F5344CB8AC3E}">
        <p14:creationId xmlns:p14="http://schemas.microsoft.com/office/powerpoint/2010/main" val="29656050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tel 1">
            <a:extLst>
              <a:ext uri="{FF2B5EF4-FFF2-40B4-BE49-F238E27FC236}">
                <a16:creationId xmlns:a16="http://schemas.microsoft.com/office/drawing/2014/main" id="{CDFAEFDB-98D2-7D20-8D81-8BCB07102A5D}"/>
              </a:ext>
            </a:extLst>
          </p:cNvPr>
          <p:cNvSpPr>
            <a:spLocks noGrp="1"/>
          </p:cNvSpPr>
          <p:nvPr>
            <p:ph type="title"/>
          </p:nvPr>
        </p:nvSpPr>
        <p:spPr/>
        <p:txBody>
          <a:bodyPr/>
          <a:lstStyle/>
          <a:p>
            <a:r>
              <a:rPr lang="nb-NO" dirty="0"/>
              <a:t>Three lines – 25 </a:t>
            </a:r>
            <a:r>
              <a:rPr lang="nb-NO" dirty="0" err="1"/>
              <a:t>actions</a:t>
            </a:r>
            <a:endParaRPr lang="nb-NO" altLang="nb-NO" dirty="0"/>
          </a:p>
        </p:txBody>
      </p:sp>
      <p:sp>
        <p:nvSpPr>
          <p:cNvPr id="51203" name="Plassholder for innhold 2">
            <a:extLst>
              <a:ext uri="{FF2B5EF4-FFF2-40B4-BE49-F238E27FC236}">
                <a16:creationId xmlns:a16="http://schemas.microsoft.com/office/drawing/2014/main" id="{77A2F07C-2DB1-DF0C-AC92-323E7077D742}"/>
              </a:ext>
            </a:extLst>
          </p:cNvPr>
          <p:cNvSpPr>
            <a:spLocks noGrp="1"/>
          </p:cNvSpPr>
          <p:nvPr>
            <p:ph idx="1"/>
          </p:nvPr>
        </p:nvSpPr>
        <p:spPr/>
        <p:txBody>
          <a:bodyPr/>
          <a:lstStyle/>
          <a:p>
            <a:pPr>
              <a:defRPr/>
            </a:pPr>
            <a:endParaRPr lang="nb-NO" sz="2000" dirty="0"/>
          </a:p>
          <a:p>
            <a:pPr marL="457200" indent="-457200">
              <a:buFontTx/>
              <a:buAutoNum type="arabicPeriod"/>
              <a:defRPr/>
            </a:pPr>
            <a:r>
              <a:rPr lang="en-US" dirty="0"/>
              <a:t>Dissemination</a:t>
            </a:r>
            <a:endParaRPr lang="nb-NO" dirty="0"/>
          </a:p>
          <a:p>
            <a:pPr marL="457200" indent="-457200">
              <a:buFontTx/>
              <a:buAutoNum type="arabicPeriod"/>
              <a:defRPr/>
            </a:pPr>
            <a:r>
              <a:rPr lang="nb-NO" dirty="0"/>
              <a:t>Cooperation and </a:t>
            </a:r>
            <a:r>
              <a:rPr lang="nb-NO" dirty="0" err="1"/>
              <a:t>development</a:t>
            </a:r>
            <a:endParaRPr lang="nb-NO" dirty="0"/>
          </a:p>
          <a:p>
            <a:pPr marL="457200" indent="-457200">
              <a:buFontTx/>
              <a:buAutoNum type="arabicPeriod"/>
              <a:defRPr/>
            </a:pPr>
            <a:r>
              <a:rPr lang="nb-NO" dirty="0" err="1"/>
              <a:t>Infrastructure</a:t>
            </a:r>
            <a:endParaRPr lang="nb-NO" altLang="nb-NO" dirty="0"/>
          </a:p>
        </p:txBody>
      </p:sp>
      <p:pic>
        <p:nvPicPr>
          <p:cNvPr id="3" name="Plassholder for bilde 10">
            <a:extLst>
              <a:ext uri="{FF2B5EF4-FFF2-40B4-BE49-F238E27FC236}">
                <a16:creationId xmlns:a16="http://schemas.microsoft.com/office/drawing/2014/main" id="{15EEC079-7F25-E9BC-B995-4F6F8AB6116E}"/>
              </a:ext>
            </a:extLst>
          </p:cNvPr>
          <p:cNvPicPr>
            <a:picLocks noChangeAspect="1"/>
          </p:cNvPicPr>
          <p:nvPr/>
        </p:nvPicPr>
        <p:blipFill>
          <a:blip r:embed="rId2"/>
          <a:srcRect t="40" b="40"/>
          <a:stretch>
            <a:fillRect/>
          </a:stretch>
        </p:blipFill>
        <p:spPr>
          <a:xfrm>
            <a:off x="9891436" y="6048000"/>
            <a:ext cx="1710000" cy="411163"/>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FFADF-09F5-BA24-811C-43B1118BA0E5}"/>
            </a:ext>
          </a:extLst>
        </p:cNvPr>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E4BCDE7-F94E-4AA3-8745-0AB8DAD3E719}"/>
              </a:ext>
            </a:extLst>
          </p:cNvPr>
          <p:cNvSpPr>
            <a:spLocks noGrp="1"/>
          </p:cNvSpPr>
          <p:nvPr>
            <p:ph sz="quarter" idx="16"/>
          </p:nvPr>
        </p:nvSpPr>
        <p:spPr>
          <a:xfrm>
            <a:off x="6217090" y="1938465"/>
            <a:ext cx="5296070" cy="4266852"/>
          </a:xfrm>
        </p:spPr>
        <p:txBody>
          <a:bodyPr>
            <a:normAutofit fontScale="85000" lnSpcReduction="20000"/>
          </a:bodyPr>
          <a:lstStyle/>
          <a:p>
            <a:pPr marL="514350" indent="-514350">
              <a:buFont typeface="+mj-lt"/>
              <a:buAutoNum type="arabicPeriod" startAt="4"/>
            </a:pPr>
            <a:r>
              <a:rPr lang="en-US" dirty="0"/>
              <a:t>The National Library will create a website for disseminating the National Library’s collections to </a:t>
            </a:r>
            <a:r>
              <a:rPr lang="en-US" b="1" dirty="0"/>
              <a:t>lower secondary school </a:t>
            </a:r>
            <a:r>
              <a:rPr lang="en-US" dirty="0"/>
              <a:t>pupils</a:t>
            </a:r>
          </a:p>
          <a:p>
            <a:pPr marL="514350" indent="-514350">
              <a:buFont typeface="+mj-lt"/>
              <a:buAutoNum type="arabicPeriod" startAt="4"/>
            </a:pPr>
            <a:r>
              <a:rPr lang="en-US" dirty="0"/>
              <a:t>The National Library will develop </a:t>
            </a:r>
            <a:r>
              <a:rPr lang="en-US" b="1" dirty="0"/>
              <a:t>web pages for its map centre</a:t>
            </a:r>
            <a:r>
              <a:rPr lang="en-US" dirty="0"/>
              <a:t>, which will also consist of content that schools can use for teaching</a:t>
            </a:r>
          </a:p>
          <a:p>
            <a:pPr marL="514350" indent="-514350">
              <a:buFont typeface="+mj-lt"/>
              <a:buAutoNum type="arabicPeriod" startAt="4"/>
            </a:pPr>
            <a:r>
              <a:rPr lang="en-US" dirty="0"/>
              <a:t>The National Library will disseminate its own events through a </a:t>
            </a:r>
            <a:r>
              <a:rPr lang="en-US" b="1" dirty="0"/>
              <a:t>streaming service</a:t>
            </a:r>
            <a:r>
              <a:rPr lang="en-US" dirty="0"/>
              <a:t>, and will also stream events held by other libraries following an editorial assessment</a:t>
            </a:r>
            <a:endParaRPr lang="nb-NO" dirty="0"/>
          </a:p>
          <a:p>
            <a:endParaRPr lang="nb-NO" dirty="0"/>
          </a:p>
        </p:txBody>
      </p:sp>
      <p:sp>
        <p:nvSpPr>
          <p:cNvPr id="4" name="Plassholder for innhold 3">
            <a:extLst>
              <a:ext uri="{FF2B5EF4-FFF2-40B4-BE49-F238E27FC236}">
                <a16:creationId xmlns:a16="http://schemas.microsoft.com/office/drawing/2014/main" id="{BF477874-87A6-C457-B15A-BAEC13814792}"/>
              </a:ext>
            </a:extLst>
          </p:cNvPr>
          <p:cNvSpPr>
            <a:spLocks noGrp="1"/>
          </p:cNvSpPr>
          <p:nvPr>
            <p:ph sz="quarter" idx="17"/>
          </p:nvPr>
        </p:nvSpPr>
        <p:spPr>
          <a:xfrm>
            <a:off x="678840" y="1938465"/>
            <a:ext cx="5296070" cy="4266852"/>
          </a:xfrm>
        </p:spPr>
        <p:txBody>
          <a:bodyPr>
            <a:normAutofit fontScale="70000" lnSpcReduction="20000"/>
          </a:bodyPr>
          <a:lstStyle/>
          <a:p>
            <a:pPr marL="514350" indent="-514350">
              <a:buFont typeface="+mj-lt"/>
              <a:buAutoNum type="arabicPeriod"/>
            </a:pPr>
            <a:r>
              <a:rPr lang="en-US" dirty="0">
                <a:solidFill>
                  <a:srgbClr val="FF0000"/>
                </a:solidFill>
              </a:rPr>
              <a:t>Each year, the National Library will announce </a:t>
            </a:r>
            <a:r>
              <a:rPr lang="en-US" b="1" dirty="0">
                <a:solidFill>
                  <a:srgbClr val="FF0000"/>
                </a:solidFill>
              </a:rPr>
              <a:t>funding for active dissemination</a:t>
            </a:r>
            <a:r>
              <a:rPr lang="en-US" dirty="0">
                <a:solidFill>
                  <a:srgbClr val="FF0000"/>
                </a:solidFill>
              </a:rPr>
              <a:t>, enabling public libraries and county libraries throughout Norway to draw up effective measures to boost reading and increase the borrowing of physical and digital material from the collections</a:t>
            </a:r>
          </a:p>
          <a:p>
            <a:pPr marL="514350" indent="-514350">
              <a:buFont typeface="+mj-lt"/>
              <a:buAutoNum type="arabicPeriod"/>
            </a:pPr>
            <a:r>
              <a:rPr lang="en-US" dirty="0"/>
              <a:t>The National Library will initiate projects related to </a:t>
            </a:r>
            <a:r>
              <a:rPr lang="en-US" b="1" dirty="0"/>
              <a:t>outreach library activities </a:t>
            </a:r>
            <a:r>
              <a:rPr lang="en-US" dirty="0"/>
              <a:t>with a view to attracting new user groups/readers, including in schools</a:t>
            </a:r>
          </a:p>
          <a:p>
            <a:pPr marL="514350" indent="-514350">
              <a:buFont typeface="+mj-lt"/>
              <a:buAutoNum type="arabicPeriod"/>
            </a:pPr>
            <a:r>
              <a:rPr lang="en-US" dirty="0"/>
              <a:t>The National Library will support measures that develop </a:t>
            </a:r>
            <a:r>
              <a:rPr lang="en-US" b="1" dirty="0"/>
              <a:t>methods for digital dissemination</a:t>
            </a:r>
          </a:p>
        </p:txBody>
      </p:sp>
      <p:sp>
        <p:nvSpPr>
          <p:cNvPr id="6" name="Tittel 3">
            <a:extLst>
              <a:ext uri="{FF2B5EF4-FFF2-40B4-BE49-F238E27FC236}">
                <a16:creationId xmlns:a16="http://schemas.microsoft.com/office/drawing/2014/main" id="{CB8816F8-5E7B-53FE-17B8-2170A7E754F6}"/>
              </a:ext>
            </a:extLst>
          </p:cNvPr>
          <p:cNvSpPr txBox="1">
            <a:spLocks/>
          </p:cNvSpPr>
          <p:nvPr/>
        </p:nvSpPr>
        <p:spPr>
          <a:xfrm>
            <a:off x="590563" y="365125"/>
            <a:ext cx="11023035" cy="1324800"/>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Georgia" panose="02040502050405020303" pitchFamily="18" charset="0"/>
                <a:ea typeface="+mj-ea"/>
                <a:cs typeface="+mj-cs"/>
              </a:defRPr>
            </a:lvl1pPr>
          </a:lstStyle>
          <a:p>
            <a:endParaRPr lang="nb-NO" dirty="0"/>
          </a:p>
          <a:p>
            <a:r>
              <a:rPr lang="nb-NO" dirty="0"/>
              <a:t>1. </a:t>
            </a:r>
            <a:r>
              <a:rPr lang="en-US" dirty="0"/>
              <a:t>Dissemination</a:t>
            </a:r>
          </a:p>
          <a:p>
            <a:endParaRPr lang="nb-NO" dirty="0"/>
          </a:p>
        </p:txBody>
      </p:sp>
    </p:spTree>
    <p:extLst>
      <p:ext uri="{BB962C8B-B14F-4D97-AF65-F5344CB8AC3E}">
        <p14:creationId xmlns:p14="http://schemas.microsoft.com/office/powerpoint/2010/main" val="3135980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09A52-6EBA-715A-8504-D05DC09A7CEB}"/>
            </a:ext>
          </a:extLst>
        </p:cNvPr>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B0128316-D2F8-D161-4030-242C78C5095B}"/>
              </a:ext>
            </a:extLst>
          </p:cNvPr>
          <p:cNvSpPr>
            <a:spLocks noGrp="1"/>
          </p:cNvSpPr>
          <p:nvPr>
            <p:ph sz="quarter" idx="16"/>
          </p:nvPr>
        </p:nvSpPr>
        <p:spPr>
          <a:xfrm>
            <a:off x="6217090" y="1938465"/>
            <a:ext cx="5296070" cy="4266852"/>
          </a:xfrm>
        </p:spPr>
        <p:txBody>
          <a:bodyPr>
            <a:normAutofit fontScale="77500" lnSpcReduction="20000"/>
          </a:bodyPr>
          <a:lstStyle/>
          <a:p>
            <a:pPr marL="514350" indent="-514350">
              <a:buFont typeface="+mj-lt"/>
              <a:buAutoNum type="arabicPeriod" startAt="10"/>
            </a:pPr>
            <a:r>
              <a:rPr lang="en-US" dirty="0"/>
              <a:t>Funds are being set aside for the maintenance, updating and operation of </a:t>
            </a:r>
            <a:r>
              <a:rPr lang="en-US" b="1" dirty="0" err="1"/>
              <a:t>Språkløyper</a:t>
            </a:r>
            <a:r>
              <a:rPr lang="en-US" dirty="0"/>
              <a:t> (the National Strategy for Language, Reading and Writing) for a limited period of time</a:t>
            </a:r>
          </a:p>
          <a:p>
            <a:pPr marL="514350" indent="-514350">
              <a:buFont typeface="+mj-lt"/>
              <a:buAutoNum type="arabicPeriod" startAt="10"/>
            </a:pPr>
            <a:r>
              <a:rPr lang="en-US" dirty="0"/>
              <a:t>The responsibility for collecting </a:t>
            </a:r>
            <a:r>
              <a:rPr lang="en-US" b="1" dirty="0"/>
              <a:t>statistics on school libraries </a:t>
            </a:r>
            <a:r>
              <a:rPr lang="en-US" dirty="0"/>
              <a:t>will be transferred from the National Library to the Norwegian Directorate for Education and Training.</a:t>
            </a:r>
          </a:p>
          <a:p>
            <a:pPr marL="514350" indent="-514350">
              <a:buFont typeface="+mj-lt"/>
              <a:buAutoNum type="arabicPeriod" startAt="10"/>
            </a:pPr>
            <a:r>
              <a:rPr lang="en-US" dirty="0"/>
              <a:t>The National Library will initiate an evaluation of the impact of development funding on</a:t>
            </a:r>
            <a:r>
              <a:rPr lang="en-US" b="1" dirty="0"/>
              <a:t> libraries in higher education</a:t>
            </a:r>
            <a:r>
              <a:rPr lang="en-US" dirty="0"/>
              <a:t>. </a:t>
            </a:r>
          </a:p>
          <a:p>
            <a:endParaRPr lang="nb-NO" dirty="0"/>
          </a:p>
        </p:txBody>
      </p:sp>
      <p:sp>
        <p:nvSpPr>
          <p:cNvPr id="4" name="Plassholder for innhold 3">
            <a:extLst>
              <a:ext uri="{FF2B5EF4-FFF2-40B4-BE49-F238E27FC236}">
                <a16:creationId xmlns:a16="http://schemas.microsoft.com/office/drawing/2014/main" id="{319FF636-17C4-701C-5724-EAB91E477548}"/>
              </a:ext>
            </a:extLst>
          </p:cNvPr>
          <p:cNvSpPr>
            <a:spLocks noGrp="1"/>
          </p:cNvSpPr>
          <p:nvPr>
            <p:ph sz="quarter" idx="17"/>
          </p:nvPr>
        </p:nvSpPr>
        <p:spPr>
          <a:xfrm>
            <a:off x="678840" y="1938465"/>
            <a:ext cx="5296070" cy="4266852"/>
          </a:xfrm>
        </p:spPr>
        <p:txBody>
          <a:bodyPr>
            <a:normAutofit fontScale="55000" lnSpcReduction="20000"/>
          </a:bodyPr>
          <a:lstStyle/>
          <a:p>
            <a:pPr marL="514350" indent="-514350">
              <a:buFont typeface="+mj-lt"/>
              <a:buAutoNum type="arabicPeriod" startAt="7"/>
            </a:pPr>
            <a:r>
              <a:rPr lang="en-US" dirty="0"/>
              <a:t>The National Library will announce </a:t>
            </a:r>
            <a:r>
              <a:rPr lang="en-US" b="1" dirty="0"/>
              <a:t>project and development funding </a:t>
            </a:r>
            <a:r>
              <a:rPr lang="en-US" dirty="0"/>
              <a:t>to stimulate:</a:t>
            </a:r>
          </a:p>
          <a:p>
            <a:pPr marL="1200150" lvl="1" indent="-514350">
              <a:buFont typeface="+mj-lt"/>
              <a:buAutoNum type="arabicPeriod"/>
            </a:pPr>
            <a:r>
              <a:rPr lang="en-US" dirty="0"/>
              <a:t>New areas of cooperation</a:t>
            </a:r>
          </a:p>
          <a:p>
            <a:pPr marL="1200150" lvl="1" indent="-514350">
              <a:buFont typeface="+mj-lt"/>
              <a:buAutoNum type="arabicPeriod"/>
            </a:pPr>
            <a:r>
              <a:rPr lang="en-US" dirty="0"/>
              <a:t>More cooperation between public libraries and libraries in higher education in relation to dissemination</a:t>
            </a:r>
          </a:p>
          <a:p>
            <a:pPr marL="1200150" lvl="1" indent="-514350">
              <a:buFont typeface="+mj-lt"/>
              <a:buAutoNum type="arabicPeriod"/>
            </a:pPr>
            <a:r>
              <a:rPr lang="en-US" dirty="0"/>
              <a:t>Trials of different models of operation and cooperation in libraries and library services, with a special focus on new counties and merged municipalities</a:t>
            </a:r>
          </a:p>
          <a:p>
            <a:pPr marL="1200150" lvl="1" indent="-514350">
              <a:buFont typeface="+mj-lt"/>
              <a:buAutoNum type="arabicPeriod"/>
            </a:pPr>
            <a:r>
              <a:rPr lang="en-US" dirty="0"/>
              <a:t>New forms of cooperation between school libraries and public libraries</a:t>
            </a:r>
          </a:p>
          <a:p>
            <a:pPr marL="514350" indent="-514350">
              <a:buFont typeface="+mj-lt"/>
              <a:buAutoNum type="arabicPeriod" startAt="7"/>
            </a:pPr>
            <a:r>
              <a:rPr lang="en-US" dirty="0"/>
              <a:t>The Norwegian Directorate for Education and Training is announcing </a:t>
            </a:r>
            <a:r>
              <a:rPr lang="en-US" b="1" dirty="0"/>
              <a:t>grants for school libraries</a:t>
            </a:r>
            <a:r>
              <a:rPr lang="en-US" dirty="0"/>
              <a:t>, and is extending the focus on this priority area by two years – from 2021 to 2023.</a:t>
            </a:r>
          </a:p>
          <a:p>
            <a:pPr marL="514350" indent="-514350">
              <a:buFont typeface="+mj-lt"/>
              <a:buAutoNum type="arabicPeriod" startAt="7"/>
            </a:pPr>
            <a:r>
              <a:rPr lang="en-US" dirty="0"/>
              <a:t>The grants/project funding from the Norwegian Directorate for Education and Training and the National Library will be </a:t>
            </a:r>
            <a:r>
              <a:rPr lang="en-US" b="1" dirty="0"/>
              <a:t>viewed in conjunction with each other</a:t>
            </a:r>
            <a:r>
              <a:rPr lang="en-US" dirty="0"/>
              <a:t>.</a:t>
            </a:r>
          </a:p>
        </p:txBody>
      </p:sp>
      <p:sp>
        <p:nvSpPr>
          <p:cNvPr id="6" name="Tittel 3">
            <a:extLst>
              <a:ext uri="{FF2B5EF4-FFF2-40B4-BE49-F238E27FC236}">
                <a16:creationId xmlns:a16="http://schemas.microsoft.com/office/drawing/2014/main" id="{42EF2D2C-DAB2-6D64-9F19-652428B8E435}"/>
              </a:ext>
            </a:extLst>
          </p:cNvPr>
          <p:cNvSpPr txBox="1">
            <a:spLocks/>
          </p:cNvSpPr>
          <p:nvPr/>
        </p:nvSpPr>
        <p:spPr>
          <a:xfrm>
            <a:off x="590563" y="365125"/>
            <a:ext cx="11023035" cy="1324800"/>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Georgia" panose="02040502050405020303" pitchFamily="18" charset="0"/>
                <a:ea typeface="+mj-ea"/>
                <a:cs typeface="+mj-cs"/>
              </a:defRPr>
            </a:lvl1pPr>
          </a:lstStyle>
          <a:p>
            <a:endParaRPr lang="nb-NO" dirty="0"/>
          </a:p>
          <a:p>
            <a:r>
              <a:rPr lang="nb-NO" dirty="0"/>
              <a:t>2. Cooperation and </a:t>
            </a:r>
            <a:r>
              <a:rPr lang="nb-NO" dirty="0" err="1"/>
              <a:t>development</a:t>
            </a:r>
            <a:endParaRPr lang="nb-NO" dirty="0"/>
          </a:p>
        </p:txBody>
      </p:sp>
    </p:spTree>
    <p:extLst>
      <p:ext uri="{BB962C8B-B14F-4D97-AF65-F5344CB8AC3E}">
        <p14:creationId xmlns:p14="http://schemas.microsoft.com/office/powerpoint/2010/main" val="16039150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EC8E8-DADF-E99F-4560-F955593D14BE}"/>
            </a:ext>
          </a:extLst>
        </p:cNvPr>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9D90D31E-1868-C985-F257-C4F97F71F00B}"/>
              </a:ext>
            </a:extLst>
          </p:cNvPr>
          <p:cNvSpPr>
            <a:spLocks noGrp="1"/>
          </p:cNvSpPr>
          <p:nvPr>
            <p:ph sz="quarter" idx="16"/>
          </p:nvPr>
        </p:nvSpPr>
        <p:spPr>
          <a:xfrm>
            <a:off x="6217090" y="1938465"/>
            <a:ext cx="5296070" cy="4266852"/>
          </a:xfrm>
        </p:spPr>
        <p:txBody>
          <a:bodyPr>
            <a:normAutofit fontScale="92500" lnSpcReduction="10000"/>
          </a:bodyPr>
          <a:lstStyle/>
          <a:p>
            <a:pPr marL="514350" indent="-514350">
              <a:buFont typeface="+mj-lt"/>
              <a:buAutoNum type="arabicPeriod" startAt="16"/>
            </a:pPr>
            <a:r>
              <a:rPr lang="en-US" dirty="0"/>
              <a:t>The National Library will raise awareness in school libraries of the </a:t>
            </a:r>
            <a:r>
              <a:rPr lang="en-US" b="1" dirty="0"/>
              <a:t>Multilingual Library’s general services</a:t>
            </a:r>
          </a:p>
          <a:p>
            <a:pPr marL="514350" indent="-514350">
              <a:buFont typeface="+mj-lt"/>
              <a:buAutoNum type="arabicPeriod" startAt="16"/>
            </a:pPr>
            <a:r>
              <a:rPr lang="en-US" dirty="0"/>
              <a:t>The National Library will offer documented </a:t>
            </a:r>
            <a:r>
              <a:rPr lang="en-US" b="1" dirty="0"/>
              <a:t>machine-readable access </a:t>
            </a:r>
            <a:r>
              <a:rPr lang="en-US" dirty="0"/>
              <a:t>to its open access digital collection</a:t>
            </a:r>
          </a:p>
          <a:p>
            <a:pPr marL="514350" indent="-514350">
              <a:buFont typeface="+mj-lt"/>
              <a:buAutoNum type="arabicPeriod" startAt="16"/>
            </a:pPr>
            <a:r>
              <a:rPr lang="en-US" dirty="0"/>
              <a:t>Arts Council Norway will establish a </a:t>
            </a:r>
            <a:r>
              <a:rPr lang="en-US" b="1" dirty="0"/>
              <a:t>pilot project for school libraries </a:t>
            </a:r>
            <a:r>
              <a:rPr lang="en-US" dirty="0"/>
              <a:t>in its procurement schemes</a:t>
            </a:r>
          </a:p>
          <a:p>
            <a:endParaRPr lang="nb-NO" dirty="0"/>
          </a:p>
        </p:txBody>
      </p:sp>
      <p:sp>
        <p:nvSpPr>
          <p:cNvPr id="4" name="Plassholder for innhold 3">
            <a:extLst>
              <a:ext uri="{FF2B5EF4-FFF2-40B4-BE49-F238E27FC236}">
                <a16:creationId xmlns:a16="http://schemas.microsoft.com/office/drawing/2014/main" id="{F6F01E0A-3609-7868-082B-62BF5225BFF9}"/>
              </a:ext>
            </a:extLst>
          </p:cNvPr>
          <p:cNvSpPr>
            <a:spLocks noGrp="1"/>
          </p:cNvSpPr>
          <p:nvPr>
            <p:ph sz="quarter" idx="17"/>
          </p:nvPr>
        </p:nvSpPr>
        <p:spPr>
          <a:xfrm>
            <a:off x="678840" y="1938465"/>
            <a:ext cx="5296070" cy="4266852"/>
          </a:xfrm>
        </p:spPr>
        <p:txBody>
          <a:bodyPr>
            <a:normAutofit fontScale="92500" lnSpcReduction="20000"/>
          </a:bodyPr>
          <a:lstStyle/>
          <a:p>
            <a:pPr marL="514350" indent="-514350">
              <a:buFont typeface="+mj-lt"/>
              <a:buAutoNum type="arabicPeriod" startAt="13"/>
            </a:pPr>
            <a:r>
              <a:rPr lang="en-US" dirty="0"/>
              <a:t>Throughout the strategy period, the National Library will </a:t>
            </a:r>
            <a:r>
              <a:rPr lang="en-US" dirty="0" err="1"/>
              <a:t>endeavour</a:t>
            </a:r>
            <a:r>
              <a:rPr lang="en-US" dirty="0"/>
              <a:t> to </a:t>
            </a:r>
            <a:r>
              <a:rPr lang="en-US" b="1" dirty="0"/>
              <a:t>increase the scope of digital material</a:t>
            </a:r>
            <a:r>
              <a:rPr lang="en-US" dirty="0"/>
              <a:t> that the libraries can access</a:t>
            </a:r>
          </a:p>
          <a:p>
            <a:pPr marL="514350" indent="-514350">
              <a:buFont typeface="+mj-lt"/>
              <a:buAutoNum type="arabicPeriod" startAt="13"/>
            </a:pPr>
            <a:r>
              <a:rPr lang="en-US" dirty="0"/>
              <a:t>The National Library will negotiate with </a:t>
            </a:r>
            <a:r>
              <a:rPr lang="en-US" dirty="0" err="1"/>
              <a:t>Kopinor</a:t>
            </a:r>
            <a:r>
              <a:rPr lang="en-US" dirty="0"/>
              <a:t> to secure an extension of the </a:t>
            </a:r>
            <a:r>
              <a:rPr lang="en-US" b="1" dirty="0" err="1"/>
              <a:t>Bokhylla</a:t>
            </a:r>
            <a:r>
              <a:rPr lang="en-US" b="1" dirty="0"/>
              <a:t> agreement</a:t>
            </a:r>
          </a:p>
          <a:p>
            <a:pPr marL="514350" indent="-514350">
              <a:buFont typeface="+mj-lt"/>
              <a:buAutoNum type="arabicPeriod" startAt="13"/>
            </a:pPr>
            <a:r>
              <a:rPr lang="en-US" dirty="0"/>
              <a:t>The Norwegian Film Institute will evaluate and further develop the procurement schemes for </a:t>
            </a:r>
            <a:r>
              <a:rPr lang="en-US" b="1" dirty="0"/>
              <a:t>computer games</a:t>
            </a:r>
          </a:p>
        </p:txBody>
      </p:sp>
      <p:sp>
        <p:nvSpPr>
          <p:cNvPr id="6" name="Tittel 3">
            <a:extLst>
              <a:ext uri="{FF2B5EF4-FFF2-40B4-BE49-F238E27FC236}">
                <a16:creationId xmlns:a16="http://schemas.microsoft.com/office/drawing/2014/main" id="{FDFB778C-1D06-14A5-AB56-82041CD32E07}"/>
              </a:ext>
            </a:extLst>
          </p:cNvPr>
          <p:cNvSpPr txBox="1">
            <a:spLocks/>
          </p:cNvSpPr>
          <p:nvPr/>
        </p:nvSpPr>
        <p:spPr>
          <a:xfrm>
            <a:off x="590563" y="365125"/>
            <a:ext cx="11023035" cy="1324800"/>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Georgia" panose="02040502050405020303" pitchFamily="18" charset="0"/>
                <a:ea typeface="+mj-ea"/>
                <a:cs typeface="+mj-cs"/>
              </a:defRPr>
            </a:lvl1pPr>
          </a:lstStyle>
          <a:p>
            <a:endParaRPr lang="nb-NO" dirty="0"/>
          </a:p>
          <a:p>
            <a:r>
              <a:rPr lang="nb-NO" dirty="0"/>
              <a:t>3. </a:t>
            </a:r>
            <a:r>
              <a:rPr lang="nb-NO" dirty="0" err="1"/>
              <a:t>Infrastructure</a:t>
            </a:r>
            <a:r>
              <a:rPr lang="nb-NO" dirty="0"/>
              <a:t> (1/2)</a:t>
            </a:r>
            <a:endParaRPr lang="en-US" dirty="0"/>
          </a:p>
          <a:p>
            <a:endParaRPr lang="nb-NO" dirty="0"/>
          </a:p>
        </p:txBody>
      </p:sp>
    </p:spTree>
    <p:extLst>
      <p:ext uri="{BB962C8B-B14F-4D97-AF65-F5344CB8AC3E}">
        <p14:creationId xmlns:p14="http://schemas.microsoft.com/office/powerpoint/2010/main" val="27611042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06FEA-61E6-4FAF-1E01-632A4823DA10}"/>
            </a:ext>
          </a:extLst>
        </p:cNvPr>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0DE022C9-24E2-617A-2866-30C590D34AD7}"/>
              </a:ext>
            </a:extLst>
          </p:cNvPr>
          <p:cNvSpPr>
            <a:spLocks noGrp="1"/>
          </p:cNvSpPr>
          <p:nvPr>
            <p:ph sz="quarter" idx="16"/>
          </p:nvPr>
        </p:nvSpPr>
        <p:spPr>
          <a:xfrm>
            <a:off x="6217090" y="1938465"/>
            <a:ext cx="5296070" cy="4266852"/>
          </a:xfrm>
        </p:spPr>
        <p:txBody>
          <a:bodyPr>
            <a:normAutofit fontScale="92500" lnSpcReduction="20000"/>
          </a:bodyPr>
          <a:lstStyle/>
          <a:p>
            <a:pPr marL="514350" indent="-514350">
              <a:buFont typeface="+mj-lt"/>
              <a:buAutoNum type="arabicPeriod" startAt="23"/>
            </a:pPr>
            <a:r>
              <a:rPr lang="en-US" dirty="0">
                <a:solidFill>
                  <a:srgbClr val="FF0000"/>
                </a:solidFill>
              </a:rPr>
              <a:t>The National Library will continue to develop the </a:t>
            </a:r>
            <a:r>
              <a:rPr lang="en-US" b="1" dirty="0">
                <a:solidFill>
                  <a:srgbClr val="FF0000"/>
                </a:solidFill>
              </a:rPr>
              <a:t>national library card</a:t>
            </a:r>
          </a:p>
          <a:p>
            <a:pPr marL="514350" indent="-514350">
              <a:buFont typeface="+mj-lt"/>
              <a:buAutoNum type="arabicPeriod" startAt="23"/>
            </a:pPr>
            <a:r>
              <a:rPr lang="en-US" dirty="0"/>
              <a:t>In cooperation with the county authorities, the National Library will hold </a:t>
            </a:r>
            <a:r>
              <a:rPr lang="en-US" b="1" dirty="0"/>
              <a:t>seminars and conferences </a:t>
            </a:r>
            <a:r>
              <a:rPr lang="en-US" dirty="0"/>
              <a:t>that provide knowledge and training in the use of national library services</a:t>
            </a:r>
          </a:p>
          <a:p>
            <a:pPr marL="514350" indent="-514350">
              <a:buFont typeface="+mj-lt"/>
              <a:buAutoNum type="arabicPeriod" startAt="23"/>
            </a:pPr>
            <a:r>
              <a:rPr lang="en-US" dirty="0">
                <a:solidFill>
                  <a:srgbClr val="FF0000"/>
                </a:solidFill>
              </a:rPr>
              <a:t>The National Library will </a:t>
            </a:r>
            <a:r>
              <a:rPr lang="en-US" b="1" dirty="0">
                <a:solidFill>
                  <a:srgbClr val="FF0000"/>
                </a:solidFill>
              </a:rPr>
              <a:t>strengthen the bibliotekutvikling.no website </a:t>
            </a:r>
            <a:r>
              <a:rPr lang="en-US" dirty="0">
                <a:solidFill>
                  <a:srgbClr val="FF0000"/>
                </a:solidFill>
              </a:rPr>
              <a:t>as a professional resource for library staff</a:t>
            </a:r>
          </a:p>
          <a:p>
            <a:endParaRPr lang="nb-NO" dirty="0"/>
          </a:p>
        </p:txBody>
      </p:sp>
      <p:sp>
        <p:nvSpPr>
          <p:cNvPr id="4" name="Plassholder for innhold 3">
            <a:extLst>
              <a:ext uri="{FF2B5EF4-FFF2-40B4-BE49-F238E27FC236}">
                <a16:creationId xmlns:a16="http://schemas.microsoft.com/office/drawing/2014/main" id="{42D429B0-8A79-FDB7-DBCA-58B60F54F028}"/>
              </a:ext>
            </a:extLst>
          </p:cNvPr>
          <p:cNvSpPr>
            <a:spLocks noGrp="1"/>
          </p:cNvSpPr>
          <p:nvPr>
            <p:ph sz="quarter" idx="17"/>
          </p:nvPr>
        </p:nvSpPr>
        <p:spPr>
          <a:xfrm>
            <a:off x="678840" y="1938465"/>
            <a:ext cx="5296070" cy="4266852"/>
          </a:xfrm>
        </p:spPr>
        <p:txBody>
          <a:bodyPr>
            <a:normAutofit fontScale="55000" lnSpcReduction="20000"/>
          </a:bodyPr>
          <a:lstStyle/>
          <a:p>
            <a:pPr marL="514350" indent="-514350">
              <a:buFont typeface="+mj-lt"/>
              <a:buAutoNum type="arabicPeriod" startAt="19"/>
            </a:pPr>
            <a:r>
              <a:rPr lang="en-US" dirty="0"/>
              <a:t>The National Library will join forces with UNIT and the higher education institutions to secure access to the large </a:t>
            </a:r>
            <a:r>
              <a:rPr lang="en-US" b="1" dirty="0"/>
              <a:t>printed collections of foreign journals </a:t>
            </a:r>
            <a:r>
              <a:rPr lang="en-US" dirty="0"/>
              <a:t>found in Norwegian higher education </a:t>
            </a:r>
            <a:r>
              <a:rPr lang="en-US" dirty="0" err="1"/>
              <a:t>ibraries</a:t>
            </a:r>
            <a:endParaRPr lang="en-US" dirty="0"/>
          </a:p>
          <a:p>
            <a:pPr marL="514350" indent="-514350">
              <a:buFont typeface="+mj-lt"/>
              <a:buAutoNum type="arabicPeriod" startAt="19"/>
            </a:pPr>
            <a:r>
              <a:rPr lang="en-US" dirty="0"/>
              <a:t>The National Library will join forces with UNIT and the higher education institutions to ensure the preservation of and access to documents and metadata in UNIT’s </a:t>
            </a:r>
            <a:r>
              <a:rPr lang="en-US" b="1" dirty="0"/>
              <a:t>national open research archive</a:t>
            </a:r>
          </a:p>
          <a:p>
            <a:pPr marL="514350" indent="-514350">
              <a:buFont typeface="+mj-lt"/>
              <a:buAutoNum type="arabicPeriod" startAt="19"/>
            </a:pPr>
            <a:r>
              <a:rPr lang="en-US" dirty="0"/>
              <a:t>The National Library will join forces with UNIT to establish a national vault of metadata, which will constitute the only </a:t>
            </a:r>
            <a:r>
              <a:rPr lang="en-US" b="1" dirty="0"/>
              <a:t>authorized source of metadata </a:t>
            </a:r>
            <a:r>
              <a:rPr lang="en-US" dirty="0"/>
              <a:t>for Norwegian libraries and enable the reuse of metadata both between the libraries and between the libraries and other parties</a:t>
            </a:r>
          </a:p>
          <a:p>
            <a:pPr marL="514350" indent="-514350">
              <a:buFont typeface="+mj-lt"/>
              <a:buAutoNum type="arabicPeriod" startAt="19"/>
            </a:pPr>
            <a:r>
              <a:rPr lang="en-US" dirty="0"/>
              <a:t>The National Library will join forces with UNIT to ensure that the </a:t>
            </a:r>
            <a:r>
              <a:rPr lang="en-US" b="1" dirty="0"/>
              <a:t>common register of authority records </a:t>
            </a:r>
            <a:r>
              <a:rPr lang="en-US" dirty="0"/>
              <a:t>is implemented in the various library systems in Norway, and is expanded to include more types of authority records</a:t>
            </a:r>
          </a:p>
        </p:txBody>
      </p:sp>
      <p:sp>
        <p:nvSpPr>
          <p:cNvPr id="6" name="Tittel 3">
            <a:extLst>
              <a:ext uri="{FF2B5EF4-FFF2-40B4-BE49-F238E27FC236}">
                <a16:creationId xmlns:a16="http://schemas.microsoft.com/office/drawing/2014/main" id="{B60A015B-05F0-3713-ADF9-911305380CCC}"/>
              </a:ext>
            </a:extLst>
          </p:cNvPr>
          <p:cNvSpPr txBox="1">
            <a:spLocks/>
          </p:cNvSpPr>
          <p:nvPr/>
        </p:nvSpPr>
        <p:spPr>
          <a:xfrm>
            <a:off x="590563" y="365125"/>
            <a:ext cx="11023035" cy="1324800"/>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Georgia" panose="02040502050405020303" pitchFamily="18" charset="0"/>
                <a:ea typeface="+mj-ea"/>
                <a:cs typeface="+mj-cs"/>
              </a:defRPr>
            </a:lvl1pPr>
          </a:lstStyle>
          <a:p>
            <a:endParaRPr lang="nb-NO" dirty="0"/>
          </a:p>
          <a:p>
            <a:r>
              <a:rPr lang="nb-NO" dirty="0"/>
              <a:t>3. </a:t>
            </a:r>
            <a:r>
              <a:rPr lang="nb-NO" dirty="0" err="1"/>
              <a:t>Infrastructure</a:t>
            </a:r>
            <a:r>
              <a:rPr lang="nb-NO" dirty="0"/>
              <a:t> (2/2)</a:t>
            </a:r>
            <a:endParaRPr lang="en-US" dirty="0"/>
          </a:p>
          <a:p>
            <a:endParaRPr lang="nb-NO" dirty="0"/>
          </a:p>
        </p:txBody>
      </p:sp>
    </p:spTree>
    <p:extLst>
      <p:ext uri="{BB962C8B-B14F-4D97-AF65-F5344CB8AC3E}">
        <p14:creationId xmlns:p14="http://schemas.microsoft.com/office/powerpoint/2010/main" val="41376129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2185E-4BBF-6406-B18E-EF239CECDE37}"/>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F0604B4B-EC23-A406-4DDB-9A0243EDAE60}"/>
              </a:ext>
            </a:extLst>
          </p:cNvPr>
          <p:cNvSpPr>
            <a:spLocks noGrp="1"/>
          </p:cNvSpPr>
          <p:nvPr>
            <p:ph type="body" sz="quarter" idx="12"/>
          </p:nvPr>
        </p:nvSpPr>
        <p:spPr/>
        <p:txBody>
          <a:bodyPr>
            <a:normAutofit fontScale="85000" lnSpcReduction="20000"/>
          </a:bodyPr>
          <a:lstStyle/>
          <a:p>
            <a:pPr marL="0" indent="0" fontAlgn="ctr">
              <a:buNone/>
            </a:pPr>
            <a:r>
              <a:rPr lang="en-GB" dirty="0"/>
              <a:t>Total funds: Approx. 55 mill NOK (5,5 mill. Euro) annually</a:t>
            </a:r>
          </a:p>
          <a:p>
            <a:pPr fontAlgn="ctr">
              <a:buFont typeface="+mj-lt"/>
              <a:buAutoNum type="arabicPeriod"/>
            </a:pPr>
            <a:endParaRPr lang="en-GB" dirty="0"/>
          </a:p>
          <a:p>
            <a:pPr fontAlgn="ctr">
              <a:buFont typeface="+mj-lt"/>
              <a:buAutoNum type="arabicPeriod"/>
            </a:pPr>
            <a:r>
              <a:rPr lang="en-GB" dirty="0"/>
              <a:t>Development of </a:t>
            </a:r>
            <a:r>
              <a:rPr lang="en-GB" b="1" dirty="0"/>
              <a:t>joint infrastructure measures </a:t>
            </a:r>
            <a:r>
              <a:rPr lang="en-GB" dirty="0"/>
              <a:t>under the auspices of the National Library of Norway, available for all libraries </a:t>
            </a:r>
            <a:r>
              <a:rPr lang="en-GB" b="1" dirty="0"/>
              <a:t>(slight increase)</a:t>
            </a:r>
            <a:endParaRPr lang="nb-NO" b="1" dirty="0"/>
          </a:p>
          <a:p>
            <a:pPr fontAlgn="ctr">
              <a:buFont typeface="+mj-lt"/>
              <a:buAutoNum type="arabicPeriod"/>
            </a:pPr>
            <a:r>
              <a:rPr lang="en-US" dirty="0"/>
              <a:t>Funding for </a:t>
            </a:r>
            <a:r>
              <a:rPr lang="en-US" b="1" dirty="0"/>
              <a:t>active dissemination</a:t>
            </a:r>
            <a:r>
              <a:rPr lang="en-US" dirty="0"/>
              <a:t>, enabling public libraries and county libraries throughout Norway to draw up effective measures to boost reading and increase the borrowing of physical and digital material from the collections </a:t>
            </a:r>
            <a:r>
              <a:rPr lang="en-US" b="1" dirty="0"/>
              <a:t>(new)</a:t>
            </a:r>
          </a:p>
          <a:p>
            <a:pPr>
              <a:buFont typeface="+mj-lt"/>
              <a:buAutoNum type="arabicPeriod"/>
            </a:pPr>
            <a:r>
              <a:rPr lang="en-GB" dirty="0"/>
              <a:t>Free, innovative </a:t>
            </a:r>
            <a:r>
              <a:rPr lang="en-GB" b="1" dirty="0"/>
              <a:t>project and development initiatives (slight decrease)</a:t>
            </a:r>
            <a:endParaRPr lang="nb-NO" b="1" dirty="0"/>
          </a:p>
        </p:txBody>
      </p:sp>
      <p:sp>
        <p:nvSpPr>
          <p:cNvPr id="4" name="Tittel 3">
            <a:extLst>
              <a:ext uri="{FF2B5EF4-FFF2-40B4-BE49-F238E27FC236}">
                <a16:creationId xmlns:a16="http://schemas.microsoft.com/office/drawing/2014/main" id="{85AA555E-A4F7-0015-B18D-5B700838FE81}"/>
              </a:ext>
            </a:extLst>
          </p:cNvPr>
          <p:cNvSpPr>
            <a:spLocks noGrp="1"/>
          </p:cNvSpPr>
          <p:nvPr>
            <p:ph type="title"/>
          </p:nvPr>
        </p:nvSpPr>
        <p:spPr/>
        <p:txBody>
          <a:bodyPr/>
          <a:lstStyle/>
          <a:p>
            <a:r>
              <a:rPr lang="en-GB" dirty="0"/>
              <a:t>Adjusted model for project and development funding 2020-2023</a:t>
            </a:r>
            <a:endParaRPr lang="nb-NO" dirty="0"/>
          </a:p>
        </p:txBody>
      </p:sp>
    </p:spTree>
    <p:extLst>
      <p:ext uri="{BB962C8B-B14F-4D97-AF65-F5344CB8AC3E}">
        <p14:creationId xmlns:p14="http://schemas.microsoft.com/office/powerpoint/2010/main" val="22329796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C3B03-3970-5AE5-AAFD-8C0FBFF9AEBC}"/>
            </a:ext>
          </a:extLst>
        </p:cNvPr>
        <p:cNvGrpSpPr/>
        <p:nvPr/>
      </p:nvGrpSpPr>
      <p:grpSpPr>
        <a:xfrm>
          <a:off x="0" y="0"/>
          <a:ext cx="0" cy="0"/>
          <a:chOff x="0" y="0"/>
          <a:chExt cx="0" cy="0"/>
        </a:xfrm>
      </p:grpSpPr>
      <p:sp>
        <p:nvSpPr>
          <p:cNvPr id="4" name="Tittel 3">
            <a:extLst>
              <a:ext uri="{FF2B5EF4-FFF2-40B4-BE49-F238E27FC236}">
                <a16:creationId xmlns:a16="http://schemas.microsoft.com/office/drawing/2014/main" id="{1B82959C-B898-9266-320F-FDB893C555D9}"/>
              </a:ext>
            </a:extLst>
          </p:cNvPr>
          <p:cNvSpPr>
            <a:spLocks noGrp="1"/>
          </p:cNvSpPr>
          <p:nvPr>
            <p:ph type="title"/>
          </p:nvPr>
        </p:nvSpPr>
        <p:spPr>
          <a:xfrm>
            <a:off x="590400" y="365125"/>
            <a:ext cx="11044800" cy="1324800"/>
          </a:xfrm>
        </p:spPr>
        <p:txBody>
          <a:bodyPr anchor="b">
            <a:normAutofit/>
          </a:bodyPr>
          <a:lstStyle/>
          <a:p>
            <a:r>
              <a:rPr lang="nb-NO" dirty="0"/>
              <a:t>2020: COVID </a:t>
            </a:r>
            <a:r>
              <a:rPr lang="nb-NO" dirty="0" err="1"/>
              <a:t>strikes</a:t>
            </a:r>
            <a:r>
              <a:rPr lang="nb-NO" dirty="0"/>
              <a:t>!</a:t>
            </a:r>
          </a:p>
        </p:txBody>
      </p:sp>
      <p:sp>
        <p:nvSpPr>
          <p:cNvPr id="2" name="Plassholder for tekst 1">
            <a:extLst>
              <a:ext uri="{FF2B5EF4-FFF2-40B4-BE49-F238E27FC236}">
                <a16:creationId xmlns:a16="http://schemas.microsoft.com/office/drawing/2014/main" id="{40EE8A5E-3218-4A50-E7F1-8AE304B408D7}"/>
              </a:ext>
            </a:extLst>
          </p:cNvPr>
          <p:cNvSpPr>
            <a:spLocks noGrp="1"/>
          </p:cNvSpPr>
          <p:nvPr>
            <p:ph sz="half" idx="1"/>
          </p:nvPr>
        </p:nvSpPr>
        <p:spPr>
          <a:xfrm>
            <a:off x="912284" y="2133601"/>
            <a:ext cx="5232400" cy="3992563"/>
          </a:xfrm>
        </p:spPr>
        <p:txBody>
          <a:bodyPr>
            <a:normAutofit/>
          </a:bodyPr>
          <a:lstStyle/>
          <a:p>
            <a:r>
              <a:rPr lang="en-US" sz="1800" dirty="0"/>
              <a:t>As part of the package of measures to ensure the population's access to library services when libraries are closed, the government has allocated </a:t>
            </a:r>
            <a:r>
              <a:rPr lang="en-US" sz="1800" b="1" dirty="0"/>
              <a:t>NOK 20 million for the purchase of e-books for public libraries</a:t>
            </a:r>
            <a:r>
              <a:rPr lang="en-US" sz="1800" dirty="0"/>
              <a:t>.</a:t>
            </a:r>
          </a:p>
          <a:p>
            <a:r>
              <a:rPr lang="en-US" sz="1800" dirty="0"/>
              <a:t>The funds will be distributed to the county libraries (consortia) according to population.</a:t>
            </a:r>
          </a:p>
          <a:p>
            <a:r>
              <a:rPr lang="en-US" sz="1800" dirty="0"/>
              <a:t>The individual counties decide which books to purchase and how the funds are distributed between ordinary e-books and digital audio books.</a:t>
            </a:r>
          </a:p>
          <a:p>
            <a:r>
              <a:rPr lang="en-US" sz="1800" dirty="0"/>
              <a:t>The government has also allocated </a:t>
            </a:r>
            <a:r>
              <a:rPr lang="en-US" sz="1800" b="1" dirty="0"/>
              <a:t>NOK 5 million for digital dissemination </a:t>
            </a:r>
            <a:r>
              <a:rPr lang="en-US" sz="1800" dirty="0"/>
              <a:t>in public libraries</a:t>
            </a:r>
            <a:endParaRPr lang="nb-NO" sz="1800" dirty="0"/>
          </a:p>
        </p:txBody>
      </p:sp>
      <p:pic>
        <p:nvPicPr>
          <p:cNvPr id="7" name="Bilde 6">
            <a:extLst>
              <a:ext uri="{FF2B5EF4-FFF2-40B4-BE49-F238E27FC236}">
                <a16:creationId xmlns:a16="http://schemas.microsoft.com/office/drawing/2014/main" id="{A26B5451-AEF5-449F-5355-D4DB449937E0}"/>
              </a:ext>
            </a:extLst>
          </p:cNvPr>
          <p:cNvPicPr>
            <a:picLocks noChangeAspect="1"/>
          </p:cNvPicPr>
          <p:nvPr/>
        </p:nvPicPr>
        <p:blipFill>
          <a:blip r:embed="rId2"/>
          <a:stretch>
            <a:fillRect/>
          </a:stretch>
        </p:blipFill>
        <p:spPr>
          <a:xfrm>
            <a:off x="6587903" y="2431668"/>
            <a:ext cx="4907303" cy="2844419"/>
          </a:xfrm>
          <a:prstGeom prst="rect">
            <a:avLst/>
          </a:prstGeom>
        </p:spPr>
      </p:pic>
    </p:spTree>
    <p:extLst>
      <p:ext uri="{BB962C8B-B14F-4D97-AF65-F5344CB8AC3E}">
        <p14:creationId xmlns:p14="http://schemas.microsoft.com/office/powerpoint/2010/main" val="23148495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64A18-1EE7-9D5C-3409-8157CCCEC17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7017CC4C-E7BE-D2DB-70DE-9A7BF072CB1A}"/>
              </a:ext>
            </a:extLst>
          </p:cNvPr>
          <p:cNvSpPr>
            <a:spLocks noGrp="1"/>
          </p:cNvSpPr>
          <p:nvPr>
            <p:ph type="title"/>
          </p:nvPr>
        </p:nvSpPr>
        <p:spPr/>
        <p:txBody>
          <a:bodyPr/>
          <a:lstStyle/>
          <a:p>
            <a:r>
              <a:rPr lang="nb-NO" dirty="0" err="1"/>
              <a:t>Timeline</a:t>
            </a:r>
            <a:endParaRPr lang="nb-NO" dirty="0"/>
          </a:p>
        </p:txBody>
      </p:sp>
      <p:graphicFrame>
        <p:nvGraphicFramePr>
          <p:cNvPr id="4" name="Plassholder for innhold 3">
            <a:extLst>
              <a:ext uri="{FF2B5EF4-FFF2-40B4-BE49-F238E27FC236}">
                <a16:creationId xmlns:a16="http://schemas.microsoft.com/office/drawing/2014/main" id="{06FBD6D9-E52E-9ADE-FD70-B266A54AC3AC}"/>
              </a:ext>
            </a:extLst>
          </p:cNvPr>
          <p:cNvGraphicFramePr>
            <a:graphicFrameLocks noGrp="1"/>
          </p:cNvGraphicFramePr>
          <p:nvPr>
            <p:ph idx="1"/>
            <p:extLst>
              <p:ext uri="{D42A27DB-BD31-4B8C-83A1-F6EECF244321}">
                <p14:modId xmlns:p14="http://schemas.microsoft.com/office/powerpoint/2010/main" val="1461644248"/>
              </p:ext>
            </p:extLst>
          </p:nvPr>
        </p:nvGraphicFramePr>
        <p:xfrm>
          <a:off x="886968" y="1689925"/>
          <a:ext cx="9278113" cy="45533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lassholder for bilde 10">
            <a:extLst>
              <a:ext uri="{FF2B5EF4-FFF2-40B4-BE49-F238E27FC236}">
                <a16:creationId xmlns:a16="http://schemas.microsoft.com/office/drawing/2014/main" id="{25209E69-2148-C69B-5F69-878BCAD690C5}"/>
              </a:ext>
            </a:extLst>
          </p:cNvPr>
          <p:cNvPicPr>
            <a:picLocks noChangeAspect="1"/>
          </p:cNvPicPr>
          <p:nvPr/>
        </p:nvPicPr>
        <p:blipFill>
          <a:blip r:embed="rId7"/>
          <a:srcRect t="40" b="40"/>
          <a:stretch>
            <a:fillRect/>
          </a:stretch>
        </p:blipFill>
        <p:spPr>
          <a:xfrm>
            <a:off x="9891436" y="6048000"/>
            <a:ext cx="1710000" cy="411163"/>
          </a:xfrm>
          <a:prstGeom prst="rect">
            <a:avLst/>
          </a:prstGeom>
        </p:spPr>
      </p:pic>
    </p:spTree>
    <p:extLst>
      <p:ext uri="{BB962C8B-B14F-4D97-AF65-F5344CB8AC3E}">
        <p14:creationId xmlns:p14="http://schemas.microsoft.com/office/powerpoint/2010/main" val="13460272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73B321-A441-2394-9800-7C85758AC2DF}"/>
              </a:ext>
            </a:extLst>
          </p:cNvPr>
          <p:cNvSpPr>
            <a:spLocks noGrp="1"/>
          </p:cNvSpPr>
          <p:nvPr>
            <p:ph type="title"/>
          </p:nvPr>
        </p:nvSpPr>
        <p:spPr>
          <a:xfrm>
            <a:off x="590400" y="365125"/>
            <a:ext cx="11044800" cy="1324800"/>
          </a:xfrm>
        </p:spPr>
        <p:txBody>
          <a:bodyPr anchor="b">
            <a:normAutofit/>
          </a:bodyPr>
          <a:lstStyle/>
          <a:p>
            <a:r>
              <a:rPr lang="en-US" dirty="0"/>
              <a:t>Expanded national strategy for libraries – through 2025</a:t>
            </a:r>
            <a:endParaRPr lang="nb-NO" dirty="0"/>
          </a:p>
        </p:txBody>
      </p:sp>
      <p:sp>
        <p:nvSpPr>
          <p:cNvPr id="3" name="Plassholder for innhold 2">
            <a:extLst>
              <a:ext uri="{FF2B5EF4-FFF2-40B4-BE49-F238E27FC236}">
                <a16:creationId xmlns:a16="http://schemas.microsoft.com/office/drawing/2014/main" id="{DD2CE550-CDA0-D52D-3217-8352A9910AE8}"/>
              </a:ext>
            </a:extLst>
          </p:cNvPr>
          <p:cNvSpPr>
            <a:spLocks noGrp="1"/>
          </p:cNvSpPr>
          <p:nvPr>
            <p:ph sz="half" idx="1"/>
          </p:nvPr>
        </p:nvSpPr>
        <p:spPr>
          <a:xfrm>
            <a:off x="912284" y="2133601"/>
            <a:ext cx="5232400" cy="3992563"/>
          </a:xfrm>
        </p:spPr>
        <p:txBody>
          <a:bodyPr>
            <a:normAutofit lnSpcReduction="10000"/>
          </a:bodyPr>
          <a:lstStyle/>
          <a:p>
            <a:r>
              <a:rPr lang="en-US" sz="1500" dirty="0"/>
              <a:t>Due to the pandemic, the libraries </a:t>
            </a:r>
            <a:r>
              <a:rPr lang="en-US" sz="1500" b="1" dirty="0"/>
              <a:t>did not start dissemination activities</a:t>
            </a:r>
            <a:r>
              <a:rPr lang="en-US" sz="1500" dirty="0"/>
              <a:t> as planned in the library strategy.</a:t>
            </a:r>
            <a:endParaRPr lang="nb-NO" sz="1500" dirty="0"/>
          </a:p>
          <a:p>
            <a:r>
              <a:rPr lang="en-US" sz="1500" dirty="0"/>
              <a:t>Already in 2020, the strategy period was extended to 2024. In December 2022, the National Library was commissioned to </a:t>
            </a:r>
            <a:r>
              <a:rPr lang="en-US" sz="1500" b="1" dirty="0"/>
              <a:t>propose a revision</a:t>
            </a:r>
            <a:r>
              <a:rPr lang="en-US" sz="1500" dirty="0"/>
              <a:t> of the library strategy.</a:t>
            </a:r>
            <a:endParaRPr lang="nb-NO" sz="1500" dirty="0"/>
          </a:p>
          <a:p>
            <a:r>
              <a:rPr lang="en-US" sz="1500" dirty="0"/>
              <a:t>The assignment involved </a:t>
            </a:r>
            <a:r>
              <a:rPr lang="en-US" sz="1500" b="1" dirty="0"/>
              <a:t>reviewing</a:t>
            </a:r>
            <a:r>
              <a:rPr lang="en-US" sz="1500" dirty="0"/>
              <a:t> existing measures to </a:t>
            </a:r>
            <a:r>
              <a:rPr lang="en-US" sz="1500" b="1" dirty="0"/>
              <a:t>update</a:t>
            </a:r>
            <a:r>
              <a:rPr lang="en-US" sz="1500" dirty="0"/>
              <a:t> them if necessary, and </a:t>
            </a:r>
            <a:r>
              <a:rPr lang="en-US" sz="1500" b="1" dirty="0"/>
              <a:t>proposing new </a:t>
            </a:r>
            <a:r>
              <a:rPr lang="en-US" sz="1500" dirty="0"/>
              <a:t>measures.</a:t>
            </a:r>
            <a:endParaRPr lang="nb-NO" sz="1500" dirty="0"/>
          </a:p>
          <a:p>
            <a:r>
              <a:rPr lang="en-US" sz="1500" dirty="0"/>
              <a:t>The expanded national library strategy is based on proposals from the </a:t>
            </a:r>
            <a:r>
              <a:rPr lang="en-US" sz="1500" b="1" dirty="0"/>
              <a:t>National Library</a:t>
            </a:r>
            <a:r>
              <a:rPr lang="en-US" sz="1500" dirty="0"/>
              <a:t>, which in turn is based on input from external </a:t>
            </a:r>
            <a:r>
              <a:rPr lang="en-US" sz="1500" b="1" dirty="0"/>
              <a:t>stakeholders</a:t>
            </a:r>
            <a:r>
              <a:rPr lang="en-US" sz="1500" dirty="0"/>
              <a:t> and discussions with the National Library’s </a:t>
            </a:r>
            <a:r>
              <a:rPr lang="en-US" sz="1500" b="1" dirty="0"/>
              <a:t>advisory council</a:t>
            </a:r>
            <a:r>
              <a:rPr lang="en-US" sz="1500" dirty="0"/>
              <a:t>.</a:t>
            </a:r>
            <a:r>
              <a:rPr lang="nb-NO" sz="1500" dirty="0"/>
              <a:t> </a:t>
            </a:r>
          </a:p>
          <a:p>
            <a:r>
              <a:rPr lang="en-US" sz="1500" dirty="0"/>
              <a:t>The expanded strategy cannot be read without the original strategy and is a </a:t>
            </a:r>
            <a:r>
              <a:rPr lang="en-US" sz="1500" b="1" dirty="0"/>
              <a:t>continuation</a:t>
            </a:r>
            <a:r>
              <a:rPr lang="en-US" sz="1500" dirty="0"/>
              <a:t> of this. Some measures are new, some have been changed and some continue as they are.</a:t>
            </a:r>
            <a:endParaRPr lang="nb-NO" sz="1500" dirty="0"/>
          </a:p>
        </p:txBody>
      </p:sp>
      <p:pic>
        <p:nvPicPr>
          <p:cNvPr id="5" name="Bilde 4">
            <a:extLst>
              <a:ext uri="{FF2B5EF4-FFF2-40B4-BE49-F238E27FC236}">
                <a16:creationId xmlns:a16="http://schemas.microsoft.com/office/drawing/2014/main" id="{B549293E-77D0-F5D9-7AA2-808A825081E9}"/>
              </a:ext>
            </a:extLst>
          </p:cNvPr>
          <p:cNvPicPr>
            <a:picLocks noChangeAspect="1"/>
          </p:cNvPicPr>
          <p:nvPr/>
        </p:nvPicPr>
        <p:blipFill>
          <a:blip r:embed="rId2"/>
          <a:srcRect t="8306" r="3" b="37732"/>
          <a:stretch>
            <a:fillRect/>
          </a:stretch>
        </p:blipFill>
        <p:spPr>
          <a:xfrm>
            <a:off x="6347885" y="2133601"/>
            <a:ext cx="5234516" cy="3992563"/>
          </a:xfrm>
          <a:prstGeom prst="rect">
            <a:avLst/>
          </a:prstGeom>
          <a:noFill/>
        </p:spPr>
      </p:pic>
    </p:spTree>
    <p:extLst>
      <p:ext uri="{BB962C8B-B14F-4D97-AF65-F5344CB8AC3E}">
        <p14:creationId xmlns:p14="http://schemas.microsoft.com/office/powerpoint/2010/main" val="5436452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24316-D5B0-A0D5-16E0-8D1A0DCF2187}"/>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132959C6-C8C9-8493-BFE7-741329F08C3B}"/>
              </a:ext>
            </a:extLst>
          </p:cNvPr>
          <p:cNvSpPr>
            <a:spLocks noGrp="1"/>
          </p:cNvSpPr>
          <p:nvPr>
            <p:ph type="body" sz="quarter" idx="12"/>
          </p:nvPr>
        </p:nvSpPr>
        <p:spPr>
          <a:xfrm>
            <a:off x="590316" y="2496853"/>
            <a:ext cx="7767300" cy="2931946"/>
          </a:xfrm>
        </p:spPr>
        <p:txBody>
          <a:bodyPr>
            <a:normAutofit lnSpcReduction="10000"/>
          </a:bodyPr>
          <a:lstStyle/>
          <a:p>
            <a:pPr marL="514350" indent="-514350">
              <a:buFont typeface="+mj-lt"/>
              <a:buAutoNum type="arabicPeriod"/>
            </a:pPr>
            <a:endParaRPr lang="en-US" dirty="0"/>
          </a:p>
          <a:p>
            <a:pPr marL="514350" indent="-514350">
              <a:buFont typeface="+mj-lt"/>
              <a:buAutoNum type="arabicPeriod"/>
            </a:pPr>
            <a:r>
              <a:rPr lang="en-US" dirty="0"/>
              <a:t>Dissemination will be continued and strengthened</a:t>
            </a:r>
          </a:p>
          <a:p>
            <a:pPr>
              <a:buFont typeface="+mj-lt"/>
              <a:buAutoNum type="arabicPeriod"/>
            </a:pPr>
            <a:r>
              <a:rPr lang="en-US" dirty="0"/>
              <a:t>Cooperation and development will be focused on larger and fewer individual projects</a:t>
            </a:r>
          </a:p>
          <a:p>
            <a:pPr>
              <a:buFont typeface="+mj-lt"/>
              <a:buAutoNum type="arabicPeriod"/>
            </a:pPr>
            <a:r>
              <a:rPr lang="en-US" dirty="0"/>
              <a:t>Infrastructure will be continued and strengthened.</a:t>
            </a:r>
          </a:p>
        </p:txBody>
      </p:sp>
      <p:sp>
        <p:nvSpPr>
          <p:cNvPr id="4" name="Tittel 3">
            <a:extLst>
              <a:ext uri="{FF2B5EF4-FFF2-40B4-BE49-F238E27FC236}">
                <a16:creationId xmlns:a16="http://schemas.microsoft.com/office/drawing/2014/main" id="{7C64D963-C4A5-50AE-7C47-9DBA1CA60DA1}"/>
              </a:ext>
            </a:extLst>
          </p:cNvPr>
          <p:cNvSpPr>
            <a:spLocks noGrp="1"/>
          </p:cNvSpPr>
          <p:nvPr>
            <p:ph type="title"/>
          </p:nvPr>
        </p:nvSpPr>
        <p:spPr>
          <a:xfrm>
            <a:off x="682003" y="1023493"/>
            <a:ext cx="11023035" cy="1324800"/>
          </a:xfrm>
        </p:spPr>
        <p:txBody>
          <a:bodyPr>
            <a:normAutofit fontScale="90000"/>
          </a:bodyPr>
          <a:lstStyle/>
          <a:p>
            <a:r>
              <a:rPr lang="en-US" dirty="0"/>
              <a:t>Expanded national strategy for libraries – through 2025 </a:t>
            </a:r>
            <a:r>
              <a:rPr lang="nb-NO" dirty="0"/>
              <a:t>– </a:t>
            </a:r>
            <a:r>
              <a:rPr lang="nb-NO" dirty="0" err="1"/>
              <a:t>three</a:t>
            </a:r>
            <a:r>
              <a:rPr lang="nb-NO" dirty="0"/>
              <a:t> </a:t>
            </a:r>
            <a:r>
              <a:rPr lang="nb-NO" dirty="0" err="1"/>
              <a:t>main</a:t>
            </a:r>
            <a:r>
              <a:rPr lang="nb-NO" dirty="0"/>
              <a:t> areas</a:t>
            </a:r>
          </a:p>
        </p:txBody>
      </p:sp>
      <p:pic>
        <p:nvPicPr>
          <p:cNvPr id="5" name="Bilde 4">
            <a:extLst>
              <a:ext uri="{FF2B5EF4-FFF2-40B4-BE49-F238E27FC236}">
                <a16:creationId xmlns:a16="http://schemas.microsoft.com/office/drawing/2014/main" id="{442578EE-291B-4C04-24E2-6113571F9B98}"/>
              </a:ext>
            </a:extLst>
          </p:cNvPr>
          <p:cNvPicPr>
            <a:picLocks noChangeAspect="1"/>
          </p:cNvPicPr>
          <p:nvPr/>
        </p:nvPicPr>
        <p:blipFill>
          <a:blip r:embed="rId2"/>
          <a:stretch>
            <a:fillRect/>
          </a:stretch>
        </p:blipFill>
        <p:spPr>
          <a:xfrm>
            <a:off x="8761907" y="2496853"/>
            <a:ext cx="2311477" cy="3263867"/>
          </a:xfrm>
          <a:prstGeom prst="rect">
            <a:avLst/>
          </a:prstGeom>
        </p:spPr>
      </p:pic>
    </p:spTree>
    <p:extLst>
      <p:ext uri="{BB962C8B-B14F-4D97-AF65-F5344CB8AC3E}">
        <p14:creationId xmlns:p14="http://schemas.microsoft.com/office/powerpoint/2010/main" val="41232779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82C51-EF4D-8677-C1B3-81D92C6A52E3}"/>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441C30E-7F68-9E1C-3A16-2CB22D7328B5}"/>
              </a:ext>
            </a:extLst>
          </p:cNvPr>
          <p:cNvSpPr>
            <a:spLocks noGrp="1"/>
          </p:cNvSpPr>
          <p:nvPr>
            <p:ph type="body" sz="quarter" idx="12"/>
          </p:nvPr>
        </p:nvSpPr>
        <p:spPr>
          <a:xfrm>
            <a:off x="590316" y="2496853"/>
            <a:ext cx="7767300" cy="2931946"/>
          </a:xfrm>
        </p:spPr>
        <p:txBody>
          <a:bodyPr>
            <a:normAutofit/>
          </a:bodyPr>
          <a:lstStyle/>
          <a:p>
            <a:r>
              <a:rPr lang="en-US" dirty="0"/>
              <a:t>4 actions new</a:t>
            </a:r>
          </a:p>
          <a:p>
            <a:r>
              <a:rPr lang="en-US" dirty="0"/>
              <a:t>6 actions updated</a:t>
            </a:r>
          </a:p>
          <a:p>
            <a:r>
              <a:rPr lang="en-US" dirty="0"/>
              <a:t>10 actions continuing</a:t>
            </a:r>
          </a:p>
          <a:p>
            <a:r>
              <a:rPr lang="en-US" dirty="0"/>
              <a:t>The Ministry of Education and Research will see its actions in the strategy in the context of a new reading promoting strategy</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514350" indent="-514350">
              <a:buFont typeface="+mj-lt"/>
              <a:buAutoNum type="arabicPeriod"/>
            </a:pPr>
            <a:endParaRPr lang="en-US" dirty="0"/>
          </a:p>
        </p:txBody>
      </p:sp>
      <p:sp>
        <p:nvSpPr>
          <p:cNvPr id="4" name="Tittel 3">
            <a:extLst>
              <a:ext uri="{FF2B5EF4-FFF2-40B4-BE49-F238E27FC236}">
                <a16:creationId xmlns:a16="http://schemas.microsoft.com/office/drawing/2014/main" id="{D8A69AAF-0006-522A-91E6-4F83F99166AF}"/>
              </a:ext>
            </a:extLst>
          </p:cNvPr>
          <p:cNvSpPr>
            <a:spLocks noGrp="1"/>
          </p:cNvSpPr>
          <p:nvPr>
            <p:ph type="title"/>
          </p:nvPr>
        </p:nvSpPr>
        <p:spPr>
          <a:xfrm>
            <a:off x="682003" y="1023493"/>
            <a:ext cx="11023035" cy="1324800"/>
          </a:xfrm>
        </p:spPr>
        <p:txBody>
          <a:bodyPr>
            <a:normAutofit/>
          </a:bodyPr>
          <a:lstStyle/>
          <a:p>
            <a:r>
              <a:rPr lang="en-US" dirty="0"/>
              <a:t>Expanded national strategy for libraries – through 2025 – 20 actions</a:t>
            </a:r>
            <a:endParaRPr lang="nb-NO" dirty="0"/>
          </a:p>
        </p:txBody>
      </p:sp>
      <p:pic>
        <p:nvPicPr>
          <p:cNvPr id="5" name="Bilde 4">
            <a:extLst>
              <a:ext uri="{FF2B5EF4-FFF2-40B4-BE49-F238E27FC236}">
                <a16:creationId xmlns:a16="http://schemas.microsoft.com/office/drawing/2014/main" id="{BE210F77-F56A-DDD1-F606-64061213315A}"/>
              </a:ext>
            </a:extLst>
          </p:cNvPr>
          <p:cNvPicPr>
            <a:picLocks noChangeAspect="1"/>
          </p:cNvPicPr>
          <p:nvPr/>
        </p:nvPicPr>
        <p:blipFill>
          <a:blip r:embed="rId2"/>
          <a:stretch>
            <a:fillRect/>
          </a:stretch>
        </p:blipFill>
        <p:spPr>
          <a:xfrm>
            <a:off x="8761907" y="2496853"/>
            <a:ext cx="2311477" cy="3263867"/>
          </a:xfrm>
          <a:prstGeom prst="rect">
            <a:avLst/>
          </a:prstGeom>
        </p:spPr>
      </p:pic>
    </p:spTree>
    <p:extLst>
      <p:ext uri="{BB962C8B-B14F-4D97-AF65-F5344CB8AC3E}">
        <p14:creationId xmlns:p14="http://schemas.microsoft.com/office/powerpoint/2010/main" val="29769669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E12B9-3B4C-A216-D248-AA4A786BE28A}"/>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CDA928C-43FA-1326-0966-AE1F6809DF9F}"/>
              </a:ext>
            </a:extLst>
          </p:cNvPr>
          <p:cNvSpPr>
            <a:spLocks noGrp="1"/>
          </p:cNvSpPr>
          <p:nvPr>
            <p:ph type="body" sz="quarter" idx="12"/>
          </p:nvPr>
        </p:nvSpPr>
        <p:spPr/>
        <p:txBody>
          <a:bodyPr>
            <a:normAutofit fontScale="70000" lnSpcReduction="20000"/>
          </a:bodyPr>
          <a:lstStyle/>
          <a:p>
            <a:pPr>
              <a:buFont typeface="+mj-lt"/>
              <a:buAutoNum type="arabicPeriod"/>
            </a:pPr>
            <a:r>
              <a:rPr lang="en-US" dirty="0">
                <a:solidFill>
                  <a:srgbClr val="FF0000"/>
                </a:solidFill>
              </a:rPr>
              <a:t>The National Library will each year announce </a:t>
            </a:r>
            <a:r>
              <a:rPr lang="en-US" b="1" dirty="0">
                <a:solidFill>
                  <a:srgbClr val="FF0000"/>
                </a:solidFill>
              </a:rPr>
              <a:t>funding for active dissemination</a:t>
            </a:r>
            <a:r>
              <a:rPr lang="en-US" dirty="0">
                <a:solidFill>
                  <a:srgbClr val="FF0000"/>
                </a:solidFill>
              </a:rPr>
              <a:t>, so that the public libraries and county libraries can create good measures to promote reading enjoyment and literature dissemination in libraries across the country (updated)</a:t>
            </a:r>
          </a:p>
          <a:p>
            <a:pPr>
              <a:buFont typeface="+mj-lt"/>
              <a:buAutoNum type="arabicPeriod"/>
            </a:pPr>
            <a:r>
              <a:rPr lang="en-US" dirty="0"/>
              <a:t>The National Library will develop an </a:t>
            </a:r>
            <a:r>
              <a:rPr lang="en-US" b="1" dirty="0"/>
              <a:t>online resource for upper secondary schools linked to the National Library’s collection</a:t>
            </a:r>
            <a:r>
              <a:rPr lang="en-US" dirty="0"/>
              <a:t> and dissemination of Norwegian cultural history (updated)</a:t>
            </a:r>
          </a:p>
          <a:p>
            <a:pPr>
              <a:buFont typeface="+mj-lt"/>
              <a:buAutoNum type="arabicPeriod"/>
            </a:pPr>
            <a:r>
              <a:rPr lang="en-US" dirty="0"/>
              <a:t>The National Library will </a:t>
            </a:r>
            <a:r>
              <a:rPr lang="en-US" b="1" dirty="0"/>
              <a:t>make its own events accessible digitally</a:t>
            </a:r>
            <a:r>
              <a:rPr lang="en-US" dirty="0"/>
              <a:t> and </a:t>
            </a:r>
            <a:r>
              <a:rPr lang="en-US" b="1" dirty="0"/>
              <a:t>facilitate competence sharing </a:t>
            </a:r>
            <a:r>
              <a:rPr lang="en-US" dirty="0"/>
              <a:t>with other libraries in the area of digital dissemination (updated)</a:t>
            </a:r>
          </a:p>
          <a:p>
            <a:pPr>
              <a:buFont typeface="+mj-lt"/>
              <a:buAutoNum type="arabicPeriod"/>
            </a:pPr>
            <a:r>
              <a:rPr lang="en-US" dirty="0"/>
              <a:t>The National Library shall </a:t>
            </a:r>
            <a:r>
              <a:rPr lang="en-US" b="1" dirty="0"/>
              <a:t>make the services offered by libraries visible to individuals with disabilities</a:t>
            </a:r>
            <a:r>
              <a:rPr lang="en-US" dirty="0"/>
              <a:t> that make it difficult for them to read visual text or normal books, such that the libraries actively disseminate this to users entitled to adapted library services (new) </a:t>
            </a:r>
          </a:p>
          <a:p>
            <a:pPr marL="0" indent="0">
              <a:buNone/>
            </a:pPr>
            <a:endParaRPr lang="nb-NO" dirty="0"/>
          </a:p>
        </p:txBody>
      </p:sp>
      <p:sp>
        <p:nvSpPr>
          <p:cNvPr id="4" name="Tittel 3">
            <a:extLst>
              <a:ext uri="{FF2B5EF4-FFF2-40B4-BE49-F238E27FC236}">
                <a16:creationId xmlns:a16="http://schemas.microsoft.com/office/drawing/2014/main" id="{EDB5D198-91C3-922B-CDDC-77AE7F469122}"/>
              </a:ext>
            </a:extLst>
          </p:cNvPr>
          <p:cNvSpPr>
            <a:spLocks noGrp="1"/>
          </p:cNvSpPr>
          <p:nvPr>
            <p:ph type="title"/>
          </p:nvPr>
        </p:nvSpPr>
        <p:spPr/>
        <p:txBody>
          <a:bodyPr>
            <a:normAutofit fontScale="90000"/>
          </a:bodyPr>
          <a:lstStyle/>
          <a:p>
            <a:r>
              <a:rPr lang="nb-NO" dirty="0"/>
              <a:t>1. </a:t>
            </a:r>
            <a:br>
              <a:rPr lang="nb-NO" dirty="0"/>
            </a:br>
            <a:br>
              <a:rPr lang="nb-NO" dirty="0"/>
            </a:br>
            <a:br>
              <a:rPr lang="nb-NO" dirty="0"/>
            </a:br>
            <a:br>
              <a:rPr lang="nb-NO" dirty="0"/>
            </a:br>
            <a:r>
              <a:rPr lang="nb-NO" dirty="0"/>
              <a:t>1. </a:t>
            </a:r>
            <a:r>
              <a:rPr lang="en-US" dirty="0"/>
              <a:t>Dissemination</a:t>
            </a:r>
            <a:endParaRPr lang="nb-NO" dirty="0"/>
          </a:p>
        </p:txBody>
      </p:sp>
    </p:spTree>
    <p:extLst>
      <p:ext uri="{BB962C8B-B14F-4D97-AF65-F5344CB8AC3E}">
        <p14:creationId xmlns:p14="http://schemas.microsoft.com/office/powerpoint/2010/main" val="32107975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67839-7B9A-17DF-9B73-285EA80D324D}"/>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8D4CB89E-0673-0D5D-0492-7FB50A6B377F}"/>
              </a:ext>
            </a:extLst>
          </p:cNvPr>
          <p:cNvSpPr>
            <a:spLocks noGrp="1"/>
          </p:cNvSpPr>
          <p:nvPr>
            <p:ph type="body" sz="quarter" idx="12"/>
          </p:nvPr>
        </p:nvSpPr>
        <p:spPr/>
        <p:txBody>
          <a:bodyPr>
            <a:normAutofit/>
          </a:bodyPr>
          <a:lstStyle/>
          <a:p>
            <a:pPr>
              <a:buFont typeface="+mj-lt"/>
              <a:buAutoNum type="arabicPeriod"/>
            </a:pPr>
            <a:r>
              <a:rPr lang="en-US" dirty="0">
                <a:solidFill>
                  <a:srgbClr val="FF0000"/>
                </a:solidFill>
              </a:rPr>
              <a:t>The National Library will announce </a:t>
            </a:r>
            <a:r>
              <a:rPr lang="en-US" b="1" dirty="0">
                <a:solidFill>
                  <a:srgbClr val="FF0000"/>
                </a:solidFill>
              </a:rPr>
              <a:t>project and development funding </a:t>
            </a:r>
            <a:r>
              <a:rPr lang="en-US" dirty="0">
                <a:solidFill>
                  <a:srgbClr val="FF0000"/>
                </a:solidFill>
              </a:rPr>
              <a:t>(updated)</a:t>
            </a:r>
          </a:p>
          <a:p>
            <a:pPr>
              <a:buFont typeface="+mj-lt"/>
              <a:buAutoNum type="arabicPeriod"/>
            </a:pPr>
            <a:r>
              <a:rPr lang="en-US" dirty="0">
                <a:solidFill>
                  <a:srgbClr val="FF0000"/>
                </a:solidFill>
              </a:rPr>
              <a:t>The National Library will partner with relevant players to </a:t>
            </a:r>
            <a:r>
              <a:rPr lang="en-US" b="1" dirty="0">
                <a:solidFill>
                  <a:srgbClr val="FF0000"/>
                </a:solidFill>
              </a:rPr>
              <a:t>follow up on applicable measures in the upcoming strategy for reading enjoyment </a:t>
            </a:r>
            <a:r>
              <a:rPr lang="en-US" dirty="0">
                <a:solidFill>
                  <a:srgbClr val="FF0000"/>
                </a:solidFill>
              </a:rPr>
              <a:t>(new)</a:t>
            </a:r>
          </a:p>
          <a:p>
            <a:pPr marL="0" indent="0">
              <a:buNone/>
            </a:pPr>
            <a:endParaRPr lang="nb-NO" dirty="0"/>
          </a:p>
        </p:txBody>
      </p:sp>
      <p:sp>
        <p:nvSpPr>
          <p:cNvPr id="4" name="Tittel 3">
            <a:extLst>
              <a:ext uri="{FF2B5EF4-FFF2-40B4-BE49-F238E27FC236}">
                <a16:creationId xmlns:a16="http://schemas.microsoft.com/office/drawing/2014/main" id="{8E24A039-BB58-4766-9A64-5DCA30890018}"/>
              </a:ext>
            </a:extLst>
          </p:cNvPr>
          <p:cNvSpPr>
            <a:spLocks noGrp="1"/>
          </p:cNvSpPr>
          <p:nvPr>
            <p:ph type="title"/>
          </p:nvPr>
        </p:nvSpPr>
        <p:spPr/>
        <p:txBody>
          <a:bodyPr>
            <a:normAutofit fontScale="90000"/>
          </a:bodyPr>
          <a:lstStyle/>
          <a:p>
            <a:r>
              <a:rPr lang="nb-NO" dirty="0"/>
              <a:t>1. </a:t>
            </a:r>
            <a:br>
              <a:rPr lang="nb-NO" dirty="0"/>
            </a:br>
            <a:br>
              <a:rPr lang="nb-NO" dirty="0"/>
            </a:br>
            <a:br>
              <a:rPr lang="nb-NO" dirty="0"/>
            </a:br>
            <a:br>
              <a:rPr lang="nb-NO" dirty="0"/>
            </a:br>
            <a:r>
              <a:rPr lang="nb-NO" dirty="0"/>
              <a:t>2. Cooperation and </a:t>
            </a:r>
            <a:r>
              <a:rPr lang="nb-NO" dirty="0" err="1"/>
              <a:t>development</a:t>
            </a:r>
            <a:endParaRPr lang="nb-NO" dirty="0"/>
          </a:p>
        </p:txBody>
      </p:sp>
    </p:spTree>
    <p:extLst>
      <p:ext uri="{BB962C8B-B14F-4D97-AF65-F5344CB8AC3E}">
        <p14:creationId xmlns:p14="http://schemas.microsoft.com/office/powerpoint/2010/main" val="1846591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24744-7FB6-6E9B-D41F-A1654A941D63}"/>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74CA1F8-2245-3443-F413-4E89FB0D3EF7}"/>
              </a:ext>
            </a:extLst>
          </p:cNvPr>
          <p:cNvSpPr>
            <a:spLocks noGrp="1"/>
          </p:cNvSpPr>
          <p:nvPr>
            <p:ph type="body" sz="quarter" idx="12"/>
          </p:nvPr>
        </p:nvSpPr>
        <p:spPr/>
        <p:txBody>
          <a:bodyPr>
            <a:normAutofit fontScale="70000" lnSpcReduction="20000"/>
          </a:bodyPr>
          <a:lstStyle/>
          <a:p>
            <a:pPr>
              <a:buFont typeface="+mj-lt"/>
              <a:buAutoNum type="arabicPeriod"/>
            </a:pPr>
            <a:r>
              <a:rPr lang="en-US" dirty="0">
                <a:solidFill>
                  <a:srgbClr val="FF0000"/>
                </a:solidFill>
              </a:rPr>
              <a:t>The National Library will establish an infrastructure that facilitates a </a:t>
            </a:r>
            <a:r>
              <a:rPr lang="en-US" b="1" dirty="0">
                <a:solidFill>
                  <a:srgbClr val="FF0000"/>
                </a:solidFill>
              </a:rPr>
              <a:t>transition to central production and sharing of metadata</a:t>
            </a:r>
            <a:r>
              <a:rPr lang="en-US" dirty="0">
                <a:solidFill>
                  <a:srgbClr val="FF0000"/>
                </a:solidFill>
              </a:rPr>
              <a:t> for Norwegian libraries (updated)</a:t>
            </a:r>
          </a:p>
          <a:p>
            <a:pPr>
              <a:buFont typeface="+mj-lt"/>
              <a:buAutoNum type="arabicPeriod"/>
            </a:pPr>
            <a:r>
              <a:rPr lang="en-US" dirty="0"/>
              <a:t>The National Library will, in partnership with </a:t>
            </a:r>
            <a:r>
              <a:rPr lang="en-US" dirty="0" err="1"/>
              <a:t>Sikt</a:t>
            </a:r>
            <a:r>
              <a:rPr lang="en-US" dirty="0"/>
              <a:t> – Norwegian Agency for Shared Services in Education and Research develop </a:t>
            </a:r>
            <a:r>
              <a:rPr lang="en-US" b="1" dirty="0"/>
              <a:t>the Norwegian Authority File </a:t>
            </a:r>
            <a:r>
              <a:rPr lang="en-US" dirty="0"/>
              <a:t>(updated)</a:t>
            </a:r>
          </a:p>
          <a:p>
            <a:pPr>
              <a:buFont typeface="+mj-lt"/>
              <a:buAutoNum type="arabicPeriod"/>
            </a:pPr>
            <a:r>
              <a:rPr lang="en-US" dirty="0">
                <a:solidFill>
                  <a:srgbClr val="FF0000"/>
                </a:solidFill>
              </a:rPr>
              <a:t>The National Library will, in close consultation with the library sector, </a:t>
            </a:r>
            <a:r>
              <a:rPr lang="en-US" b="1" dirty="0">
                <a:solidFill>
                  <a:srgbClr val="FF0000"/>
                </a:solidFill>
              </a:rPr>
              <a:t>contribute to establishing a shared national digital infrastructure in Norwegian public libraries</a:t>
            </a:r>
            <a:r>
              <a:rPr lang="en-US" dirty="0">
                <a:solidFill>
                  <a:srgbClr val="FF0000"/>
                </a:solidFill>
              </a:rPr>
              <a:t> (new)</a:t>
            </a:r>
          </a:p>
          <a:p>
            <a:pPr>
              <a:buFont typeface="+mj-lt"/>
              <a:buAutoNum type="arabicPeriod"/>
            </a:pPr>
            <a:r>
              <a:rPr lang="en-US" dirty="0">
                <a:solidFill>
                  <a:srgbClr val="FF0000"/>
                </a:solidFill>
              </a:rPr>
              <a:t>The National Library will, in close consultation with the library sector, </a:t>
            </a:r>
            <a:r>
              <a:rPr lang="en-US" b="1" dirty="0">
                <a:solidFill>
                  <a:srgbClr val="FF0000"/>
                </a:solidFill>
              </a:rPr>
              <a:t>investigate various models for </a:t>
            </a:r>
            <a:r>
              <a:rPr lang="en-US" b="1" dirty="0" err="1">
                <a:solidFill>
                  <a:srgbClr val="FF0000"/>
                </a:solidFill>
              </a:rPr>
              <a:t>organising</a:t>
            </a:r>
            <a:r>
              <a:rPr lang="en-US" b="1" dirty="0">
                <a:solidFill>
                  <a:srgbClr val="FF0000"/>
                </a:solidFill>
              </a:rPr>
              <a:t> and funding digital infrastructure for public libraries</a:t>
            </a:r>
            <a:r>
              <a:rPr lang="en-US" dirty="0">
                <a:solidFill>
                  <a:srgbClr val="FF0000"/>
                </a:solidFill>
              </a:rPr>
              <a:t> for the period after 2025 (new)</a:t>
            </a:r>
          </a:p>
          <a:p>
            <a:pPr marL="0" indent="0">
              <a:buNone/>
            </a:pPr>
            <a:endParaRPr lang="nb-NO" dirty="0"/>
          </a:p>
        </p:txBody>
      </p:sp>
      <p:sp>
        <p:nvSpPr>
          <p:cNvPr id="4" name="Tittel 3">
            <a:extLst>
              <a:ext uri="{FF2B5EF4-FFF2-40B4-BE49-F238E27FC236}">
                <a16:creationId xmlns:a16="http://schemas.microsoft.com/office/drawing/2014/main" id="{18FC647E-633E-6CA9-C030-C13E93F5B8F0}"/>
              </a:ext>
            </a:extLst>
          </p:cNvPr>
          <p:cNvSpPr>
            <a:spLocks noGrp="1"/>
          </p:cNvSpPr>
          <p:nvPr>
            <p:ph type="title"/>
          </p:nvPr>
        </p:nvSpPr>
        <p:spPr/>
        <p:txBody>
          <a:bodyPr>
            <a:normAutofit fontScale="90000"/>
          </a:bodyPr>
          <a:lstStyle/>
          <a:p>
            <a:r>
              <a:rPr lang="nb-NO" dirty="0"/>
              <a:t>1. </a:t>
            </a:r>
            <a:br>
              <a:rPr lang="nb-NO" dirty="0"/>
            </a:br>
            <a:br>
              <a:rPr lang="nb-NO" dirty="0"/>
            </a:br>
            <a:br>
              <a:rPr lang="nb-NO" dirty="0"/>
            </a:br>
            <a:br>
              <a:rPr lang="nb-NO" dirty="0"/>
            </a:br>
            <a:r>
              <a:rPr lang="nb-NO" dirty="0"/>
              <a:t>3. </a:t>
            </a:r>
            <a:r>
              <a:rPr lang="en-US" dirty="0"/>
              <a:t>Infrastructure</a:t>
            </a:r>
            <a:endParaRPr lang="nb-NO" dirty="0"/>
          </a:p>
        </p:txBody>
      </p:sp>
    </p:spTree>
    <p:extLst>
      <p:ext uri="{BB962C8B-B14F-4D97-AF65-F5344CB8AC3E}">
        <p14:creationId xmlns:p14="http://schemas.microsoft.com/office/powerpoint/2010/main" val="27924283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FE7C4-F17D-F465-99A5-A5C482689DCD}"/>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D60116C-CD8F-E964-FA76-27520ABB1F5A}"/>
              </a:ext>
            </a:extLst>
          </p:cNvPr>
          <p:cNvSpPr>
            <a:spLocks noGrp="1"/>
          </p:cNvSpPr>
          <p:nvPr>
            <p:ph type="body" sz="quarter" idx="12"/>
          </p:nvPr>
        </p:nvSpPr>
        <p:spPr/>
        <p:txBody>
          <a:bodyPr>
            <a:normAutofit fontScale="62500" lnSpcReduction="20000"/>
          </a:bodyPr>
          <a:lstStyle/>
          <a:p>
            <a:r>
              <a:rPr lang="en-US" b="1" dirty="0"/>
              <a:t>Main objective throughout the strategy period: Library staff to practice dissemination activities and promotion of library content</a:t>
            </a:r>
          </a:p>
          <a:p>
            <a:r>
              <a:rPr lang="en-US" dirty="0"/>
              <a:t>53 million NOK for active dissemination over four years</a:t>
            </a:r>
          </a:p>
          <a:p>
            <a:r>
              <a:rPr lang="en-US" dirty="0"/>
              <a:t>89 percent of municipalities chose to apply during the four-year period</a:t>
            </a:r>
          </a:p>
          <a:p>
            <a:r>
              <a:rPr lang="en-US" dirty="0"/>
              <a:t>Typical areas: Cooperation with schools and kindergartens, Gaming,  Digital services, Outdoor activities, Pop-up libraries, Inclusion, Shared reading, Cooperation with health institutions, Sustainability activities,  Services for elderly, youth, children, students</a:t>
            </a:r>
          </a:p>
          <a:p>
            <a:r>
              <a:rPr lang="nb-NO" dirty="0"/>
              <a:t>The 12 </a:t>
            </a:r>
            <a:r>
              <a:rPr lang="nb-NO" dirty="0" err="1"/>
              <a:t>county</a:t>
            </a:r>
            <a:r>
              <a:rPr lang="nb-NO" dirty="0"/>
              <a:t> </a:t>
            </a:r>
            <a:r>
              <a:rPr lang="nb-NO" dirty="0" err="1"/>
              <a:t>libraries</a:t>
            </a:r>
            <a:r>
              <a:rPr lang="nb-NO" dirty="0"/>
              <a:t> </a:t>
            </a:r>
            <a:r>
              <a:rPr lang="nb-NO" dirty="0" err="1"/>
              <a:t>received</a:t>
            </a:r>
            <a:r>
              <a:rPr lang="nb-NO" dirty="0"/>
              <a:t> </a:t>
            </a:r>
            <a:r>
              <a:rPr lang="nb-NO" dirty="0" err="1"/>
              <a:t>funds</a:t>
            </a:r>
            <a:r>
              <a:rPr lang="nb-NO" dirty="0"/>
              <a:t> to </a:t>
            </a:r>
            <a:r>
              <a:rPr lang="nb-NO" dirty="0" err="1"/>
              <a:t>coordinate</a:t>
            </a:r>
            <a:r>
              <a:rPr lang="nb-NO" dirty="0"/>
              <a:t> </a:t>
            </a:r>
            <a:r>
              <a:rPr lang="nb-NO" dirty="0" err="1"/>
              <a:t>project</a:t>
            </a:r>
            <a:r>
              <a:rPr lang="nb-NO" dirty="0"/>
              <a:t> </a:t>
            </a:r>
            <a:r>
              <a:rPr lang="nb-NO" dirty="0" err="1"/>
              <a:t>activites</a:t>
            </a:r>
            <a:r>
              <a:rPr lang="nb-NO" dirty="0"/>
              <a:t> for </a:t>
            </a:r>
            <a:r>
              <a:rPr lang="nb-NO" dirty="0" err="1"/>
              <a:t>libraries</a:t>
            </a:r>
            <a:r>
              <a:rPr lang="nb-NO" dirty="0"/>
              <a:t> (10-20) in </a:t>
            </a:r>
            <a:r>
              <a:rPr lang="nb-NO" dirty="0" err="1"/>
              <a:t>their</a:t>
            </a:r>
            <a:r>
              <a:rPr lang="nb-NO" dirty="0"/>
              <a:t> </a:t>
            </a:r>
            <a:r>
              <a:rPr lang="nb-NO" dirty="0" err="1"/>
              <a:t>counties</a:t>
            </a:r>
            <a:endParaRPr lang="nb-NO" dirty="0"/>
          </a:p>
          <a:p>
            <a:r>
              <a:rPr lang="nb-NO" dirty="0"/>
              <a:t>The 12 </a:t>
            </a:r>
            <a:r>
              <a:rPr lang="nb-NO" dirty="0" err="1"/>
              <a:t>county</a:t>
            </a:r>
            <a:r>
              <a:rPr lang="nb-NO" dirty="0"/>
              <a:t> </a:t>
            </a:r>
            <a:r>
              <a:rPr lang="nb-NO" dirty="0" err="1"/>
              <a:t>recieved</a:t>
            </a:r>
            <a:r>
              <a:rPr lang="nb-NO" dirty="0"/>
              <a:t> </a:t>
            </a:r>
            <a:r>
              <a:rPr lang="nb-NO" dirty="0" err="1"/>
              <a:t>funds</a:t>
            </a:r>
            <a:r>
              <a:rPr lang="nb-NO" dirty="0"/>
              <a:t> for a </a:t>
            </a:r>
            <a:r>
              <a:rPr lang="nb-NO" dirty="0" err="1"/>
              <a:t>common</a:t>
            </a:r>
            <a:r>
              <a:rPr lang="nb-NO" dirty="0"/>
              <a:t> </a:t>
            </a:r>
            <a:r>
              <a:rPr lang="nb-NO" dirty="0" err="1"/>
              <a:t>four-year</a:t>
            </a:r>
            <a:r>
              <a:rPr lang="nb-NO" dirty="0"/>
              <a:t> skills </a:t>
            </a:r>
            <a:r>
              <a:rPr lang="nb-NO" dirty="0" err="1"/>
              <a:t>development</a:t>
            </a:r>
            <a:r>
              <a:rPr lang="nb-NO" dirty="0"/>
              <a:t> </a:t>
            </a:r>
            <a:r>
              <a:rPr lang="nb-NO" dirty="0" err="1"/>
              <a:t>project</a:t>
            </a:r>
            <a:r>
              <a:rPr lang="nb-NO" dirty="0"/>
              <a:t> for </a:t>
            </a:r>
            <a:r>
              <a:rPr lang="nb-NO" dirty="0" err="1"/>
              <a:t>library</a:t>
            </a:r>
            <a:r>
              <a:rPr lang="nb-NO" dirty="0"/>
              <a:t> staff</a:t>
            </a:r>
          </a:p>
          <a:p>
            <a:endParaRPr lang="nb-NO" dirty="0"/>
          </a:p>
          <a:p>
            <a:endParaRPr lang="nb-NO" dirty="0"/>
          </a:p>
        </p:txBody>
      </p:sp>
      <p:sp>
        <p:nvSpPr>
          <p:cNvPr id="4" name="Tittel 3">
            <a:extLst>
              <a:ext uri="{FF2B5EF4-FFF2-40B4-BE49-F238E27FC236}">
                <a16:creationId xmlns:a16="http://schemas.microsoft.com/office/drawing/2014/main" id="{336CFC15-99E5-4B5C-8C59-0F4629F56490}"/>
              </a:ext>
            </a:extLst>
          </p:cNvPr>
          <p:cNvSpPr>
            <a:spLocks noGrp="1"/>
          </p:cNvSpPr>
          <p:nvPr>
            <p:ph type="title"/>
          </p:nvPr>
        </p:nvSpPr>
        <p:spPr/>
        <p:txBody>
          <a:bodyPr/>
          <a:lstStyle/>
          <a:p>
            <a:r>
              <a:rPr lang="en-US" dirty="0"/>
              <a:t>Active dissemination - results</a:t>
            </a:r>
            <a:endParaRPr lang="nb-NO" dirty="0"/>
          </a:p>
        </p:txBody>
      </p:sp>
    </p:spTree>
    <p:extLst>
      <p:ext uri="{BB962C8B-B14F-4D97-AF65-F5344CB8AC3E}">
        <p14:creationId xmlns:p14="http://schemas.microsoft.com/office/powerpoint/2010/main" val="25797149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2995108-D433-AFCA-BB5E-7454916040BE}"/>
              </a:ext>
            </a:extLst>
          </p:cNvPr>
          <p:cNvSpPr>
            <a:spLocks noGrp="1"/>
          </p:cNvSpPr>
          <p:nvPr>
            <p:ph type="title"/>
          </p:nvPr>
        </p:nvSpPr>
        <p:spPr/>
        <p:txBody>
          <a:bodyPr/>
          <a:lstStyle/>
          <a:p>
            <a:r>
              <a:rPr lang="nb-NO" dirty="0" err="1"/>
              <a:t>Infrastructure</a:t>
            </a:r>
            <a:r>
              <a:rPr lang="nb-NO" dirty="0"/>
              <a:t> – </a:t>
            </a:r>
            <a:r>
              <a:rPr lang="nb-NO" dirty="0" err="1"/>
              <a:t>results</a:t>
            </a:r>
            <a:endParaRPr lang="nb-NO" dirty="0"/>
          </a:p>
        </p:txBody>
      </p:sp>
      <p:sp>
        <p:nvSpPr>
          <p:cNvPr id="3" name="Plassholder for innhold 2">
            <a:extLst>
              <a:ext uri="{FF2B5EF4-FFF2-40B4-BE49-F238E27FC236}">
                <a16:creationId xmlns:a16="http://schemas.microsoft.com/office/drawing/2014/main" id="{DDDE14B6-0EA8-0880-097B-2D3F75E79ACC}"/>
              </a:ext>
            </a:extLst>
          </p:cNvPr>
          <p:cNvSpPr>
            <a:spLocks noGrp="1"/>
          </p:cNvSpPr>
          <p:nvPr>
            <p:ph sz="half" idx="1"/>
          </p:nvPr>
        </p:nvSpPr>
        <p:spPr/>
        <p:txBody>
          <a:bodyPr>
            <a:normAutofit fontScale="85000" lnSpcReduction="20000"/>
          </a:bodyPr>
          <a:lstStyle/>
          <a:p>
            <a:pPr marL="0" indent="0">
              <a:buNone/>
            </a:pPr>
            <a:r>
              <a:rPr lang="nb-NO" b="1" dirty="0"/>
              <a:t>Bibliotek.no</a:t>
            </a:r>
          </a:p>
          <a:p>
            <a:r>
              <a:rPr lang="nb-NO" dirty="0"/>
              <a:t>Bibliotek.no </a:t>
            </a:r>
            <a:r>
              <a:rPr lang="nb-NO" dirty="0" err="1"/>
              <a:t>consists</a:t>
            </a:r>
            <a:r>
              <a:rPr lang="nb-NO" dirty="0"/>
              <a:t> </a:t>
            </a:r>
            <a:r>
              <a:rPr lang="nb-NO" dirty="0" err="1"/>
              <a:t>of</a:t>
            </a:r>
            <a:r>
              <a:rPr lang="nb-NO" dirty="0"/>
              <a:t> </a:t>
            </a:r>
            <a:r>
              <a:rPr lang="nb-NO" dirty="0" err="1"/>
              <a:t>several</a:t>
            </a:r>
            <a:r>
              <a:rPr lang="nb-NO" dirty="0"/>
              <a:t> </a:t>
            </a:r>
            <a:r>
              <a:rPr lang="nb-NO" dirty="0" err="1"/>
              <a:t>functions</a:t>
            </a:r>
            <a:r>
              <a:rPr lang="nb-NO" dirty="0"/>
              <a:t> </a:t>
            </a:r>
            <a:r>
              <a:rPr lang="nb-NO" dirty="0" err="1"/>
              <a:t>that</a:t>
            </a:r>
            <a:r>
              <a:rPr lang="nb-NO" dirty="0"/>
              <a:t> </a:t>
            </a:r>
            <a:r>
              <a:rPr lang="nb-NO" dirty="0" err="1"/>
              <a:t>should</a:t>
            </a:r>
            <a:r>
              <a:rPr lang="nb-NO" dirty="0"/>
              <a:t> </a:t>
            </a:r>
            <a:r>
              <a:rPr lang="nb-NO" dirty="0" err="1"/>
              <a:t>work</a:t>
            </a:r>
            <a:r>
              <a:rPr lang="nb-NO" dirty="0"/>
              <a:t> </a:t>
            </a:r>
            <a:r>
              <a:rPr lang="nb-NO" dirty="0" err="1"/>
              <a:t>together</a:t>
            </a:r>
            <a:r>
              <a:rPr lang="nb-NO" dirty="0"/>
              <a:t> as </a:t>
            </a:r>
            <a:r>
              <a:rPr lang="nb-NO" dirty="0" err="1"/>
              <a:t>one</a:t>
            </a:r>
            <a:r>
              <a:rPr lang="nb-NO" dirty="0"/>
              <a:t> </a:t>
            </a:r>
            <a:r>
              <a:rPr lang="nb-NO" dirty="0" err="1"/>
              <a:t>comprehensive</a:t>
            </a:r>
            <a:r>
              <a:rPr lang="nb-NO" dirty="0"/>
              <a:t> </a:t>
            </a:r>
            <a:r>
              <a:rPr lang="nb-NO" dirty="0" err="1"/>
              <a:t>solution</a:t>
            </a:r>
            <a:endParaRPr lang="nb-NO" dirty="0"/>
          </a:p>
          <a:p>
            <a:r>
              <a:rPr lang="nb-NO" dirty="0"/>
              <a:t>Project </a:t>
            </a:r>
            <a:r>
              <a:rPr lang="nb-NO" dirty="0" err="1"/>
              <a:t>funded</a:t>
            </a:r>
            <a:r>
              <a:rPr lang="nb-NO" dirty="0"/>
              <a:t> by </a:t>
            </a:r>
            <a:r>
              <a:rPr lang="nb-NO" dirty="0" err="1"/>
              <a:t>the</a:t>
            </a:r>
            <a:r>
              <a:rPr lang="nb-NO" dirty="0"/>
              <a:t> National Library (2 x 10 mill. NOK)</a:t>
            </a:r>
          </a:p>
          <a:p>
            <a:r>
              <a:rPr lang="nb-NO" dirty="0"/>
              <a:t>Project </a:t>
            </a:r>
            <a:r>
              <a:rPr lang="nb-NO" dirty="0" err="1"/>
              <a:t>owned</a:t>
            </a:r>
            <a:r>
              <a:rPr lang="nb-NO" dirty="0"/>
              <a:t> by KS Digital </a:t>
            </a:r>
            <a:r>
              <a:rPr lang="nb-NO" dirty="0" err="1"/>
              <a:t>who</a:t>
            </a:r>
            <a:r>
              <a:rPr lang="nb-NO" dirty="0"/>
              <a:t> </a:t>
            </a:r>
            <a:r>
              <a:rPr lang="en-US" dirty="0"/>
              <a:t>develops and delivers services and solutions for municipalities and counties</a:t>
            </a:r>
          </a:p>
          <a:p>
            <a:endParaRPr lang="nb-NO" dirty="0"/>
          </a:p>
          <a:p>
            <a:pPr marL="0" indent="0">
              <a:buNone/>
            </a:pPr>
            <a:endParaRPr lang="nb-NO" dirty="0"/>
          </a:p>
        </p:txBody>
      </p:sp>
      <p:sp>
        <p:nvSpPr>
          <p:cNvPr id="4" name="Plassholder for innhold 3">
            <a:extLst>
              <a:ext uri="{FF2B5EF4-FFF2-40B4-BE49-F238E27FC236}">
                <a16:creationId xmlns:a16="http://schemas.microsoft.com/office/drawing/2014/main" id="{D1CD44C4-122B-A15E-ADBA-E72514EC1F0F}"/>
              </a:ext>
            </a:extLst>
          </p:cNvPr>
          <p:cNvSpPr>
            <a:spLocks noGrp="1"/>
          </p:cNvSpPr>
          <p:nvPr>
            <p:ph sz="half" idx="2"/>
          </p:nvPr>
        </p:nvSpPr>
        <p:spPr/>
        <p:txBody>
          <a:bodyPr>
            <a:normAutofit fontScale="85000" lnSpcReduction="20000"/>
          </a:bodyPr>
          <a:lstStyle/>
          <a:p>
            <a:pPr marL="0" indent="0">
              <a:buNone/>
            </a:pPr>
            <a:r>
              <a:rPr lang="nb-NO" b="1" dirty="0" err="1"/>
              <a:t>Functions</a:t>
            </a:r>
            <a:endParaRPr lang="nb-NO" b="1" dirty="0"/>
          </a:p>
          <a:p>
            <a:r>
              <a:rPr lang="nb-NO" dirty="0"/>
              <a:t>Website and app</a:t>
            </a:r>
          </a:p>
          <a:p>
            <a:r>
              <a:rPr lang="nb-NO" dirty="0"/>
              <a:t>Publishing for </a:t>
            </a:r>
            <a:r>
              <a:rPr lang="nb-NO" dirty="0" err="1"/>
              <a:t>reuse</a:t>
            </a:r>
            <a:r>
              <a:rPr lang="nb-NO" dirty="0"/>
              <a:t> in different </a:t>
            </a:r>
            <a:r>
              <a:rPr lang="nb-NO" dirty="0" err="1"/>
              <a:t>channels</a:t>
            </a:r>
            <a:endParaRPr lang="nb-NO" dirty="0"/>
          </a:p>
          <a:p>
            <a:r>
              <a:rPr lang="nb-NO" dirty="0" err="1"/>
              <a:t>Sharing</a:t>
            </a:r>
            <a:r>
              <a:rPr lang="nb-NO" dirty="0"/>
              <a:t> </a:t>
            </a:r>
            <a:r>
              <a:rPr lang="nb-NO" dirty="0" err="1"/>
              <a:t>between</a:t>
            </a:r>
            <a:r>
              <a:rPr lang="nb-NO" dirty="0"/>
              <a:t> </a:t>
            </a:r>
            <a:r>
              <a:rPr lang="nb-NO" dirty="0" err="1"/>
              <a:t>libraries</a:t>
            </a:r>
            <a:endParaRPr lang="nb-NO" dirty="0"/>
          </a:p>
          <a:p>
            <a:r>
              <a:rPr lang="nb-NO" dirty="0" err="1"/>
              <a:t>Newsletter</a:t>
            </a:r>
            <a:endParaRPr lang="nb-NO" dirty="0"/>
          </a:p>
          <a:p>
            <a:r>
              <a:rPr lang="nb-NO" dirty="0"/>
              <a:t>Info screens</a:t>
            </a:r>
          </a:p>
          <a:p>
            <a:r>
              <a:rPr lang="nb-NO" dirty="0"/>
              <a:t>My </a:t>
            </a:r>
            <a:r>
              <a:rPr lang="nb-NO" dirty="0" err="1"/>
              <a:t>page</a:t>
            </a:r>
            <a:endParaRPr lang="nb-NO" dirty="0"/>
          </a:p>
          <a:p>
            <a:r>
              <a:rPr lang="nb-NO" dirty="0"/>
              <a:t>Universal design</a:t>
            </a:r>
          </a:p>
          <a:p>
            <a:r>
              <a:rPr lang="nb-NO" dirty="0"/>
              <a:t>Integrations </a:t>
            </a:r>
            <a:r>
              <a:rPr lang="nb-NO" dirty="0" err="1"/>
              <a:t>with</a:t>
            </a:r>
            <a:r>
              <a:rPr lang="nb-NO" dirty="0"/>
              <a:t> </a:t>
            </a:r>
            <a:r>
              <a:rPr lang="nb-NO" dirty="0" err="1"/>
              <a:t>other</a:t>
            </a:r>
            <a:r>
              <a:rPr lang="nb-NO" dirty="0"/>
              <a:t> systems</a:t>
            </a:r>
          </a:p>
          <a:p>
            <a:endParaRPr lang="nb-NO" dirty="0"/>
          </a:p>
          <a:p>
            <a:endParaRPr lang="nb-NO" dirty="0"/>
          </a:p>
        </p:txBody>
      </p:sp>
      <p:sp>
        <p:nvSpPr>
          <p:cNvPr id="6" name="TekstSylinder 5">
            <a:extLst>
              <a:ext uri="{FF2B5EF4-FFF2-40B4-BE49-F238E27FC236}">
                <a16:creationId xmlns:a16="http://schemas.microsoft.com/office/drawing/2014/main" id="{67352BCA-E69E-E7B1-1CB8-562E7DFD7388}"/>
              </a:ext>
            </a:extLst>
          </p:cNvPr>
          <p:cNvSpPr txBox="1"/>
          <p:nvPr/>
        </p:nvSpPr>
        <p:spPr>
          <a:xfrm>
            <a:off x="3047238" y="3018247"/>
            <a:ext cx="6094476" cy="821507"/>
          </a:xfrm>
          <a:prstGeom prst="rect">
            <a:avLst/>
          </a:prstGeom>
          <a:noFill/>
        </p:spPr>
        <p:txBody>
          <a:bodyPr wrap="square">
            <a:spAutoFit/>
          </a:bodyPr>
          <a:lstStyle/>
          <a:p>
            <a:pPr algn="ctr">
              <a:lnSpc>
                <a:spcPct val="115000"/>
              </a:lnSpc>
              <a:spcAft>
                <a:spcPts val="800"/>
              </a:spcAft>
              <a:buNone/>
            </a:pPr>
            <a:br>
              <a:rPr lang="nb-NO" sz="1200" kern="100" dirty="0">
                <a:effectLst/>
                <a:latin typeface="Aptos" panose="020B0004020202020204" pitchFamily="34" charset="0"/>
                <a:ea typeface="Aptos" panose="020B0004020202020204" pitchFamily="34" charset="0"/>
                <a:cs typeface="Times New Roman" panose="02020603050405020304" pitchFamily="18" charset="0"/>
              </a:rPr>
            </a:br>
            <a:endParaRPr lang="nb-NO"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US" sz="1200" b="1" kern="100" dirty="0" err="1">
                <a:effectLst/>
                <a:latin typeface="Aptos" panose="020B0004020202020204" pitchFamily="34" charset="0"/>
                <a:ea typeface="Aptos" panose="020B0004020202020204" pitchFamily="34" charset="0"/>
                <a:cs typeface="Times New Roman" panose="02020603050405020304" pitchFamily="18" charset="0"/>
              </a:rPr>
              <a:t>Lysark</a:t>
            </a:r>
            <a:endParaRPr lang="nb-NO"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kstSylinder 7">
            <a:extLst>
              <a:ext uri="{FF2B5EF4-FFF2-40B4-BE49-F238E27FC236}">
                <a16:creationId xmlns:a16="http://schemas.microsoft.com/office/drawing/2014/main" id="{35C095AF-91B3-8DE9-7D29-B4DB66B6D34F}"/>
              </a:ext>
            </a:extLst>
          </p:cNvPr>
          <p:cNvSpPr txBox="1"/>
          <p:nvPr/>
        </p:nvSpPr>
        <p:spPr>
          <a:xfrm>
            <a:off x="3047238" y="3018247"/>
            <a:ext cx="6094476" cy="821507"/>
          </a:xfrm>
          <a:prstGeom prst="rect">
            <a:avLst/>
          </a:prstGeom>
          <a:noFill/>
        </p:spPr>
        <p:txBody>
          <a:bodyPr wrap="square">
            <a:spAutoFit/>
          </a:bodyPr>
          <a:lstStyle/>
          <a:p>
            <a:pPr algn="ctr">
              <a:lnSpc>
                <a:spcPct val="115000"/>
              </a:lnSpc>
              <a:spcAft>
                <a:spcPts val="800"/>
              </a:spcAft>
              <a:buNone/>
            </a:pPr>
            <a:br>
              <a:rPr lang="nb-NO" sz="1200" kern="100" dirty="0">
                <a:effectLst/>
                <a:latin typeface="Aptos" panose="020B0004020202020204" pitchFamily="34" charset="0"/>
                <a:ea typeface="Aptos" panose="020B0004020202020204" pitchFamily="34" charset="0"/>
                <a:cs typeface="Times New Roman" panose="02020603050405020304" pitchFamily="18" charset="0"/>
              </a:rPr>
            </a:br>
            <a:endParaRPr lang="nb-NO"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US" sz="1200" b="1" kern="100" dirty="0" err="1">
                <a:effectLst/>
                <a:latin typeface="Aptos" panose="020B0004020202020204" pitchFamily="34" charset="0"/>
                <a:ea typeface="Aptos" panose="020B0004020202020204" pitchFamily="34" charset="0"/>
                <a:cs typeface="Times New Roman" panose="02020603050405020304" pitchFamily="18" charset="0"/>
              </a:rPr>
              <a:t>Lysark</a:t>
            </a:r>
            <a:endParaRPr lang="nb-NO"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478566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B62AD-5DF0-5276-42CF-F659AED7AE7C}"/>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0B2B10E0-3DC2-2E3E-4C76-9C03877FDC38}"/>
              </a:ext>
            </a:extLst>
          </p:cNvPr>
          <p:cNvSpPr>
            <a:spLocks noGrp="1"/>
          </p:cNvSpPr>
          <p:nvPr>
            <p:ph type="title"/>
          </p:nvPr>
        </p:nvSpPr>
        <p:spPr/>
        <p:txBody>
          <a:bodyPr/>
          <a:lstStyle/>
          <a:p>
            <a:r>
              <a:rPr lang="nb-NO" dirty="0" err="1"/>
              <a:t>Timeline</a:t>
            </a:r>
            <a:endParaRPr lang="nb-NO" dirty="0"/>
          </a:p>
        </p:txBody>
      </p:sp>
      <p:graphicFrame>
        <p:nvGraphicFramePr>
          <p:cNvPr id="4" name="Plassholder for innhold 3">
            <a:extLst>
              <a:ext uri="{FF2B5EF4-FFF2-40B4-BE49-F238E27FC236}">
                <a16:creationId xmlns:a16="http://schemas.microsoft.com/office/drawing/2014/main" id="{92362ACC-0197-DBD7-686F-DC38B22BC995}"/>
              </a:ext>
            </a:extLst>
          </p:cNvPr>
          <p:cNvGraphicFramePr>
            <a:graphicFrameLocks noGrp="1"/>
          </p:cNvGraphicFramePr>
          <p:nvPr>
            <p:ph idx="1"/>
            <p:extLst>
              <p:ext uri="{D42A27DB-BD31-4B8C-83A1-F6EECF244321}">
                <p14:modId xmlns:p14="http://schemas.microsoft.com/office/powerpoint/2010/main" val="1448261905"/>
              </p:ext>
            </p:extLst>
          </p:nvPr>
        </p:nvGraphicFramePr>
        <p:xfrm>
          <a:off x="886968" y="1689925"/>
          <a:ext cx="9278113" cy="45533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lassholder for bilde 10">
            <a:extLst>
              <a:ext uri="{FF2B5EF4-FFF2-40B4-BE49-F238E27FC236}">
                <a16:creationId xmlns:a16="http://schemas.microsoft.com/office/drawing/2014/main" id="{21BF814E-1DCE-D572-E0B0-E26FC14EB427}"/>
              </a:ext>
            </a:extLst>
          </p:cNvPr>
          <p:cNvPicPr>
            <a:picLocks noChangeAspect="1"/>
          </p:cNvPicPr>
          <p:nvPr/>
        </p:nvPicPr>
        <p:blipFill>
          <a:blip r:embed="rId7"/>
          <a:srcRect t="40" b="40"/>
          <a:stretch>
            <a:fillRect/>
          </a:stretch>
        </p:blipFill>
        <p:spPr>
          <a:xfrm>
            <a:off x="9891436" y="6048000"/>
            <a:ext cx="1710000" cy="411163"/>
          </a:xfrm>
          <a:prstGeom prst="rect">
            <a:avLst/>
          </a:prstGeom>
        </p:spPr>
      </p:pic>
    </p:spTree>
    <p:extLst>
      <p:ext uri="{BB962C8B-B14F-4D97-AF65-F5344CB8AC3E}">
        <p14:creationId xmlns:p14="http://schemas.microsoft.com/office/powerpoint/2010/main" val="38335011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16A11622-D3E8-5390-114B-91CEBB14325D}"/>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AF12913-78D7-E366-D16B-AE467ABE409E}"/>
              </a:ext>
            </a:extLst>
          </p:cNvPr>
          <p:cNvSpPr>
            <a:spLocks noGrp="1"/>
          </p:cNvSpPr>
          <p:nvPr>
            <p:ph type="body" sz="quarter" idx="10"/>
          </p:nvPr>
        </p:nvSpPr>
        <p:spPr>
          <a:xfrm>
            <a:off x="874713" y="3083614"/>
            <a:ext cx="7816705" cy="1112838"/>
          </a:xfrm>
        </p:spPr>
        <p:txBody>
          <a:bodyPr/>
          <a:lstStyle/>
          <a:p>
            <a:r>
              <a:rPr lang="nb-NO" dirty="0">
                <a:solidFill>
                  <a:schemeClr val="bg1"/>
                </a:solidFill>
              </a:rPr>
              <a:t>National Library </a:t>
            </a:r>
            <a:r>
              <a:rPr lang="nb-NO" dirty="0" err="1">
                <a:solidFill>
                  <a:schemeClr val="bg1"/>
                </a:solidFill>
              </a:rPr>
              <a:t>Strategy</a:t>
            </a:r>
            <a:r>
              <a:rPr lang="nb-NO" dirty="0">
                <a:solidFill>
                  <a:schemeClr val="bg1"/>
                </a:solidFill>
              </a:rPr>
              <a:t> - </a:t>
            </a:r>
            <a:r>
              <a:rPr lang="nb-NO" dirty="0" err="1">
                <a:solidFill>
                  <a:schemeClr val="bg1"/>
                </a:solidFill>
              </a:rPr>
              <a:t>knowledge</a:t>
            </a:r>
            <a:r>
              <a:rPr lang="nb-NO" dirty="0">
                <a:solidFill>
                  <a:schemeClr val="bg1"/>
                </a:solidFill>
              </a:rPr>
              <a:t>, </a:t>
            </a:r>
            <a:r>
              <a:rPr lang="nb-NO" dirty="0" err="1">
                <a:solidFill>
                  <a:schemeClr val="bg1"/>
                </a:solidFill>
              </a:rPr>
              <a:t>influence</a:t>
            </a:r>
            <a:r>
              <a:rPr lang="nb-NO" dirty="0">
                <a:solidFill>
                  <a:schemeClr val="bg1"/>
                </a:solidFill>
              </a:rPr>
              <a:t> and </a:t>
            </a:r>
            <a:r>
              <a:rPr lang="nb-NO" dirty="0" err="1">
                <a:solidFill>
                  <a:schemeClr val="bg1"/>
                </a:solidFill>
              </a:rPr>
              <a:t>relevance</a:t>
            </a:r>
            <a:endParaRPr lang="nb-NO" dirty="0">
              <a:solidFill>
                <a:schemeClr val="bg1"/>
              </a:solidFill>
            </a:endParaRPr>
          </a:p>
          <a:p>
            <a:endParaRPr lang="nb-NO" dirty="0">
              <a:solidFill>
                <a:schemeClr val="bg1"/>
              </a:solidFill>
            </a:endParaRPr>
          </a:p>
        </p:txBody>
      </p:sp>
    </p:spTree>
    <p:extLst>
      <p:ext uri="{BB962C8B-B14F-4D97-AF65-F5344CB8AC3E}">
        <p14:creationId xmlns:p14="http://schemas.microsoft.com/office/powerpoint/2010/main" val="1562207886"/>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20263CE2-331D-4770-CD46-FB65C6B9EC23}"/>
              </a:ext>
            </a:extLst>
          </p:cNvPr>
          <p:cNvSpPr>
            <a:spLocks noGrp="1"/>
          </p:cNvSpPr>
          <p:nvPr>
            <p:ph type="body" sz="quarter" idx="12"/>
          </p:nvPr>
        </p:nvSpPr>
        <p:spPr/>
        <p:txBody>
          <a:bodyPr/>
          <a:lstStyle/>
          <a:p>
            <a:r>
              <a:rPr lang="en-US" dirty="0"/>
              <a:t>To what extent do you have knowledge about…</a:t>
            </a:r>
            <a:endParaRPr lang="nb-NO" dirty="0"/>
          </a:p>
        </p:txBody>
      </p:sp>
      <p:sp>
        <p:nvSpPr>
          <p:cNvPr id="4" name="Plassholder for tekst 3">
            <a:extLst>
              <a:ext uri="{FF2B5EF4-FFF2-40B4-BE49-F238E27FC236}">
                <a16:creationId xmlns:a16="http://schemas.microsoft.com/office/drawing/2014/main" id="{177164DE-DA3B-9222-94E3-4646295AA408}"/>
              </a:ext>
            </a:extLst>
          </p:cNvPr>
          <p:cNvSpPr>
            <a:spLocks noGrp="1"/>
          </p:cNvSpPr>
          <p:nvPr>
            <p:ph type="body" sz="quarter" idx="13"/>
          </p:nvPr>
        </p:nvSpPr>
        <p:spPr/>
        <p:txBody>
          <a:bodyPr/>
          <a:lstStyle/>
          <a:p>
            <a:r>
              <a:rPr lang="nb-NO" dirty="0"/>
              <a:t>157</a:t>
            </a:r>
          </a:p>
        </p:txBody>
      </p:sp>
      <p:sp>
        <p:nvSpPr>
          <p:cNvPr id="2" name="Tittel 1">
            <a:extLst>
              <a:ext uri="{FF2B5EF4-FFF2-40B4-BE49-F238E27FC236}">
                <a16:creationId xmlns:a16="http://schemas.microsoft.com/office/drawing/2014/main" id="{7BE09700-A1D0-A4D8-F876-A23D0349B65E}"/>
              </a:ext>
            </a:extLst>
          </p:cNvPr>
          <p:cNvSpPr>
            <a:spLocks noGrp="1"/>
          </p:cNvSpPr>
          <p:nvPr>
            <p:ph type="title"/>
          </p:nvPr>
        </p:nvSpPr>
        <p:spPr>
          <a:xfrm>
            <a:off x="803275" y="365126"/>
            <a:ext cx="6913563" cy="842312"/>
          </a:xfrm>
        </p:spPr>
        <p:txBody>
          <a:bodyPr/>
          <a:lstStyle/>
          <a:p>
            <a:r>
              <a:rPr lang="nb-NO" dirty="0">
                <a:solidFill>
                  <a:schemeClr val="tx1"/>
                </a:solidFill>
              </a:rPr>
              <a:t>Knowledge </a:t>
            </a:r>
            <a:r>
              <a:rPr lang="nb-NO" dirty="0" err="1">
                <a:solidFill>
                  <a:schemeClr val="tx1"/>
                </a:solidFill>
              </a:rPr>
              <a:t>of</a:t>
            </a:r>
            <a:r>
              <a:rPr lang="nb-NO" dirty="0">
                <a:solidFill>
                  <a:schemeClr val="tx1"/>
                </a:solidFill>
              </a:rPr>
              <a:t> </a:t>
            </a:r>
            <a:r>
              <a:rPr lang="nb-NO" dirty="0" err="1">
                <a:solidFill>
                  <a:schemeClr val="tx1"/>
                </a:solidFill>
              </a:rPr>
              <a:t>the</a:t>
            </a:r>
            <a:r>
              <a:rPr lang="nb-NO" dirty="0">
                <a:solidFill>
                  <a:schemeClr val="tx1"/>
                </a:solidFill>
              </a:rPr>
              <a:t> </a:t>
            </a:r>
            <a:r>
              <a:rPr lang="nb-NO" dirty="0" err="1">
                <a:solidFill>
                  <a:schemeClr val="tx1"/>
                </a:solidFill>
              </a:rPr>
              <a:t>national</a:t>
            </a:r>
            <a:r>
              <a:rPr lang="nb-NO" dirty="0">
                <a:solidFill>
                  <a:schemeClr val="tx1"/>
                </a:solidFill>
              </a:rPr>
              <a:t> </a:t>
            </a:r>
            <a:r>
              <a:rPr lang="nb-NO" dirty="0" err="1">
                <a:solidFill>
                  <a:schemeClr val="tx1"/>
                </a:solidFill>
              </a:rPr>
              <a:t>strategy</a:t>
            </a:r>
            <a:endParaRPr lang="nb-NO" dirty="0">
              <a:solidFill>
                <a:schemeClr val="tx1"/>
              </a:solidFill>
            </a:endParaRPr>
          </a:p>
        </p:txBody>
      </p:sp>
      <p:graphicFrame>
        <p:nvGraphicFramePr>
          <p:cNvPr id="8" name="Diagram 7">
            <a:extLst>
              <a:ext uri="{FF2B5EF4-FFF2-40B4-BE49-F238E27FC236}">
                <a16:creationId xmlns:a16="http://schemas.microsoft.com/office/drawing/2014/main" id="{F9C81451-B32F-4ADE-A129-517E459DAE7E}"/>
              </a:ext>
            </a:extLst>
          </p:cNvPr>
          <p:cNvGraphicFramePr>
            <a:graphicFrameLocks/>
          </p:cNvGraphicFramePr>
          <p:nvPr/>
        </p:nvGraphicFramePr>
        <p:xfrm>
          <a:off x="803276" y="1542081"/>
          <a:ext cx="10580773" cy="34018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97295330"/>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 name="Plassholder for tekst 6">
            <a:extLst>
              <a:ext uri="{FF2B5EF4-FFF2-40B4-BE49-F238E27FC236}">
                <a16:creationId xmlns:a16="http://schemas.microsoft.com/office/drawing/2014/main" id="{C1C8B8AF-5284-11D6-C488-BD36B8DE30CA}"/>
              </a:ext>
            </a:extLst>
          </p:cNvPr>
          <p:cNvSpPr>
            <a:spLocks noGrp="1"/>
          </p:cNvSpPr>
          <p:nvPr>
            <p:ph type="body" sz="quarter" idx="12"/>
          </p:nvPr>
        </p:nvSpPr>
        <p:spPr/>
        <p:txBody>
          <a:bodyPr/>
          <a:lstStyle/>
          <a:p>
            <a:r>
              <a:rPr lang="en-US" dirty="0"/>
              <a:t>How important or unimportant do you think it has been to have a national library strategy for the years 2020-2025?</a:t>
            </a:r>
            <a:endParaRPr lang="nb-NO" dirty="0"/>
          </a:p>
        </p:txBody>
      </p:sp>
      <p:sp>
        <p:nvSpPr>
          <p:cNvPr id="8" name="Plassholder for tekst 7">
            <a:extLst>
              <a:ext uri="{FF2B5EF4-FFF2-40B4-BE49-F238E27FC236}">
                <a16:creationId xmlns:a16="http://schemas.microsoft.com/office/drawing/2014/main" id="{5DF370F5-CFAB-696E-13A7-E3618688D6B2}"/>
              </a:ext>
            </a:extLst>
          </p:cNvPr>
          <p:cNvSpPr>
            <a:spLocks noGrp="1"/>
          </p:cNvSpPr>
          <p:nvPr>
            <p:ph type="body" sz="quarter" idx="13"/>
          </p:nvPr>
        </p:nvSpPr>
        <p:spPr/>
        <p:txBody>
          <a:bodyPr/>
          <a:lstStyle/>
          <a:p>
            <a:r>
              <a:rPr lang="nb-NO" dirty="0"/>
              <a:t>157</a:t>
            </a:r>
          </a:p>
        </p:txBody>
      </p:sp>
      <p:sp>
        <p:nvSpPr>
          <p:cNvPr id="4" name="Tittel 3">
            <a:extLst>
              <a:ext uri="{FF2B5EF4-FFF2-40B4-BE49-F238E27FC236}">
                <a16:creationId xmlns:a16="http://schemas.microsoft.com/office/drawing/2014/main" id="{BA767A84-0079-A3C1-CBA1-63CC06FA1F11}"/>
              </a:ext>
            </a:extLst>
          </p:cNvPr>
          <p:cNvSpPr>
            <a:spLocks noGrp="1"/>
          </p:cNvSpPr>
          <p:nvPr>
            <p:ph type="title"/>
          </p:nvPr>
        </p:nvSpPr>
        <p:spPr/>
        <p:txBody>
          <a:bodyPr>
            <a:normAutofit fontScale="90000"/>
          </a:bodyPr>
          <a:lstStyle/>
          <a:p>
            <a:r>
              <a:rPr lang="nb-NO" dirty="0">
                <a:solidFill>
                  <a:schemeClr val="tx1"/>
                </a:solidFill>
              </a:rPr>
              <a:t>The </a:t>
            </a:r>
            <a:r>
              <a:rPr lang="nb-NO" dirty="0" err="1">
                <a:solidFill>
                  <a:schemeClr val="tx1"/>
                </a:solidFill>
              </a:rPr>
              <a:t>importance</a:t>
            </a:r>
            <a:r>
              <a:rPr lang="nb-NO" dirty="0">
                <a:solidFill>
                  <a:schemeClr val="tx1"/>
                </a:solidFill>
              </a:rPr>
              <a:t> </a:t>
            </a:r>
            <a:r>
              <a:rPr lang="nb-NO" dirty="0" err="1">
                <a:solidFill>
                  <a:schemeClr val="tx1"/>
                </a:solidFill>
              </a:rPr>
              <a:t>of</a:t>
            </a:r>
            <a:r>
              <a:rPr lang="nb-NO" dirty="0">
                <a:solidFill>
                  <a:schemeClr val="tx1"/>
                </a:solidFill>
              </a:rPr>
              <a:t> </a:t>
            </a:r>
            <a:r>
              <a:rPr lang="nb-NO" dirty="0" err="1">
                <a:solidFill>
                  <a:schemeClr val="tx1"/>
                </a:solidFill>
              </a:rPr>
              <a:t>the</a:t>
            </a:r>
            <a:r>
              <a:rPr lang="nb-NO" dirty="0">
                <a:solidFill>
                  <a:schemeClr val="tx1"/>
                </a:solidFill>
              </a:rPr>
              <a:t> </a:t>
            </a:r>
            <a:r>
              <a:rPr lang="nb-NO" dirty="0" err="1">
                <a:solidFill>
                  <a:schemeClr val="tx1"/>
                </a:solidFill>
              </a:rPr>
              <a:t>strategy</a:t>
            </a:r>
            <a:br>
              <a:rPr lang="nb-NO" b="0" dirty="0"/>
            </a:br>
            <a:endParaRPr lang="nb-NO" dirty="0">
              <a:solidFill>
                <a:schemeClr val="tx1"/>
              </a:solidFill>
            </a:endParaRPr>
          </a:p>
        </p:txBody>
      </p:sp>
      <p:graphicFrame>
        <p:nvGraphicFramePr>
          <p:cNvPr id="2" name="Diagram 1">
            <a:extLst>
              <a:ext uri="{FF2B5EF4-FFF2-40B4-BE49-F238E27FC236}">
                <a16:creationId xmlns:a16="http://schemas.microsoft.com/office/drawing/2014/main" id="{9408652F-FB86-4323-B49C-AFC04A737BDB}"/>
              </a:ext>
            </a:extLst>
          </p:cNvPr>
          <p:cNvGraphicFramePr>
            <a:graphicFrameLocks/>
          </p:cNvGraphicFramePr>
          <p:nvPr>
            <p:extLst>
              <p:ext uri="{D42A27DB-BD31-4B8C-83A1-F6EECF244321}">
                <p14:modId xmlns:p14="http://schemas.microsoft.com/office/powerpoint/2010/main" val="3221618649"/>
              </p:ext>
            </p:extLst>
          </p:nvPr>
        </p:nvGraphicFramePr>
        <p:xfrm>
          <a:off x="612183" y="1195406"/>
          <a:ext cx="10461356" cy="353613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Q10 - Alt i alt, i hvilken grad mener du Nasjonal bibliotekstrategi 2020-2025 har adressert folkebibliotekenes behov? title" descr="Title: 47347435-cb2a-49e6-99b0-3476f4682e0f Q10 - Alt i alt, i hvilken grad mener du Nasjonal bibliotekstrategi 2020-2025 har adressert folkebibliotekenes behov?"/>
          <p:cNvSpPr>
            <a:spLocks noGrp="1"/>
          </p:cNvSpPr>
          <p:nvPr>
            <p:ph type="title"/>
          </p:nvPr>
        </p:nvSpPr>
        <p:spPr/>
        <p:txBody>
          <a:bodyPr>
            <a:normAutofit/>
          </a:bodyPr>
          <a:lstStyle/>
          <a:p>
            <a:r>
              <a:rPr lang="nb-NO" dirty="0">
                <a:solidFill>
                  <a:schemeClr val="tx1"/>
                </a:solidFill>
              </a:rPr>
              <a:t>The </a:t>
            </a:r>
            <a:r>
              <a:rPr lang="nb-NO" dirty="0" err="1">
                <a:solidFill>
                  <a:schemeClr val="tx1"/>
                </a:solidFill>
              </a:rPr>
              <a:t>relevance</a:t>
            </a:r>
            <a:r>
              <a:rPr lang="nb-NO" dirty="0">
                <a:solidFill>
                  <a:schemeClr val="tx1"/>
                </a:solidFill>
              </a:rPr>
              <a:t> </a:t>
            </a:r>
            <a:r>
              <a:rPr lang="nb-NO" dirty="0" err="1">
                <a:solidFill>
                  <a:schemeClr val="tx1"/>
                </a:solidFill>
              </a:rPr>
              <a:t>of</a:t>
            </a:r>
            <a:r>
              <a:rPr lang="nb-NO" dirty="0">
                <a:solidFill>
                  <a:schemeClr val="tx1"/>
                </a:solidFill>
              </a:rPr>
              <a:t> </a:t>
            </a:r>
            <a:r>
              <a:rPr lang="nb-NO" dirty="0" err="1">
                <a:solidFill>
                  <a:schemeClr val="tx1"/>
                </a:solidFill>
              </a:rPr>
              <a:t>the</a:t>
            </a:r>
            <a:r>
              <a:rPr lang="nb-NO" dirty="0">
                <a:solidFill>
                  <a:schemeClr val="tx1"/>
                </a:solidFill>
              </a:rPr>
              <a:t> </a:t>
            </a:r>
            <a:r>
              <a:rPr lang="nb-NO" dirty="0" err="1">
                <a:solidFill>
                  <a:schemeClr val="tx1"/>
                </a:solidFill>
              </a:rPr>
              <a:t>strategy</a:t>
            </a:r>
            <a:endParaRPr dirty="0">
              <a:solidFill>
                <a:schemeClr val="tx1"/>
              </a:solidFill>
            </a:endParaRPr>
          </a:p>
        </p:txBody>
      </p:sp>
      <p:sp>
        <p:nvSpPr>
          <p:cNvPr id="4" name="Plassholder for tekst 3">
            <a:extLst>
              <a:ext uri="{FF2B5EF4-FFF2-40B4-BE49-F238E27FC236}">
                <a16:creationId xmlns:a16="http://schemas.microsoft.com/office/drawing/2014/main" id="{87D7B8E9-8030-21D5-E6E2-F26CDDE7F0AB}"/>
              </a:ext>
            </a:extLst>
          </p:cNvPr>
          <p:cNvSpPr>
            <a:spLocks noGrp="1"/>
          </p:cNvSpPr>
          <p:nvPr>
            <p:ph type="body" sz="quarter" idx="12"/>
          </p:nvPr>
        </p:nvSpPr>
        <p:spPr/>
        <p:txBody>
          <a:bodyPr/>
          <a:lstStyle/>
          <a:p>
            <a:r>
              <a:rPr lang="en-US" dirty="0"/>
              <a:t>To what extent do you think the National Library Strategy 2020-2025 has addressed the needs of public libraries?</a:t>
            </a:r>
            <a:endParaRPr lang="nb-NO" dirty="0"/>
          </a:p>
        </p:txBody>
      </p:sp>
      <p:sp>
        <p:nvSpPr>
          <p:cNvPr id="6" name="Plassholder for tekst 5">
            <a:extLst>
              <a:ext uri="{FF2B5EF4-FFF2-40B4-BE49-F238E27FC236}">
                <a16:creationId xmlns:a16="http://schemas.microsoft.com/office/drawing/2014/main" id="{61286C82-6510-EF14-4B4A-22246C1FA61B}"/>
              </a:ext>
            </a:extLst>
          </p:cNvPr>
          <p:cNvSpPr>
            <a:spLocks noGrp="1"/>
          </p:cNvSpPr>
          <p:nvPr>
            <p:ph type="body" sz="quarter" idx="13"/>
          </p:nvPr>
        </p:nvSpPr>
        <p:spPr/>
        <p:txBody>
          <a:bodyPr/>
          <a:lstStyle/>
          <a:p>
            <a:r>
              <a:rPr lang="nb-NO" dirty="0"/>
              <a:t>157</a:t>
            </a:r>
          </a:p>
        </p:txBody>
      </p:sp>
      <p:graphicFrame>
        <p:nvGraphicFramePr>
          <p:cNvPr id="7" name="Diagram 6">
            <a:extLst>
              <a:ext uri="{FF2B5EF4-FFF2-40B4-BE49-F238E27FC236}">
                <a16:creationId xmlns:a16="http://schemas.microsoft.com/office/drawing/2014/main" id="{AB79C5D5-98CC-4014-A621-94DA18801451}"/>
              </a:ext>
            </a:extLst>
          </p:cNvPr>
          <p:cNvGraphicFramePr>
            <a:graphicFrameLocks/>
          </p:cNvGraphicFramePr>
          <p:nvPr/>
        </p:nvGraphicFramePr>
        <p:xfrm>
          <a:off x="434110" y="1845468"/>
          <a:ext cx="11443854" cy="31670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a:extLst>
              <a:ext uri="{FF2B5EF4-FFF2-40B4-BE49-F238E27FC236}">
                <a16:creationId xmlns:a16="http://schemas.microsoft.com/office/drawing/2014/main" id="{EC7B85E6-FACA-5371-9265-A6AB0F617D96}"/>
              </a:ext>
            </a:extLst>
          </p:cNvPr>
          <p:cNvSpPr txBox="1"/>
          <p:nvPr/>
        </p:nvSpPr>
        <p:spPr>
          <a:xfrm>
            <a:off x="699812" y="1186180"/>
            <a:ext cx="9223899" cy="30475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srgbClr val="515350"/>
                </a:solidFill>
                <a:effectLst/>
                <a:uLnTx/>
                <a:uFillTx/>
                <a:latin typeface="Arial" panose="020B0604020202020204"/>
                <a:ea typeface="+mn-ea"/>
                <a:cs typeface="+mn-cs"/>
              </a:rPr>
              <a:t>Insights from </a:t>
            </a:r>
            <a:r>
              <a:rPr kumimoji="0" lang="nb-NO" sz="1800" b="1" i="0" u="none" strike="noStrike" kern="1200" cap="none" spc="0" normalizeH="0" baseline="0" noProof="0" dirty="0" err="1">
                <a:ln>
                  <a:noFill/>
                </a:ln>
                <a:solidFill>
                  <a:srgbClr val="515350"/>
                </a:solidFill>
                <a:effectLst/>
                <a:uLnTx/>
                <a:uFillTx/>
                <a:latin typeface="Arial" panose="020B0604020202020204"/>
                <a:ea typeface="+mn-ea"/>
                <a:cs typeface="+mn-cs"/>
              </a:rPr>
              <a:t>qualitative</a:t>
            </a:r>
            <a:r>
              <a:rPr kumimoji="0" lang="nb-NO" sz="1800" b="1" i="0" u="none" strike="noStrike" kern="1200" cap="none" spc="0" normalizeH="0" baseline="0" noProof="0" dirty="0">
                <a:ln>
                  <a:noFill/>
                </a:ln>
                <a:solidFill>
                  <a:srgbClr val="515350"/>
                </a:solidFill>
                <a:effectLst/>
                <a:uLnTx/>
                <a:uFillTx/>
                <a:latin typeface="Arial" panose="020B0604020202020204"/>
                <a:ea typeface="+mn-ea"/>
                <a:cs typeface="+mn-cs"/>
              </a:rPr>
              <a:t> </a:t>
            </a:r>
            <a:r>
              <a:rPr kumimoji="0" lang="nb-NO" sz="1800" b="1" i="0" u="none" strike="noStrike" kern="1200" cap="none" spc="0" normalizeH="0" baseline="0" noProof="0" dirty="0" err="1">
                <a:ln>
                  <a:noFill/>
                </a:ln>
                <a:solidFill>
                  <a:srgbClr val="515350"/>
                </a:solidFill>
                <a:effectLst/>
                <a:uLnTx/>
                <a:uFillTx/>
                <a:latin typeface="Arial" panose="020B0604020202020204"/>
                <a:ea typeface="+mn-ea"/>
                <a:cs typeface="+mn-cs"/>
              </a:rPr>
              <a:t>interviews</a:t>
            </a:r>
            <a:r>
              <a:rPr kumimoji="0" lang="nb-NO" sz="1800" b="1" i="0" u="none" strike="noStrike" kern="1200" cap="none" spc="0" normalizeH="0" baseline="0" noProof="0" dirty="0">
                <a:ln>
                  <a:noFill/>
                </a:ln>
                <a:solidFill>
                  <a:srgbClr val="515350"/>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srgbClr val="515350"/>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515350"/>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srgbClr val="515350"/>
                </a:solidFill>
                <a:effectLst/>
                <a:uLnTx/>
                <a:uFillTx/>
                <a:latin typeface="Arial" panose="020B0604020202020204"/>
                <a:ea typeface="+mn-ea"/>
                <a:cs typeface="+mn-cs"/>
              </a:rPr>
              <a:t>The </a:t>
            </a:r>
            <a:r>
              <a:rPr kumimoji="0" lang="nb-NO" sz="1600" b="0" i="0" u="none" strike="noStrike" kern="1200" cap="none" spc="0" normalizeH="0" baseline="0" noProof="0" dirty="0" err="1">
                <a:ln>
                  <a:noFill/>
                </a:ln>
                <a:solidFill>
                  <a:srgbClr val="515350"/>
                </a:solidFill>
                <a:effectLst/>
                <a:uLnTx/>
                <a:uFillTx/>
                <a:latin typeface="Arial" panose="020B0604020202020204"/>
                <a:ea typeface="+mn-ea"/>
                <a:cs typeface="+mn-cs"/>
              </a:rPr>
              <a:t>strategy</a:t>
            </a:r>
            <a:r>
              <a:rPr kumimoji="0" lang="nb-NO" sz="1600" b="0" i="0" u="none" strike="noStrike" kern="1200" cap="none" spc="0" normalizeH="0" baseline="0" noProof="0" dirty="0">
                <a:ln>
                  <a:noFill/>
                </a:ln>
                <a:solidFill>
                  <a:srgbClr val="515350"/>
                </a:solidFill>
                <a:effectLst/>
                <a:uLnTx/>
                <a:uFillTx/>
                <a:latin typeface="Arial" panose="020B0604020202020204"/>
                <a:ea typeface="+mn-ea"/>
                <a:cs typeface="+mn-cs"/>
              </a:rPr>
              <a:t> </a:t>
            </a:r>
            <a:r>
              <a:rPr kumimoji="0" lang="nb-NO" sz="1600" b="0" i="0" u="none" strike="noStrike" kern="1200" cap="none" spc="0" normalizeH="0" baseline="0" noProof="0" dirty="0" err="1">
                <a:ln>
                  <a:noFill/>
                </a:ln>
                <a:solidFill>
                  <a:srgbClr val="515350"/>
                </a:solidFill>
                <a:effectLst/>
                <a:uLnTx/>
                <a:uFillTx/>
                <a:latin typeface="Arial" panose="020B0604020202020204"/>
                <a:ea typeface="+mn-ea"/>
                <a:cs typeface="+mn-cs"/>
              </a:rPr>
              <a:t>provides</a:t>
            </a:r>
            <a:r>
              <a:rPr kumimoji="0" lang="nb-NO" sz="1600" b="0" i="0" u="none" strike="noStrike" kern="1200" cap="none" spc="0" normalizeH="0" baseline="0" noProof="0" dirty="0">
                <a:ln>
                  <a:noFill/>
                </a:ln>
                <a:solidFill>
                  <a:srgbClr val="515350"/>
                </a:solidFill>
                <a:effectLst/>
                <a:uLnTx/>
                <a:uFillTx/>
                <a:latin typeface="Arial" panose="020B0604020202020204"/>
                <a:ea typeface="+mn-ea"/>
                <a:cs typeface="+mn-cs"/>
              </a:rPr>
              <a:t> </a:t>
            </a:r>
            <a:r>
              <a:rPr kumimoji="0" lang="nb-NO" sz="1600" b="0" i="0" u="none" strike="noStrike" kern="1200" cap="none" spc="0" normalizeH="0" baseline="0" noProof="0" dirty="0" err="1">
                <a:ln>
                  <a:noFill/>
                </a:ln>
                <a:solidFill>
                  <a:srgbClr val="515350"/>
                </a:solidFill>
                <a:effectLst/>
                <a:uLnTx/>
                <a:uFillTx/>
                <a:latin typeface="Arial" panose="020B0604020202020204"/>
                <a:ea typeface="+mn-ea"/>
                <a:cs typeface="+mn-cs"/>
              </a:rPr>
              <a:t>direction</a:t>
            </a:r>
            <a:r>
              <a:rPr kumimoji="0" lang="nb-NO" sz="1600" b="0" i="0" u="none" strike="noStrike" kern="1200" cap="none" spc="0" normalizeH="0" baseline="0" noProof="0" dirty="0">
                <a:ln>
                  <a:noFill/>
                </a:ln>
                <a:solidFill>
                  <a:srgbClr val="515350"/>
                </a:solidFill>
                <a:effectLst/>
                <a:uLnTx/>
                <a:uFillTx/>
                <a:latin typeface="Arial" panose="020B0604020202020204"/>
                <a:ea typeface="+mn-ea"/>
                <a:cs typeface="+mn-cs"/>
              </a:rPr>
              <a:t> and a basis for </a:t>
            </a:r>
            <a:r>
              <a:rPr kumimoji="0" lang="nb-NO" sz="1600" b="0" i="0" u="none" strike="noStrike" kern="1200" cap="none" spc="0" normalizeH="0" baseline="0" noProof="0" dirty="0" err="1">
                <a:ln>
                  <a:noFill/>
                </a:ln>
                <a:solidFill>
                  <a:srgbClr val="515350"/>
                </a:solidFill>
                <a:effectLst/>
                <a:uLnTx/>
                <a:uFillTx/>
                <a:latin typeface="Arial" panose="020B0604020202020204"/>
                <a:ea typeface="+mn-ea"/>
                <a:cs typeface="+mn-cs"/>
              </a:rPr>
              <a:t>working</a:t>
            </a:r>
            <a:r>
              <a:rPr kumimoji="0" lang="nb-NO" sz="1600" b="0" i="0" u="none" strike="noStrike" kern="1200" cap="none" spc="0" normalizeH="0" baseline="0" noProof="0" dirty="0">
                <a:ln>
                  <a:noFill/>
                </a:ln>
                <a:solidFill>
                  <a:srgbClr val="515350"/>
                </a:solidFill>
                <a:effectLst/>
                <a:uLnTx/>
                <a:uFillTx/>
                <a:latin typeface="Arial" panose="020B0604020202020204"/>
                <a:ea typeface="+mn-ea"/>
                <a:cs typeface="+mn-cs"/>
              </a:rPr>
              <a:t> </a:t>
            </a:r>
            <a:r>
              <a:rPr kumimoji="0" lang="nb-NO" sz="1600" b="0" i="0" u="none" strike="noStrike" kern="1200" cap="none" spc="0" normalizeH="0" baseline="0" noProof="0" dirty="0" err="1">
                <a:ln>
                  <a:noFill/>
                </a:ln>
                <a:solidFill>
                  <a:srgbClr val="515350"/>
                </a:solidFill>
                <a:effectLst/>
                <a:uLnTx/>
                <a:uFillTx/>
                <a:latin typeface="Arial" panose="020B0604020202020204"/>
                <a:ea typeface="+mn-ea"/>
                <a:cs typeface="+mn-cs"/>
              </a:rPr>
              <a:t>according</a:t>
            </a:r>
            <a:r>
              <a:rPr kumimoji="0" lang="nb-NO" sz="1600" b="0" i="0" u="none" strike="noStrike" kern="1200" cap="none" spc="0" normalizeH="0" baseline="0" noProof="0" dirty="0">
                <a:ln>
                  <a:noFill/>
                </a:ln>
                <a:solidFill>
                  <a:srgbClr val="515350"/>
                </a:solidFill>
                <a:effectLst/>
                <a:uLnTx/>
                <a:uFillTx/>
                <a:latin typeface="Arial" panose="020B0604020202020204"/>
                <a:ea typeface="+mn-ea"/>
                <a:cs typeface="+mn-cs"/>
              </a:rPr>
              <a:t> to plan</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srgbClr val="515350"/>
                </a:solidFill>
                <a:effectLst/>
                <a:uLnTx/>
                <a:uFillTx/>
                <a:latin typeface="Arial" panose="020B0604020202020204"/>
                <a:ea typeface="+mn-ea"/>
                <a:cs typeface="+mn-cs"/>
              </a:rPr>
              <a:t>Unifying, </a:t>
            </a:r>
            <a:r>
              <a:rPr kumimoji="0" lang="nb-NO" sz="1600" b="0" i="0" u="none" strike="noStrike" kern="1200" cap="none" spc="0" normalizeH="0" baseline="0" noProof="0" dirty="0" err="1">
                <a:ln>
                  <a:noFill/>
                </a:ln>
                <a:solidFill>
                  <a:srgbClr val="515350"/>
                </a:solidFill>
                <a:effectLst/>
                <a:uLnTx/>
                <a:uFillTx/>
                <a:latin typeface="Arial" panose="020B0604020202020204"/>
                <a:ea typeface="+mn-ea"/>
                <a:cs typeface="+mn-cs"/>
              </a:rPr>
              <a:t>provides</a:t>
            </a:r>
            <a:r>
              <a:rPr kumimoji="0" lang="nb-NO" sz="1600" b="0" i="0" u="none" strike="noStrike" kern="1200" cap="none" spc="0" normalizeH="0" baseline="0" noProof="0" dirty="0">
                <a:ln>
                  <a:noFill/>
                </a:ln>
                <a:solidFill>
                  <a:srgbClr val="515350"/>
                </a:solidFill>
                <a:effectLst/>
                <a:uLnTx/>
                <a:uFillTx/>
                <a:latin typeface="Arial" panose="020B0604020202020204"/>
                <a:ea typeface="+mn-ea"/>
                <a:cs typeface="+mn-cs"/>
              </a:rPr>
              <a:t> a </a:t>
            </a:r>
            <a:r>
              <a:rPr kumimoji="0" lang="nb-NO" sz="1600" b="0" i="0" u="none" strike="noStrike" kern="1200" cap="none" spc="0" normalizeH="0" baseline="0" noProof="0" dirty="0" err="1">
                <a:ln>
                  <a:noFill/>
                </a:ln>
                <a:solidFill>
                  <a:srgbClr val="515350"/>
                </a:solidFill>
                <a:effectLst/>
                <a:uLnTx/>
                <a:uFillTx/>
                <a:latin typeface="Arial" panose="020B0604020202020204"/>
                <a:ea typeface="+mn-ea"/>
                <a:cs typeface="+mn-cs"/>
              </a:rPr>
              <a:t>common</a:t>
            </a:r>
            <a:r>
              <a:rPr kumimoji="0" lang="nb-NO" sz="1600" b="0" i="0" u="none" strike="noStrike" kern="1200" cap="none" spc="0" normalizeH="0" baseline="0" noProof="0" dirty="0">
                <a:ln>
                  <a:noFill/>
                </a:ln>
                <a:solidFill>
                  <a:srgbClr val="515350"/>
                </a:solidFill>
                <a:effectLst/>
                <a:uLnTx/>
                <a:uFillTx/>
                <a:latin typeface="Arial" panose="020B0604020202020204"/>
                <a:ea typeface="+mn-ea"/>
                <a:cs typeface="+mn-cs"/>
              </a:rPr>
              <a:t> </a:t>
            </a:r>
            <a:r>
              <a:rPr kumimoji="0" lang="nb-NO" sz="1600" b="0" i="0" u="none" strike="noStrike" kern="1200" cap="none" spc="0" normalizeH="0" baseline="0" noProof="0" dirty="0" err="1">
                <a:ln>
                  <a:noFill/>
                </a:ln>
                <a:solidFill>
                  <a:srgbClr val="515350"/>
                </a:solidFill>
                <a:effectLst/>
                <a:uLnTx/>
                <a:uFillTx/>
                <a:latin typeface="Arial" panose="020B0604020202020204"/>
                <a:ea typeface="+mn-ea"/>
                <a:cs typeface="+mn-cs"/>
              </a:rPr>
              <a:t>language</a:t>
            </a:r>
            <a:r>
              <a:rPr kumimoji="0" lang="nb-NO" sz="1600" b="0" i="0" u="none" strike="noStrike" kern="1200" cap="none" spc="0" normalizeH="0" baseline="0" noProof="0" dirty="0">
                <a:ln>
                  <a:noFill/>
                </a:ln>
                <a:solidFill>
                  <a:srgbClr val="515350"/>
                </a:solidFill>
                <a:effectLst/>
                <a:uLnTx/>
                <a:uFillTx/>
                <a:latin typeface="Arial" panose="020B0604020202020204"/>
                <a:ea typeface="+mn-ea"/>
                <a:cs typeface="+mn-cs"/>
              </a:rPr>
              <a:t> and </a:t>
            </a:r>
            <a:r>
              <a:rPr kumimoji="0" lang="nb-NO" sz="1600" b="0" i="0" u="none" strike="noStrike" kern="1200" cap="none" spc="0" normalizeH="0" baseline="0" noProof="0" dirty="0" err="1">
                <a:ln>
                  <a:noFill/>
                </a:ln>
                <a:solidFill>
                  <a:srgbClr val="515350"/>
                </a:solidFill>
                <a:effectLst/>
                <a:uLnTx/>
                <a:uFillTx/>
                <a:latin typeface="Arial" panose="020B0604020202020204"/>
                <a:ea typeface="+mn-ea"/>
                <a:cs typeface="+mn-cs"/>
              </a:rPr>
              <a:t>argumentation</a:t>
            </a:r>
            <a:endParaRPr kumimoji="0" lang="nb-NO" sz="1600" b="0" i="0" u="none" strike="noStrike" kern="1200" cap="none" spc="0" normalizeH="0" baseline="0" noProof="0" dirty="0">
              <a:ln>
                <a:noFill/>
              </a:ln>
              <a:solidFill>
                <a:srgbClr val="515350"/>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err="1">
                <a:ln>
                  <a:noFill/>
                </a:ln>
                <a:solidFill>
                  <a:srgbClr val="515350"/>
                </a:solidFill>
                <a:effectLst/>
                <a:uLnTx/>
                <a:uFillTx/>
                <a:latin typeface="Arial" panose="020B0604020202020204"/>
                <a:ea typeface="+mn-ea"/>
                <a:cs typeface="+mn-cs"/>
              </a:rPr>
              <a:t>Contributes</a:t>
            </a:r>
            <a:r>
              <a:rPr kumimoji="0" lang="nb-NO" sz="1600" b="0" i="0" u="none" strike="noStrike" kern="1200" cap="none" spc="0" normalizeH="0" baseline="0" noProof="0" dirty="0">
                <a:ln>
                  <a:noFill/>
                </a:ln>
                <a:solidFill>
                  <a:srgbClr val="515350"/>
                </a:solidFill>
                <a:effectLst/>
                <a:uLnTx/>
                <a:uFillTx/>
                <a:latin typeface="Arial" panose="020B0604020202020204"/>
                <a:ea typeface="+mn-ea"/>
                <a:cs typeface="+mn-cs"/>
              </a:rPr>
              <a:t> to </a:t>
            </a:r>
            <a:r>
              <a:rPr kumimoji="0" lang="nb-NO" sz="1600" b="0" i="0" u="none" strike="noStrike" kern="1200" cap="none" spc="0" normalizeH="0" baseline="0" noProof="0" dirty="0" err="1">
                <a:ln>
                  <a:noFill/>
                </a:ln>
                <a:solidFill>
                  <a:srgbClr val="515350"/>
                </a:solidFill>
                <a:effectLst/>
                <a:uLnTx/>
                <a:uFillTx/>
                <a:latin typeface="Arial" panose="020B0604020202020204"/>
                <a:ea typeface="+mn-ea"/>
                <a:cs typeface="+mn-cs"/>
              </a:rPr>
              <a:t>ensuring</a:t>
            </a:r>
            <a:r>
              <a:rPr kumimoji="0" lang="nb-NO" sz="1600" b="0" i="0" u="none" strike="noStrike" kern="1200" cap="none" spc="0" normalizeH="0" baseline="0" noProof="0" dirty="0">
                <a:ln>
                  <a:noFill/>
                </a:ln>
                <a:solidFill>
                  <a:srgbClr val="515350"/>
                </a:solidFill>
                <a:effectLst/>
                <a:uLnTx/>
                <a:uFillTx/>
                <a:latin typeface="Arial" panose="020B0604020202020204"/>
                <a:ea typeface="+mn-ea"/>
                <a:cs typeface="+mn-cs"/>
              </a:rPr>
              <a:t> a more </a:t>
            </a:r>
            <a:r>
              <a:rPr kumimoji="0" lang="nb-NO" sz="1600" b="0" i="0" u="none" strike="noStrike" kern="1200" cap="none" spc="0" normalizeH="0" baseline="0" noProof="0" dirty="0" err="1">
                <a:ln>
                  <a:noFill/>
                </a:ln>
                <a:solidFill>
                  <a:srgbClr val="515350"/>
                </a:solidFill>
                <a:effectLst/>
                <a:uLnTx/>
                <a:uFillTx/>
                <a:latin typeface="Arial" panose="020B0604020202020204"/>
                <a:ea typeface="+mn-ea"/>
                <a:cs typeface="+mn-cs"/>
              </a:rPr>
              <a:t>equal</a:t>
            </a:r>
            <a:r>
              <a:rPr kumimoji="0" lang="nb-NO" sz="1600" b="0" i="0" u="none" strike="noStrike" kern="1200" cap="none" spc="0" normalizeH="0" baseline="0" noProof="0" dirty="0">
                <a:ln>
                  <a:noFill/>
                </a:ln>
                <a:solidFill>
                  <a:srgbClr val="515350"/>
                </a:solidFill>
                <a:effectLst/>
                <a:uLnTx/>
                <a:uFillTx/>
                <a:latin typeface="Arial" panose="020B0604020202020204"/>
                <a:ea typeface="+mn-ea"/>
                <a:cs typeface="+mn-cs"/>
              </a:rPr>
              <a:t> </a:t>
            </a:r>
            <a:r>
              <a:rPr kumimoji="0" lang="nb-NO" sz="1600" b="0" i="0" u="none" strike="noStrike" kern="1200" cap="none" spc="0" normalizeH="0" baseline="0" noProof="0" dirty="0" err="1">
                <a:ln>
                  <a:noFill/>
                </a:ln>
                <a:solidFill>
                  <a:srgbClr val="515350"/>
                </a:solidFill>
                <a:effectLst/>
                <a:uLnTx/>
                <a:uFillTx/>
                <a:latin typeface="Arial" panose="020B0604020202020204"/>
                <a:ea typeface="+mn-ea"/>
                <a:cs typeface="+mn-cs"/>
              </a:rPr>
              <a:t>core</a:t>
            </a:r>
            <a:r>
              <a:rPr kumimoji="0" lang="nb-NO" sz="1600" b="0" i="0" u="none" strike="noStrike" kern="1200" cap="none" spc="0" normalizeH="0" baseline="0" noProof="0" dirty="0">
                <a:ln>
                  <a:noFill/>
                </a:ln>
                <a:solidFill>
                  <a:srgbClr val="515350"/>
                </a:solidFill>
                <a:effectLst/>
                <a:uLnTx/>
                <a:uFillTx/>
                <a:latin typeface="Arial" panose="020B0604020202020204"/>
                <a:ea typeface="+mn-ea"/>
                <a:cs typeface="+mn-cs"/>
              </a:rPr>
              <a:t> </a:t>
            </a:r>
            <a:r>
              <a:rPr kumimoji="0" lang="nb-NO" sz="1600" b="0" i="0" u="none" strike="noStrike" kern="1200" cap="none" spc="0" normalizeH="0" baseline="0" noProof="0" dirty="0" err="1">
                <a:ln>
                  <a:noFill/>
                </a:ln>
                <a:solidFill>
                  <a:srgbClr val="515350"/>
                </a:solidFill>
                <a:effectLst/>
                <a:uLnTx/>
                <a:uFillTx/>
                <a:latin typeface="Arial" panose="020B0604020202020204"/>
                <a:ea typeface="+mn-ea"/>
                <a:cs typeface="+mn-cs"/>
              </a:rPr>
              <a:t>offering</a:t>
            </a:r>
            <a:r>
              <a:rPr kumimoji="0" lang="nb-NO" sz="1600" b="0" i="0" u="none" strike="noStrike" kern="1200" cap="none" spc="0" normalizeH="0" baseline="0" noProof="0" dirty="0">
                <a:ln>
                  <a:noFill/>
                </a:ln>
                <a:solidFill>
                  <a:srgbClr val="515350"/>
                </a:solidFill>
                <a:effectLst/>
                <a:uLnTx/>
                <a:uFillTx/>
                <a:latin typeface="Arial" panose="020B0604020202020204"/>
                <a:ea typeface="+mn-ea"/>
                <a:cs typeface="+mn-cs"/>
              </a:rPr>
              <a:t> </a:t>
            </a:r>
            <a:r>
              <a:rPr kumimoji="0" lang="nb-NO" sz="1600" b="0" i="0" u="none" strike="noStrike" kern="1200" cap="none" spc="0" normalizeH="0" baseline="0" noProof="0" dirty="0" err="1">
                <a:ln>
                  <a:noFill/>
                </a:ln>
                <a:solidFill>
                  <a:srgbClr val="515350"/>
                </a:solidFill>
                <a:effectLst/>
                <a:uLnTx/>
                <a:uFillTx/>
                <a:latin typeface="Arial" panose="020B0604020202020204"/>
                <a:ea typeface="+mn-ea"/>
                <a:cs typeface="+mn-cs"/>
              </a:rPr>
              <a:t>of</a:t>
            </a:r>
            <a:r>
              <a:rPr kumimoji="0" lang="nb-NO" sz="1600" b="0" i="0" u="none" strike="noStrike" kern="1200" cap="none" spc="0" normalizeH="0" baseline="0" noProof="0" dirty="0">
                <a:ln>
                  <a:noFill/>
                </a:ln>
                <a:solidFill>
                  <a:srgbClr val="515350"/>
                </a:solidFill>
                <a:effectLst/>
                <a:uLnTx/>
                <a:uFillTx/>
                <a:latin typeface="Arial" panose="020B0604020202020204"/>
                <a:ea typeface="+mn-ea"/>
                <a:cs typeface="+mn-cs"/>
              </a:rPr>
              <a:t> </a:t>
            </a:r>
            <a:r>
              <a:rPr kumimoji="0" lang="nb-NO" sz="1600" b="0" i="0" u="none" strike="noStrike" kern="1200" cap="none" spc="0" normalizeH="0" baseline="0" noProof="0" dirty="0" err="1">
                <a:ln>
                  <a:noFill/>
                </a:ln>
                <a:solidFill>
                  <a:srgbClr val="515350"/>
                </a:solidFill>
                <a:effectLst/>
                <a:uLnTx/>
                <a:uFillTx/>
                <a:latin typeface="Arial" panose="020B0604020202020204"/>
                <a:ea typeface="+mn-ea"/>
                <a:cs typeface="+mn-cs"/>
              </a:rPr>
              <a:t>library</a:t>
            </a:r>
            <a:r>
              <a:rPr kumimoji="0" lang="nb-NO" sz="1600" b="0" i="0" u="none" strike="noStrike" kern="1200" cap="none" spc="0" normalizeH="0" baseline="0" noProof="0" dirty="0">
                <a:ln>
                  <a:noFill/>
                </a:ln>
                <a:solidFill>
                  <a:srgbClr val="515350"/>
                </a:solidFill>
                <a:effectLst/>
                <a:uLnTx/>
                <a:uFillTx/>
                <a:latin typeface="Arial" panose="020B0604020202020204"/>
                <a:ea typeface="+mn-ea"/>
                <a:cs typeface="+mn-cs"/>
              </a:rPr>
              <a:t> services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nb-NO" sz="1400" b="0" i="0" u="none" strike="noStrike" kern="1200" cap="none" spc="0" normalizeH="0" baseline="0" noProof="0" dirty="0">
              <a:ln>
                <a:noFill/>
              </a:ln>
              <a:solidFill>
                <a:srgbClr val="515350"/>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nb-NO" sz="1600" b="0" i="0" u="none" strike="noStrike" kern="1200" cap="none" spc="0" normalizeH="0" baseline="0" noProof="0" dirty="0">
              <a:ln>
                <a:noFill/>
              </a:ln>
              <a:solidFill>
                <a:srgbClr val="515350"/>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nb-NO" sz="1600" b="0" i="0" u="none" strike="noStrike" kern="1200" cap="none" spc="0" normalizeH="0" baseline="0" noProof="0" dirty="0">
              <a:ln>
                <a:noFill/>
              </a:ln>
              <a:solidFill>
                <a:srgbClr val="515350"/>
              </a:solidFill>
              <a:effectLst/>
              <a:uLnTx/>
              <a:uFillTx/>
              <a:latin typeface="Arial" panose="020B0604020202020204"/>
              <a:ea typeface="+mn-ea"/>
              <a:cs typeface="+mn-cs"/>
            </a:endParaRPr>
          </a:p>
        </p:txBody>
      </p:sp>
      <p:sp>
        <p:nvSpPr>
          <p:cNvPr id="7" name="TekstSylinder 6">
            <a:extLst>
              <a:ext uri="{FF2B5EF4-FFF2-40B4-BE49-F238E27FC236}">
                <a16:creationId xmlns:a16="http://schemas.microsoft.com/office/drawing/2014/main" id="{74229ABA-E1E7-0D8A-6F71-25E62E31EAE3}"/>
              </a:ext>
            </a:extLst>
          </p:cNvPr>
          <p:cNvSpPr txBox="1"/>
          <p:nvPr/>
        </p:nvSpPr>
        <p:spPr>
          <a:xfrm>
            <a:off x="5972605" y="3885376"/>
            <a:ext cx="5044296" cy="160043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"It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provides</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a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consistent</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line.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We</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align</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ourselves</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with</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national</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guidelines and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adapt</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it to regional and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local</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needs</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It is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well-connected</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not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least</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in terms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of</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education</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for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both</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politicians</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and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employees</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and is a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great</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way</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to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work</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county</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a:t>
            </a:r>
            <a:r>
              <a:rPr kumimoji="0" lang="nb-NO" sz="1400" b="0" i="1" u="none" strike="noStrike" kern="1200" cap="none" spc="0" normalizeH="0" baseline="0" noProof="0" dirty="0" err="1">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library</a:t>
            </a:r>
            <a: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t> manager).</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rPr>
            </a:br>
            <a:endParaRPr kumimoji="0" lang="nb-NO" sz="1400" b="0" i="1" u="none" strike="noStrike" kern="1200" cap="none" spc="0" normalizeH="0" baseline="0" noProof="0" dirty="0">
              <a:ln>
                <a:noFill/>
              </a:ln>
              <a:solidFill>
                <a:srgbClr val="515350"/>
              </a:solidFill>
              <a:effectLst/>
              <a:uLnTx/>
              <a:uFillTx/>
              <a:latin typeface="Arial" panose="020B0604020202020204"/>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5910006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Q8 - I hvilken grad har Nasjonal bibliotekstrategi lagt føringer for arbeid og prioriteringer ved ditt bibliotek i perioden 2020-2025? title" descr="Title: b9568e24-6e78-4726-bc99-ce2685bf3b0e Q8 - I hvilken grad har Nasjonal bibliotekstrategi lagt føringer for arbeid og prioriteringer ved ditt bibliotek i perioden 2020-2025?"/>
          <p:cNvSpPr>
            <a:spLocks noGrp="1"/>
          </p:cNvSpPr>
          <p:nvPr>
            <p:ph type="title"/>
          </p:nvPr>
        </p:nvSpPr>
        <p:spPr/>
        <p:txBody>
          <a:bodyPr>
            <a:normAutofit fontScale="90000"/>
          </a:bodyPr>
          <a:lstStyle/>
          <a:p>
            <a:r>
              <a:rPr lang="nb-NO" dirty="0">
                <a:solidFill>
                  <a:schemeClr val="tx1"/>
                </a:solidFill>
              </a:rPr>
              <a:t>The </a:t>
            </a:r>
            <a:r>
              <a:rPr lang="nb-NO" dirty="0" err="1">
                <a:solidFill>
                  <a:schemeClr val="tx1"/>
                </a:solidFill>
              </a:rPr>
              <a:t>strategy’s</a:t>
            </a:r>
            <a:r>
              <a:rPr lang="nb-NO" dirty="0">
                <a:solidFill>
                  <a:schemeClr val="tx1"/>
                </a:solidFill>
              </a:rPr>
              <a:t> </a:t>
            </a:r>
            <a:r>
              <a:rPr lang="nb-NO" dirty="0" err="1">
                <a:solidFill>
                  <a:schemeClr val="tx1"/>
                </a:solidFill>
              </a:rPr>
              <a:t>impact</a:t>
            </a:r>
            <a:r>
              <a:rPr lang="nb-NO" dirty="0">
                <a:solidFill>
                  <a:schemeClr val="tx1"/>
                </a:solidFill>
              </a:rPr>
              <a:t> </a:t>
            </a:r>
            <a:r>
              <a:rPr lang="nb-NO" dirty="0" err="1">
                <a:solidFill>
                  <a:schemeClr val="tx1"/>
                </a:solidFill>
              </a:rPr>
              <a:t>on</a:t>
            </a:r>
            <a:r>
              <a:rPr lang="nb-NO" dirty="0">
                <a:solidFill>
                  <a:schemeClr val="tx1"/>
                </a:solidFill>
              </a:rPr>
              <a:t> </a:t>
            </a:r>
            <a:r>
              <a:rPr lang="nb-NO" dirty="0" err="1">
                <a:solidFill>
                  <a:schemeClr val="tx1"/>
                </a:solidFill>
              </a:rPr>
              <a:t>priorities</a:t>
            </a:r>
            <a:r>
              <a:rPr lang="nb-NO" dirty="0">
                <a:solidFill>
                  <a:schemeClr val="tx1"/>
                </a:solidFill>
              </a:rPr>
              <a:t> and </a:t>
            </a:r>
            <a:r>
              <a:rPr lang="nb-NO" dirty="0" err="1">
                <a:solidFill>
                  <a:schemeClr val="tx1"/>
                </a:solidFill>
              </a:rPr>
              <a:t>work</a:t>
            </a:r>
            <a:br>
              <a:rPr lang="nb-NO" b="0" dirty="0"/>
            </a:br>
            <a:endParaRPr dirty="0">
              <a:solidFill>
                <a:schemeClr val="tx1"/>
              </a:solidFill>
            </a:endParaRPr>
          </a:p>
        </p:txBody>
      </p:sp>
      <p:sp>
        <p:nvSpPr>
          <p:cNvPr id="4" name="Plassholder for tekst 3">
            <a:extLst>
              <a:ext uri="{FF2B5EF4-FFF2-40B4-BE49-F238E27FC236}">
                <a16:creationId xmlns:a16="http://schemas.microsoft.com/office/drawing/2014/main" id="{418A2C5A-50F1-88D2-7237-F11F1E15A9A4}"/>
              </a:ext>
            </a:extLst>
          </p:cNvPr>
          <p:cNvSpPr>
            <a:spLocks noGrp="1"/>
          </p:cNvSpPr>
          <p:nvPr>
            <p:ph type="body" sz="quarter" idx="12"/>
          </p:nvPr>
        </p:nvSpPr>
        <p:spPr/>
        <p:txBody>
          <a:bodyPr/>
          <a:lstStyle/>
          <a:p>
            <a:r>
              <a:rPr lang="en-US" dirty="0"/>
              <a:t>To what extent has the National Library Strategy guided the work and priorities at your library in the period 2020-2025?</a:t>
            </a:r>
            <a:endParaRPr lang="nb-NO" dirty="0"/>
          </a:p>
        </p:txBody>
      </p:sp>
      <p:sp>
        <p:nvSpPr>
          <p:cNvPr id="6" name="Plassholder for tekst 5">
            <a:extLst>
              <a:ext uri="{FF2B5EF4-FFF2-40B4-BE49-F238E27FC236}">
                <a16:creationId xmlns:a16="http://schemas.microsoft.com/office/drawing/2014/main" id="{9FAF41EC-8C44-C229-A4C4-1D0811459B20}"/>
              </a:ext>
            </a:extLst>
          </p:cNvPr>
          <p:cNvSpPr>
            <a:spLocks noGrp="1"/>
          </p:cNvSpPr>
          <p:nvPr>
            <p:ph type="body" sz="quarter" idx="13"/>
          </p:nvPr>
        </p:nvSpPr>
        <p:spPr/>
        <p:txBody>
          <a:bodyPr/>
          <a:lstStyle/>
          <a:p>
            <a:r>
              <a:rPr lang="nb-NO" dirty="0"/>
              <a:t>157</a:t>
            </a:r>
          </a:p>
        </p:txBody>
      </p:sp>
      <p:graphicFrame>
        <p:nvGraphicFramePr>
          <p:cNvPr id="7" name="Diagram 6">
            <a:extLst>
              <a:ext uri="{FF2B5EF4-FFF2-40B4-BE49-F238E27FC236}">
                <a16:creationId xmlns:a16="http://schemas.microsoft.com/office/drawing/2014/main" id="{D138A915-D2FB-ACD2-9A8C-3DCB4E9936EB}"/>
              </a:ext>
            </a:extLst>
          </p:cNvPr>
          <p:cNvGraphicFramePr>
            <a:graphicFrameLocks/>
          </p:cNvGraphicFramePr>
          <p:nvPr/>
        </p:nvGraphicFramePr>
        <p:xfrm>
          <a:off x="371959" y="1604076"/>
          <a:ext cx="11112810" cy="340845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E8B83753-FFCB-545A-A25C-D4C0F45E9288}"/>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11C78BF6-87A0-EBB6-74D4-BBD947F0B5C4}"/>
              </a:ext>
            </a:extLst>
          </p:cNvPr>
          <p:cNvSpPr>
            <a:spLocks noGrp="1"/>
          </p:cNvSpPr>
          <p:nvPr>
            <p:ph type="title"/>
          </p:nvPr>
        </p:nvSpPr>
        <p:spPr/>
        <p:txBody>
          <a:bodyPr>
            <a:normAutofit fontScale="90000"/>
          </a:bodyPr>
          <a:lstStyle/>
          <a:p>
            <a:r>
              <a:rPr lang="nb-NO" dirty="0">
                <a:solidFill>
                  <a:schemeClr val="tx1"/>
                </a:solidFill>
              </a:rPr>
              <a:t>The </a:t>
            </a:r>
            <a:r>
              <a:rPr lang="nb-NO" dirty="0" err="1">
                <a:solidFill>
                  <a:schemeClr val="tx1"/>
                </a:solidFill>
              </a:rPr>
              <a:t>strategy’s</a:t>
            </a:r>
            <a:r>
              <a:rPr lang="nb-NO" dirty="0">
                <a:solidFill>
                  <a:schemeClr val="tx1"/>
                </a:solidFill>
              </a:rPr>
              <a:t> </a:t>
            </a:r>
            <a:r>
              <a:rPr lang="nb-NO" dirty="0" err="1">
                <a:solidFill>
                  <a:schemeClr val="tx1"/>
                </a:solidFill>
              </a:rPr>
              <a:t>impact</a:t>
            </a:r>
            <a:r>
              <a:rPr lang="nb-NO" dirty="0">
                <a:solidFill>
                  <a:schemeClr val="tx1"/>
                </a:solidFill>
              </a:rPr>
              <a:t> </a:t>
            </a:r>
            <a:r>
              <a:rPr lang="nb-NO" dirty="0" err="1">
                <a:solidFill>
                  <a:schemeClr val="tx1"/>
                </a:solidFill>
              </a:rPr>
              <a:t>on</a:t>
            </a:r>
            <a:r>
              <a:rPr lang="nb-NO" dirty="0">
                <a:solidFill>
                  <a:schemeClr val="tx1"/>
                </a:solidFill>
              </a:rPr>
              <a:t> </a:t>
            </a:r>
            <a:r>
              <a:rPr lang="nb-NO" dirty="0" err="1">
                <a:solidFill>
                  <a:schemeClr val="tx1"/>
                </a:solidFill>
              </a:rPr>
              <a:t>priorities</a:t>
            </a:r>
            <a:r>
              <a:rPr lang="nb-NO" dirty="0">
                <a:solidFill>
                  <a:schemeClr val="tx1"/>
                </a:solidFill>
              </a:rPr>
              <a:t> and </a:t>
            </a:r>
            <a:r>
              <a:rPr lang="nb-NO" dirty="0" err="1">
                <a:solidFill>
                  <a:schemeClr val="tx1"/>
                </a:solidFill>
              </a:rPr>
              <a:t>work</a:t>
            </a:r>
            <a:br>
              <a:rPr lang="nb-NO" dirty="0">
                <a:solidFill>
                  <a:schemeClr val="tx1"/>
                </a:solidFill>
              </a:rPr>
            </a:br>
            <a:endParaRPr lang="nb-NO" dirty="0"/>
          </a:p>
        </p:txBody>
      </p:sp>
      <p:sp>
        <p:nvSpPr>
          <p:cNvPr id="3" name="Plassholder for tekst 2">
            <a:extLst>
              <a:ext uri="{FF2B5EF4-FFF2-40B4-BE49-F238E27FC236}">
                <a16:creationId xmlns:a16="http://schemas.microsoft.com/office/drawing/2014/main" id="{623AA475-D98B-8BD3-8C76-F0587BE10435}"/>
              </a:ext>
            </a:extLst>
          </p:cNvPr>
          <p:cNvSpPr>
            <a:spLocks noGrp="1"/>
          </p:cNvSpPr>
          <p:nvPr>
            <p:ph type="body" sz="quarter" idx="12"/>
          </p:nvPr>
        </p:nvSpPr>
        <p:spPr/>
        <p:txBody>
          <a:bodyPr/>
          <a:lstStyle/>
          <a:p>
            <a:r>
              <a:rPr lang="en-US" dirty="0"/>
              <a:t>Has the National Library Strategy been used in the development of local and/or regional plans?</a:t>
            </a:r>
            <a:endParaRPr lang="nb-NO" dirty="0"/>
          </a:p>
        </p:txBody>
      </p:sp>
      <p:sp>
        <p:nvSpPr>
          <p:cNvPr id="4" name="Plassholder for tekst 3">
            <a:extLst>
              <a:ext uri="{FF2B5EF4-FFF2-40B4-BE49-F238E27FC236}">
                <a16:creationId xmlns:a16="http://schemas.microsoft.com/office/drawing/2014/main" id="{5E05F42A-29FA-07C1-0383-279777A00C75}"/>
              </a:ext>
            </a:extLst>
          </p:cNvPr>
          <p:cNvSpPr>
            <a:spLocks noGrp="1"/>
          </p:cNvSpPr>
          <p:nvPr>
            <p:ph type="body" sz="quarter" idx="13"/>
          </p:nvPr>
        </p:nvSpPr>
        <p:spPr/>
        <p:txBody>
          <a:bodyPr/>
          <a:lstStyle/>
          <a:p>
            <a:r>
              <a:rPr lang="nb-NO" dirty="0"/>
              <a:t>157</a:t>
            </a:r>
          </a:p>
        </p:txBody>
      </p:sp>
      <p:cxnSp>
        <p:nvCxnSpPr>
          <p:cNvPr id="9" name="Kobling: buet 8">
            <a:extLst>
              <a:ext uri="{FF2B5EF4-FFF2-40B4-BE49-F238E27FC236}">
                <a16:creationId xmlns:a16="http://schemas.microsoft.com/office/drawing/2014/main" id="{8ADB9D18-CCC7-67ED-DED4-FD59352397FD}"/>
              </a:ext>
            </a:extLst>
          </p:cNvPr>
          <p:cNvCxnSpPr/>
          <p:nvPr/>
        </p:nvCxnSpPr>
        <p:spPr>
          <a:xfrm>
            <a:off x="6326038" y="3097794"/>
            <a:ext cx="672860" cy="43132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Ellipse 9">
            <a:extLst>
              <a:ext uri="{FF2B5EF4-FFF2-40B4-BE49-F238E27FC236}">
                <a16:creationId xmlns:a16="http://schemas.microsoft.com/office/drawing/2014/main" id="{11CDDAAB-F7C0-B75D-D0EF-49FD5220AA00}"/>
              </a:ext>
            </a:extLst>
          </p:cNvPr>
          <p:cNvSpPr/>
          <p:nvPr/>
        </p:nvSpPr>
        <p:spPr>
          <a:xfrm>
            <a:off x="7162800" y="2770626"/>
            <a:ext cx="1966820" cy="1939948"/>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800" b="1" i="0" u="none" strike="noStrike" kern="1200" cap="none" spc="0" normalizeH="0" baseline="0" noProof="0" dirty="0">
                <a:ln>
                  <a:noFill/>
                </a:ln>
                <a:solidFill>
                  <a:srgbClr val="FFFFFF"/>
                </a:solidFill>
                <a:effectLst/>
                <a:uLnTx/>
                <a:uFillTx/>
                <a:latin typeface="Arial" panose="020B0604020202020204"/>
                <a:ea typeface="+mn-ea"/>
                <a:cs typeface="+mn-cs"/>
              </a:rPr>
              <a:t>65 %</a:t>
            </a:r>
            <a:endParaRPr kumimoji="0" lang="nb-NO" sz="18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srgbClr val="FFFFFF"/>
                </a:solidFill>
                <a:effectLst/>
                <a:uLnTx/>
                <a:uFillTx/>
                <a:latin typeface="Arial" panose="020B0604020202020204"/>
                <a:ea typeface="+mn-ea"/>
                <a:cs typeface="+mn-cs"/>
              </a:rPr>
              <a:t>have used </a:t>
            </a:r>
            <a:r>
              <a:rPr kumimoji="0" lang="nb-NO" sz="1400" b="0" i="0" u="none" strike="noStrike" kern="1200" cap="none" spc="0" normalizeH="0" baseline="0" noProof="0" dirty="0" err="1">
                <a:ln>
                  <a:noFill/>
                </a:ln>
                <a:solidFill>
                  <a:srgbClr val="FFFFFF"/>
                </a:solidFill>
                <a:effectLst/>
                <a:uLnTx/>
                <a:uFillTx/>
                <a:latin typeface="Arial" panose="020B0604020202020204"/>
                <a:ea typeface="+mn-ea"/>
                <a:cs typeface="+mn-cs"/>
              </a:rPr>
              <a:t>the</a:t>
            </a:r>
            <a:r>
              <a:rPr kumimoji="0" lang="nb-NO" sz="14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nb-NO" sz="1400" b="0" i="0" u="none" strike="noStrike" kern="1200" cap="none" spc="0" normalizeH="0" baseline="0" noProof="0" dirty="0" err="1">
                <a:ln>
                  <a:noFill/>
                </a:ln>
                <a:solidFill>
                  <a:srgbClr val="FFFFFF"/>
                </a:solidFill>
                <a:effectLst/>
                <a:uLnTx/>
                <a:uFillTx/>
                <a:latin typeface="Arial" panose="020B0604020202020204"/>
                <a:ea typeface="+mn-ea"/>
                <a:cs typeface="+mn-cs"/>
              </a:rPr>
              <a:t>strategy</a:t>
            </a:r>
            <a:r>
              <a:rPr kumimoji="0" lang="nb-NO" sz="1400" b="0" i="0" u="none" strike="noStrike" kern="1200" cap="none" spc="0" normalizeH="0" baseline="0" noProof="0" dirty="0">
                <a:ln>
                  <a:noFill/>
                </a:ln>
                <a:solidFill>
                  <a:srgbClr val="FFFFFF"/>
                </a:solidFill>
                <a:effectLst/>
                <a:uLnTx/>
                <a:uFillTx/>
                <a:latin typeface="Arial" panose="020B0604020202020204"/>
                <a:ea typeface="+mn-ea"/>
                <a:cs typeface="+mn-cs"/>
              </a:rPr>
              <a:t> in </a:t>
            </a:r>
            <a:r>
              <a:rPr kumimoji="0" lang="nb-NO" sz="1400" b="0" i="0" u="none" strike="noStrike" kern="1200" cap="none" spc="0" normalizeH="0" baseline="0" noProof="0" dirty="0" err="1">
                <a:ln>
                  <a:noFill/>
                </a:ln>
                <a:solidFill>
                  <a:srgbClr val="FFFFFF"/>
                </a:solidFill>
                <a:effectLst/>
                <a:uLnTx/>
                <a:uFillTx/>
                <a:latin typeface="Arial" panose="020B0604020202020204"/>
                <a:ea typeface="+mn-ea"/>
                <a:cs typeface="+mn-cs"/>
              </a:rPr>
              <a:t>their</a:t>
            </a:r>
            <a:r>
              <a:rPr kumimoji="0" lang="nb-NO" sz="14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nb-NO" sz="1400" b="0" i="0" u="none" strike="noStrike" kern="1200" cap="none" spc="0" normalizeH="0" baseline="0" noProof="0" dirty="0" err="1">
                <a:ln>
                  <a:noFill/>
                </a:ln>
                <a:solidFill>
                  <a:srgbClr val="FFFFFF"/>
                </a:solidFill>
                <a:effectLst/>
                <a:uLnTx/>
                <a:uFillTx/>
                <a:latin typeface="Arial" panose="020B0604020202020204"/>
                <a:ea typeface="+mn-ea"/>
                <a:cs typeface="+mn-cs"/>
              </a:rPr>
              <a:t>own</a:t>
            </a:r>
            <a:r>
              <a:rPr kumimoji="0" lang="nb-NO" sz="1400" b="0" i="0" u="none" strike="noStrike" kern="1200" cap="none" spc="0" normalizeH="0" baseline="0" noProof="0" dirty="0">
                <a:ln>
                  <a:noFill/>
                </a:ln>
                <a:solidFill>
                  <a:srgbClr val="FFFFFF"/>
                </a:solidFill>
                <a:effectLst/>
                <a:uLnTx/>
                <a:uFillTx/>
                <a:latin typeface="Arial" panose="020B0604020202020204"/>
                <a:ea typeface="+mn-ea"/>
                <a:cs typeface="+mn-cs"/>
              </a:rPr>
              <a:t> plans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aphicFrame>
        <p:nvGraphicFramePr>
          <p:cNvPr id="7" name="Diagram 6">
            <a:extLst>
              <a:ext uri="{FF2B5EF4-FFF2-40B4-BE49-F238E27FC236}">
                <a16:creationId xmlns:a16="http://schemas.microsoft.com/office/drawing/2014/main" id="{940DFBA2-C0CF-0A86-5B2D-9AD5440ABAB7}"/>
              </a:ext>
            </a:extLst>
          </p:cNvPr>
          <p:cNvGraphicFramePr>
            <a:graphicFrameLocks/>
          </p:cNvGraphicFramePr>
          <p:nvPr/>
        </p:nvGraphicFramePr>
        <p:xfrm>
          <a:off x="417123" y="1953086"/>
          <a:ext cx="6581775" cy="27574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93973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7A5131F-5F8B-AC0A-B3E4-927DE22D9A24}"/>
              </a:ext>
            </a:extLst>
          </p:cNvPr>
          <p:cNvSpPr>
            <a:spLocks noGrp="1"/>
          </p:cNvSpPr>
          <p:nvPr>
            <p:ph type="title"/>
          </p:nvPr>
        </p:nvSpPr>
        <p:spPr/>
        <p:txBody>
          <a:bodyPr>
            <a:normAutofit fontScale="90000"/>
          </a:bodyPr>
          <a:lstStyle/>
          <a:p>
            <a:r>
              <a:rPr lang="nb-NO" dirty="0">
                <a:solidFill>
                  <a:schemeClr val="tx1"/>
                </a:solidFill>
              </a:rPr>
              <a:t>The </a:t>
            </a:r>
            <a:r>
              <a:rPr lang="nb-NO" dirty="0" err="1">
                <a:solidFill>
                  <a:schemeClr val="tx1"/>
                </a:solidFill>
              </a:rPr>
              <a:t>strategy</a:t>
            </a:r>
            <a:r>
              <a:rPr lang="nb-NO" dirty="0">
                <a:solidFill>
                  <a:schemeClr val="tx1"/>
                </a:solidFill>
              </a:rPr>
              <a:t> as a </a:t>
            </a:r>
            <a:r>
              <a:rPr lang="nb-NO" dirty="0" err="1">
                <a:solidFill>
                  <a:schemeClr val="tx1"/>
                </a:solidFill>
              </a:rPr>
              <a:t>tool</a:t>
            </a:r>
            <a:r>
              <a:rPr lang="nb-NO" dirty="0">
                <a:solidFill>
                  <a:schemeClr val="tx1"/>
                </a:solidFill>
              </a:rPr>
              <a:t> for </a:t>
            </a:r>
            <a:r>
              <a:rPr lang="nb-NO" dirty="0" err="1">
                <a:solidFill>
                  <a:schemeClr val="tx1"/>
                </a:solidFill>
              </a:rPr>
              <a:t>visibility</a:t>
            </a:r>
            <a:r>
              <a:rPr lang="nb-NO" dirty="0">
                <a:solidFill>
                  <a:schemeClr val="tx1"/>
                </a:solidFill>
              </a:rPr>
              <a:t> and </a:t>
            </a:r>
            <a:r>
              <a:rPr lang="nb-NO" dirty="0" err="1">
                <a:solidFill>
                  <a:schemeClr val="tx1"/>
                </a:solidFill>
              </a:rPr>
              <a:t>impact</a:t>
            </a:r>
            <a:br>
              <a:rPr lang="nb-NO" b="0" dirty="0"/>
            </a:br>
            <a:endParaRPr lang="nb-NO" dirty="0">
              <a:solidFill>
                <a:schemeClr val="tx1"/>
              </a:solidFill>
            </a:endParaRPr>
          </a:p>
        </p:txBody>
      </p:sp>
      <p:sp>
        <p:nvSpPr>
          <p:cNvPr id="3" name="Plassholder for tekst 2">
            <a:extLst>
              <a:ext uri="{FF2B5EF4-FFF2-40B4-BE49-F238E27FC236}">
                <a16:creationId xmlns:a16="http://schemas.microsoft.com/office/drawing/2014/main" id="{143CCD98-0775-3F00-87B7-88AA32988A31}"/>
              </a:ext>
            </a:extLst>
          </p:cNvPr>
          <p:cNvSpPr>
            <a:spLocks noGrp="1"/>
          </p:cNvSpPr>
          <p:nvPr>
            <p:ph type="body" sz="quarter" idx="12"/>
          </p:nvPr>
        </p:nvSpPr>
        <p:spPr/>
        <p:txBody>
          <a:bodyPr/>
          <a:lstStyle/>
          <a:p>
            <a:r>
              <a:rPr lang="en-US" dirty="0"/>
              <a:t>To what extent do you agree or disagree with the following statements? The National Library Strategy 2020-2025 has...</a:t>
            </a:r>
            <a:endParaRPr lang="nb-NO" dirty="0"/>
          </a:p>
        </p:txBody>
      </p:sp>
      <p:sp>
        <p:nvSpPr>
          <p:cNvPr id="4" name="Plassholder for tekst 3">
            <a:extLst>
              <a:ext uri="{FF2B5EF4-FFF2-40B4-BE49-F238E27FC236}">
                <a16:creationId xmlns:a16="http://schemas.microsoft.com/office/drawing/2014/main" id="{1E864D0D-074B-E967-9663-B9B780E63672}"/>
              </a:ext>
            </a:extLst>
          </p:cNvPr>
          <p:cNvSpPr>
            <a:spLocks noGrp="1"/>
          </p:cNvSpPr>
          <p:nvPr>
            <p:ph type="body" sz="quarter" idx="13"/>
          </p:nvPr>
        </p:nvSpPr>
        <p:spPr/>
        <p:txBody>
          <a:bodyPr/>
          <a:lstStyle/>
          <a:p>
            <a:r>
              <a:rPr lang="nb-NO" dirty="0"/>
              <a:t>157</a:t>
            </a:r>
          </a:p>
        </p:txBody>
      </p:sp>
      <p:graphicFrame>
        <p:nvGraphicFramePr>
          <p:cNvPr id="6" name="Diagram 5">
            <a:extLst>
              <a:ext uri="{FF2B5EF4-FFF2-40B4-BE49-F238E27FC236}">
                <a16:creationId xmlns:a16="http://schemas.microsoft.com/office/drawing/2014/main" id="{DDF136E7-E709-4127-88E8-E85DD96FC44E}"/>
              </a:ext>
            </a:extLst>
          </p:cNvPr>
          <p:cNvGraphicFramePr>
            <a:graphicFrameLocks/>
          </p:cNvGraphicFramePr>
          <p:nvPr/>
        </p:nvGraphicFramePr>
        <p:xfrm>
          <a:off x="729673" y="1588655"/>
          <a:ext cx="10659051" cy="35190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02763014"/>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09BADD1-5FE4-E0E0-312A-908361E4A0AC}"/>
              </a:ext>
            </a:extLst>
          </p:cNvPr>
          <p:cNvSpPr>
            <a:spLocks noGrp="1"/>
          </p:cNvSpPr>
          <p:nvPr>
            <p:ph type="title"/>
          </p:nvPr>
        </p:nvSpPr>
        <p:spPr/>
        <p:txBody>
          <a:bodyPr>
            <a:normAutofit fontScale="90000"/>
          </a:bodyPr>
          <a:lstStyle/>
          <a:p>
            <a:r>
              <a:rPr lang="nb-NO" dirty="0">
                <a:solidFill>
                  <a:schemeClr val="tx1"/>
                </a:solidFill>
              </a:rPr>
              <a:t>The National </a:t>
            </a:r>
            <a:r>
              <a:rPr lang="nb-NO" dirty="0" err="1">
                <a:solidFill>
                  <a:schemeClr val="tx1"/>
                </a:solidFill>
              </a:rPr>
              <a:t>Library's</a:t>
            </a:r>
            <a:r>
              <a:rPr lang="nb-NO" dirty="0">
                <a:solidFill>
                  <a:schemeClr val="tx1"/>
                </a:solidFill>
              </a:rPr>
              <a:t> </a:t>
            </a:r>
            <a:r>
              <a:rPr lang="nb-NO" dirty="0" err="1">
                <a:solidFill>
                  <a:schemeClr val="tx1"/>
                </a:solidFill>
              </a:rPr>
              <a:t>role</a:t>
            </a:r>
            <a:r>
              <a:rPr lang="nb-NO" dirty="0">
                <a:solidFill>
                  <a:schemeClr val="tx1"/>
                </a:solidFill>
              </a:rPr>
              <a:t> as a </a:t>
            </a:r>
            <a:r>
              <a:rPr lang="nb-NO" dirty="0" err="1">
                <a:solidFill>
                  <a:schemeClr val="tx1"/>
                </a:solidFill>
              </a:rPr>
              <a:t>development</a:t>
            </a:r>
            <a:r>
              <a:rPr lang="nb-NO" dirty="0">
                <a:solidFill>
                  <a:schemeClr val="tx1"/>
                </a:solidFill>
              </a:rPr>
              <a:t> </a:t>
            </a:r>
            <a:r>
              <a:rPr lang="nb-NO" dirty="0" err="1">
                <a:solidFill>
                  <a:schemeClr val="tx1"/>
                </a:solidFill>
              </a:rPr>
              <a:t>actor</a:t>
            </a:r>
            <a:br>
              <a:rPr lang="nb-NO" b="0" dirty="0"/>
            </a:br>
            <a:endParaRPr lang="nb-NO" dirty="0">
              <a:solidFill>
                <a:schemeClr val="tx1"/>
              </a:solidFill>
            </a:endParaRPr>
          </a:p>
        </p:txBody>
      </p:sp>
      <p:sp>
        <p:nvSpPr>
          <p:cNvPr id="3" name="Plassholder for tekst 2">
            <a:extLst>
              <a:ext uri="{FF2B5EF4-FFF2-40B4-BE49-F238E27FC236}">
                <a16:creationId xmlns:a16="http://schemas.microsoft.com/office/drawing/2014/main" id="{A28561FE-E3E8-406D-443E-8103F347F2B0}"/>
              </a:ext>
            </a:extLst>
          </p:cNvPr>
          <p:cNvSpPr>
            <a:spLocks noGrp="1"/>
          </p:cNvSpPr>
          <p:nvPr>
            <p:ph type="body" sz="quarter" idx="12"/>
          </p:nvPr>
        </p:nvSpPr>
        <p:spPr/>
        <p:txBody>
          <a:bodyPr/>
          <a:lstStyle/>
          <a:p>
            <a:r>
              <a:rPr lang="nb-NO" dirty="0"/>
              <a:t>To </a:t>
            </a:r>
            <a:r>
              <a:rPr lang="nb-NO" dirty="0" err="1"/>
              <a:t>what</a:t>
            </a:r>
            <a:r>
              <a:rPr lang="nb-NO" dirty="0"/>
              <a:t> </a:t>
            </a:r>
            <a:r>
              <a:rPr lang="nb-NO" dirty="0" err="1"/>
              <a:t>extent</a:t>
            </a:r>
            <a:r>
              <a:rPr lang="nb-NO" dirty="0"/>
              <a:t> do </a:t>
            </a:r>
            <a:r>
              <a:rPr lang="nb-NO" dirty="0" err="1"/>
              <a:t>you</a:t>
            </a:r>
            <a:r>
              <a:rPr lang="nb-NO" dirty="0"/>
              <a:t> </a:t>
            </a:r>
            <a:r>
              <a:rPr lang="nb-NO" dirty="0" err="1"/>
              <a:t>agree</a:t>
            </a:r>
            <a:r>
              <a:rPr lang="nb-NO" dirty="0"/>
              <a:t> or </a:t>
            </a:r>
            <a:r>
              <a:rPr lang="nb-NO" dirty="0" err="1"/>
              <a:t>disagree</a:t>
            </a:r>
            <a:r>
              <a:rPr lang="nb-NO" dirty="0"/>
              <a:t> </a:t>
            </a:r>
            <a:r>
              <a:rPr lang="nb-NO" dirty="0" err="1"/>
              <a:t>with</a:t>
            </a:r>
            <a:r>
              <a:rPr lang="nb-NO" dirty="0"/>
              <a:t> </a:t>
            </a:r>
            <a:r>
              <a:rPr lang="nb-NO" dirty="0" err="1"/>
              <a:t>the</a:t>
            </a:r>
            <a:r>
              <a:rPr lang="nb-NO" dirty="0"/>
              <a:t> </a:t>
            </a:r>
            <a:r>
              <a:rPr lang="nb-NO" dirty="0" err="1"/>
              <a:t>following</a:t>
            </a:r>
            <a:r>
              <a:rPr lang="nb-NO" dirty="0"/>
              <a:t> statements </a:t>
            </a:r>
            <a:r>
              <a:rPr lang="nb-NO" dirty="0" err="1"/>
              <a:t>about</a:t>
            </a:r>
            <a:r>
              <a:rPr lang="nb-NO" dirty="0"/>
              <a:t> </a:t>
            </a:r>
            <a:r>
              <a:rPr lang="nb-NO" dirty="0" err="1"/>
              <a:t>the</a:t>
            </a:r>
            <a:r>
              <a:rPr lang="nb-NO" dirty="0"/>
              <a:t> National Library as a </a:t>
            </a:r>
            <a:r>
              <a:rPr lang="nb-NO" dirty="0" err="1"/>
              <a:t>development</a:t>
            </a:r>
            <a:r>
              <a:rPr lang="nb-NO" dirty="0"/>
              <a:t> </a:t>
            </a:r>
            <a:r>
              <a:rPr lang="nb-NO" dirty="0" err="1"/>
              <a:t>actor</a:t>
            </a:r>
            <a:r>
              <a:rPr lang="nb-NO" dirty="0"/>
              <a:t> for </a:t>
            </a:r>
            <a:r>
              <a:rPr lang="nb-NO" dirty="0" err="1"/>
              <a:t>public</a:t>
            </a:r>
            <a:r>
              <a:rPr lang="nb-NO" dirty="0"/>
              <a:t> </a:t>
            </a:r>
            <a:r>
              <a:rPr lang="nb-NO" dirty="0" err="1"/>
              <a:t>libraries</a:t>
            </a:r>
            <a:r>
              <a:rPr lang="nb-NO" dirty="0"/>
              <a:t> during </a:t>
            </a:r>
            <a:r>
              <a:rPr lang="nb-NO" dirty="0" err="1"/>
              <a:t>the</a:t>
            </a:r>
            <a:r>
              <a:rPr lang="nb-NO" dirty="0"/>
              <a:t> </a:t>
            </a:r>
            <a:r>
              <a:rPr lang="nb-NO" dirty="0" err="1"/>
              <a:t>strategy</a:t>
            </a:r>
            <a:r>
              <a:rPr lang="nb-NO" dirty="0"/>
              <a:t> </a:t>
            </a:r>
            <a:r>
              <a:rPr lang="nb-NO" dirty="0" err="1"/>
              <a:t>period</a:t>
            </a:r>
            <a:r>
              <a:rPr lang="nb-NO" dirty="0"/>
              <a:t>?</a:t>
            </a:r>
          </a:p>
        </p:txBody>
      </p:sp>
      <p:sp>
        <p:nvSpPr>
          <p:cNvPr id="4" name="Plassholder for tekst 3">
            <a:extLst>
              <a:ext uri="{FF2B5EF4-FFF2-40B4-BE49-F238E27FC236}">
                <a16:creationId xmlns:a16="http://schemas.microsoft.com/office/drawing/2014/main" id="{DCC39E9D-A837-083A-4B34-3C2F378E081B}"/>
              </a:ext>
            </a:extLst>
          </p:cNvPr>
          <p:cNvSpPr>
            <a:spLocks noGrp="1"/>
          </p:cNvSpPr>
          <p:nvPr>
            <p:ph type="body" sz="quarter" idx="13"/>
          </p:nvPr>
        </p:nvSpPr>
        <p:spPr/>
        <p:txBody>
          <a:bodyPr/>
          <a:lstStyle/>
          <a:p>
            <a:r>
              <a:rPr lang="nb-NO" dirty="0"/>
              <a:t>157</a:t>
            </a:r>
          </a:p>
        </p:txBody>
      </p:sp>
      <p:graphicFrame>
        <p:nvGraphicFramePr>
          <p:cNvPr id="6" name="Diagram 5">
            <a:extLst>
              <a:ext uri="{FF2B5EF4-FFF2-40B4-BE49-F238E27FC236}">
                <a16:creationId xmlns:a16="http://schemas.microsoft.com/office/drawing/2014/main" id="{6BC0A4CA-37C7-4BB7-8204-60C1DE64C5DB}"/>
              </a:ext>
            </a:extLst>
          </p:cNvPr>
          <p:cNvGraphicFramePr>
            <a:graphicFrameLocks/>
          </p:cNvGraphicFramePr>
          <p:nvPr/>
        </p:nvGraphicFramePr>
        <p:xfrm>
          <a:off x="54768" y="990600"/>
          <a:ext cx="12082464" cy="4876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65440453"/>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7C91BB6-7CEA-2572-63C0-B02DDD85BAD2}"/>
              </a:ext>
            </a:extLst>
          </p:cNvPr>
          <p:cNvSpPr>
            <a:spLocks noGrp="1"/>
          </p:cNvSpPr>
          <p:nvPr>
            <p:ph type="body" sz="quarter" idx="12"/>
          </p:nvPr>
        </p:nvSpPr>
        <p:spPr/>
        <p:txBody>
          <a:bodyPr>
            <a:normAutofit lnSpcReduction="10000"/>
          </a:bodyPr>
          <a:lstStyle/>
          <a:p>
            <a:pPr marL="0" indent="0">
              <a:buNone/>
            </a:pPr>
            <a:r>
              <a:rPr lang="en-US" dirty="0"/>
              <a:t>The strategy has </a:t>
            </a:r>
          </a:p>
          <a:p>
            <a:pPr lvl="0"/>
            <a:r>
              <a:rPr lang="nb-NO" dirty="0" err="1"/>
              <a:t>influenced</a:t>
            </a:r>
            <a:r>
              <a:rPr lang="nb-NO" dirty="0"/>
              <a:t> </a:t>
            </a:r>
            <a:r>
              <a:rPr lang="nb-NO" dirty="0" err="1"/>
              <a:t>local</a:t>
            </a:r>
            <a:r>
              <a:rPr lang="nb-NO" dirty="0"/>
              <a:t> </a:t>
            </a:r>
            <a:r>
              <a:rPr lang="nb-NO" dirty="0" err="1"/>
              <a:t>priorities</a:t>
            </a:r>
            <a:endParaRPr lang="nb-NO" dirty="0"/>
          </a:p>
          <a:p>
            <a:pPr lvl="0"/>
            <a:r>
              <a:rPr lang="nb-NO" dirty="0" err="1"/>
              <a:t>shaped</a:t>
            </a:r>
            <a:r>
              <a:rPr lang="nb-NO" dirty="0"/>
              <a:t> </a:t>
            </a:r>
            <a:r>
              <a:rPr lang="nb-NO" dirty="0" err="1"/>
              <a:t>local</a:t>
            </a:r>
            <a:r>
              <a:rPr lang="nb-NO" dirty="0"/>
              <a:t> plans</a:t>
            </a:r>
          </a:p>
          <a:p>
            <a:pPr lvl="0"/>
            <a:r>
              <a:rPr lang="nb-NO" dirty="0" err="1"/>
              <a:t>strengthened</a:t>
            </a:r>
            <a:r>
              <a:rPr lang="nb-NO" dirty="0"/>
              <a:t> </a:t>
            </a:r>
            <a:r>
              <a:rPr lang="nb-NO" dirty="0" err="1"/>
              <a:t>library</a:t>
            </a:r>
            <a:r>
              <a:rPr lang="nb-NO" dirty="0"/>
              <a:t> </a:t>
            </a:r>
            <a:r>
              <a:rPr lang="nb-NO" dirty="0" err="1"/>
              <a:t>visibility</a:t>
            </a:r>
            <a:endParaRPr lang="nb-NO" dirty="0"/>
          </a:p>
          <a:p>
            <a:pPr lvl="0"/>
            <a:r>
              <a:rPr lang="nb-NO" dirty="0" err="1"/>
              <a:t>improved</a:t>
            </a:r>
            <a:r>
              <a:rPr lang="nb-NO" dirty="0"/>
              <a:t> </a:t>
            </a:r>
            <a:r>
              <a:rPr lang="nb-NO" dirty="0" err="1"/>
              <a:t>cooperation</a:t>
            </a:r>
            <a:endParaRPr lang="nb-NO" dirty="0"/>
          </a:p>
          <a:p>
            <a:pPr lvl="0"/>
            <a:r>
              <a:rPr lang="en-US" dirty="0"/>
              <a:t>reinforced the National Library's development role</a:t>
            </a:r>
            <a:endParaRPr lang="nb-NO" dirty="0"/>
          </a:p>
          <a:p>
            <a:endParaRPr lang="nb-NO" dirty="0"/>
          </a:p>
        </p:txBody>
      </p:sp>
      <p:sp>
        <p:nvSpPr>
          <p:cNvPr id="3" name="Undertittel 2">
            <a:extLst>
              <a:ext uri="{FF2B5EF4-FFF2-40B4-BE49-F238E27FC236}">
                <a16:creationId xmlns:a16="http://schemas.microsoft.com/office/drawing/2014/main" id="{2269B50A-9A7C-A9D8-7F6A-82091F926563}"/>
              </a:ext>
            </a:extLst>
          </p:cNvPr>
          <p:cNvSpPr>
            <a:spLocks noGrp="1"/>
          </p:cNvSpPr>
          <p:nvPr>
            <p:ph type="subTitle" idx="1"/>
          </p:nvPr>
        </p:nvSpPr>
        <p:spPr/>
        <p:txBody>
          <a:bodyPr>
            <a:normAutofit fontScale="92500" lnSpcReduction="10000"/>
          </a:bodyPr>
          <a:lstStyle/>
          <a:p>
            <a:endParaRPr lang="nb-NO"/>
          </a:p>
        </p:txBody>
      </p:sp>
      <p:sp>
        <p:nvSpPr>
          <p:cNvPr id="4" name="Tittel 3">
            <a:extLst>
              <a:ext uri="{FF2B5EF4-FFF2-40B4-BE49-F238E27FC236}">
                <a16:creationId xmlns:a16="http://schemas.microsoft.com/office/drawing/2014/main" id="{94563837-F49A-881F-3E8A-CEF3D972284C}"/>
              </a:ext>
            </a:extLst>
          </p:cNvPr>
          <p:cNvSpPr>
            <a:spLocks noGrp="1"/>
          </p:cNvSpPr>
          <p:nvPr>
            <p:ph type="title"/>
          </p:nvPr>
        </p:nvSpPr>
        <p:spPr/>
        <p:txBody>
          <a:bodyPr/>
          <a:lstStyle/>
          <a:p>
            <a:r>
              <a:rPr lang="nb-NO" dirty="0"/>
              <a:t>To sum up </a:t>
            </a:r>
            <a:r>
              <a:rPr lang="nb-NO" dirty="0" err="1"/>
              <a:t>what</a:t>
            </a:r>
            <a:r>
              <a:rPr lang="nb-NO" dirty="0"/>
              <a:t> </a:t>
            </a:r>
            <a:r>
              <a:rPr lang="nb-NO" dirty="0" err="1"/>
              <a:t>libraries</a:t>
            </a:r>
            <a:r>
              <a:rPr lang="nb-NO" dirty="0"/>
              <a:t> report</a:t>
            </a:r>
          </a:p>
        </p:txBody>
      </p:sp>
    </p:spTree>
    <p:extLst>
      <p:ext uri="{BB962C8B-B14F-4D97-AF65-F5344CB8AC3E}">
        <p14:creationId xmlns:p14="http://schemas.microsoft.com/office/powerpoint/2010/main" val="9926205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849C9-0466-9411-8173-8779F227DDF7}"/>
            </a:ext>
          </a:extLst>
        </p:cNvPr>
        <p:cNvGrpSpPr/>
        <p:nvPr/>
      </p:nvGrpSpPr>
      <p:grpSpPr>
        <a:xfrm>
          <a:off x="0" y="0"/>
          <a:ext cx="0" cy="0"/>
          <a:chOff x="0" y="0"/>
          <a:chExt cx="0" cy="0"/>
        </a:xfrm>
      </p:grpSpPr>
      <p:sp>
        <p:nvSpPr>
          <p:cNvPr id="2" name="Q11​ Hvor viktig eller uviktig synes du det er at det finnes et folkebibliotek i din kommune? by gender​ Er du mann eller kvinne? title" descr="Title: ad31f6bb-89db-4577-a283-75366cd52830 Q11​ Hvor viktig eller uviktig synes du det er at det finnes et folkebibliotek i din kommune? by gender​ Er du mann eller kvinne?">
            <a:extLst>
              <a:ext uri="{FF2B5EF4-FFF2-40B4-BE49-F238E27FC236}">
                <a16:creationId xmlns:a16="http://schemas.microsoft.com/office/drawing/2014/main" id="{2C28EF5E-5823-4705-9490-DC192078B1A1}"/>
              </a:ext>
            </a:extLst>
          </p:cNvPr>
          <p:cNvSpPr>
            <a:spLocks noGrp="1"/>
          </p:cNvSpPr>
          <p:nvPr>
            <p:ph type="title"/>
          </p:nvPr>
        </p:nvSpPr>
        <p:spPr/>
        <p:txBody>
          <a:bodyPr>
            <a:normAutofit fontScale="90000"/>
          </a:bodyPr>
          <a:lstStyle/>
          <a:p>
            <a:r>
              <a:rPr lang="en-US" dirty="0">
                <a:solidFill>
                  <a:schemeClr val="tx1"/>
                </a:solidFill>
              </a:rPr>
              <a:t>O</a:t>
            </a:r>
            <a:r>
              <a:rPr lang="nb-NO" dirty="0" err="1">
                <a:solidFill>
                  <a:schemeClr val="tx1"/>
                </a:solidFill>
              </a:rPr>
              <a:t>pinion</a:t>
            </a:r>
            <a:r>
              <a:rPr lang="nb-NO" dirty="0">
                <a:solidFill>
                  <a:schemeClr val="tx1"/>
                </a:solidFill>
              </a:rPr>
              <a:t> </a:t>
            </a:r>
            <a:r>
              <a:rPr lang="nb-NO" dirty="0" err="1">
                <a:solidFill>
                  <a:schemeClr val="tx1"/>
                </a:solidFill>
              </a:rPr>
              <a:t>of</a:t>
            </a:r>
            <a:r>
              <a:rPr lang="nb-NO" dirty="0">
                <a:solidFill>
                  <a:schemeClr val="tx1"/>
                </a:solidFill>
              </a:rPr>
              <a:t> </a:t>
            </a:r>
            <a:r>
              <a:rPr lang="nb-NO" dirty="0" err="1">
                <a:solidFill>
                  <a:schemeClr val="tx1"/>
                </a:solidFill>
              </a:rPr>
              <a:t>the</a:t>
            </a:r>
            <a:r>
              <a:rPr lang="nb-NO" dirty="0">
                <a:solidFill>
                  <a:schemeClr val="tx1"/>
                </a:solidFill>
              </a:rPr>
              <a:t> </a:t>
            </a:r>
            <a:r>
              <a:rPr lang="nb-NO" dirty="0" err="1">
                <a:solidFill>
                  <a:schemeClr val="tx1"/>
                </a:solidFill>
              </a:rPr>
              <a:t>population</a:t>
            </a:r>
            <a:br>
              <a:rPr lang="nb-NO" b="0" dirty="0"/>
            </a:br>
            <a:r>
              <a:rPr lang="en-US" dirty="0">
                <a:solidFill>
                  <a:schemeClr val="tx1"/>
                </a:solidFill>
              </a:rPr>
              <a:t> </a:t>
            </a:r>
            <a:endParaRPr dirty="0">
              <a:solidFill>
                <a:schemeClr val="tx1"/>
              </a:solidFill>
            </a:endParaRPr>
          </a:p>
        </p:txBody>
      </p:sp>
      <p:sp>
        <p:nvSpPr>
          <p:cNvPr id="8" name="Plassholder for tekst 7">
            <a:extLst>
              <a:ext uri="{FF2B5EF4-FFF2-40B4-BE49-F238E27FC236}">
                <a16:creationId xmlns:a16="http://schemas.microsoft.com/office/drawing/2014/main" id="{A941FC1F-59A0-A678-05CF-A9D88592CAB3}"/>
              </a:ext>
            </a:extLst>
          </p:cNvPr>
          <p:cNvSpPr>
            <a:spLocks noGrp="1"/>
          </p:cNvSpPr>
          <p:nvPr>
            <p:ph type="body" sz="quarter" idx="12"/>
          </p:nvPr>
        </p:nvSpPr>
        <p:spPr/>
        <p:txBody>
          <a:bodyPr/>
          <a:lstStyle/>
          <a:p>
            <a:r>
              <a:rPr lang="en-US" dirty="0"/>
              <a:t>How important or unimportant do you think it is that there is a public library in your municipality?</a:t>
            </a:r>
            <a:endParaRPr lang="nb-NO" dirty="0"/>
          </a:p>
        </p:txBody>
      </p:sp>
      <p:sp>
        <p:nvSpPr>
          <p:cNvPr id="9" name="Plassholder for tekst 8">
            <a:extLst>
              <a:ext uri="{FF2B5EF4-FFF2-40B4-BE49-F238E27FC236}">
                <a16:creationId xmlns:a16="http://schemas.microsoft.com/office/drawing/2014/main" id="{F91DE5B1-9A38-8417-0D1A-85E4D8149FDF}"/>
              </a:ext>
            </a:extLst>
          </p:cNvPr>
          <p:cNvSpPr>
            <a:spLocks noGrp="1"/>
          </p:cNvSpPr>
          <p:nvPr>
            <p:ph type="body" sz="quarter" idx="13"/>
          </p:nvPr>
        </p:nvSpPr>
        <p:spPr/>
        <p:txBody>
          <a:bodyPr/>
          <a:lstStyle/>
          <a:p>
            <a:r>
              <a:rPr lang="nb-NO" dirty="0"/>
              <a:t>1008</a:t>
            </a:r>
          </a:p>
        </p:txBody>
      </p:sp>
      <p:graphicFrame>
        <p:nvGraphicFramePr>
          <p:cNvPr id="6" name="Diagram 5">
            <a:extLst>
              <a:ext uri="{FF2B5EF4-FFF2-40B4-BE49-F238E27FC236}">
                <a16:creationId xmlns:a16="http://schemas.microsoft.com/office/drawing/2014/main" id="{E7D91847-8B4A-4328-BF4F-C41563DD5B61}"/>
              </a:ext>
            </a:extLst>
          </p:cNvPr>
          <p:cNvGraphicFramePr>
            <a:graphicFrameLocks/>
          </p:cNvGraphicFramePr>
          <p:nvPr/>
        </p:nvGraphicFramePr>
        <p:xfrm>
          <a:off x="895926" y="1717964"/>
          <a:ext cx="10233891" cy="30135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509744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33BB6-55ED-A14B-179A-5B08D3DF1DE5}"/>
            </a:ext>
          </a:extLst>
        </p:cNvPr>
        <p:cNvGrpSpPr/>
        <p:nvPr/>
      </p:nvGrpSpPr>
      <p:grpSpPr>
        <a:xfrm>
          <a:off x="0" y="0"/>
          <a:ext cx="0" cy="0"/>
          <a:chOff x="0" y="0"/>
          <a:chExt cx="0" cy="0"/>
        </a:xfrm>
      </p:grpSpPr>
      <p:sp>
        <p:nvSpPr>
          <p:cNvPr id="4" name="Tittel 3">
            <a:extLst>
              <a:ext uri="{FF2B5EF4-FFF2-40B4-BE49-F238E27FC236}">
                <a16:creationId xmlns:a16="http://schemas.microsoft.com/office/drawing/2014/main" id="{A294AB26-4710-619A-6EF2-AB546C82C16B}"/>
              </a:ext>
            </a:extLst>
          </p:cNvPr>
          <p:cNvSpPr>
            <a:spLocks noGrp="1"/>
          </p:cNvSpPr>
          <p:nvPr>
            <p:ph type="title"/>
          </p:nvPr>
        </p:nvSpPr>
        <p:spPr>
          <a:xfrm>
            <a:off x="590400" y="365125"/>
            <a:ext cx="11044800" cy="1324800"/>
          </a:xfrm>
        </p:spPr>
        <p:txBody>
          <a:bodyPr anchor="b">
            <a:normAutofit/>
          </a:bodyPr>
          <a:lstStyle/>
          <a:p>
            <a:r>
              <a:rPr lang="nb-NO" dirty="0"/>
              <a:t>Library </a:t>
            </a:r>
            <a:r>
              <a:rPr lang="nb-NO" dirty="0" err="1"/>
              <a:t>visits</a:t>
            </a:r>
            <a:r>
              <a:rPr lang="nb-NO" dirty="0"/>
              <a:t> 2019-2025</a:t>
            </a:r>
          </a:p>
        </p:txBody>
      </p:sp>
      <p:pic>
        <p:nvPicPr>
          <p:cNvPr id="5" name="Bilde 4">
            <a:extLst>
              <a:ext uri="{FF2B5EF4-FFF2-40B4-BE49-F238E27FC236}">
                <a16:creationId xmlns:a16="http://schemas.microsoft.com/office/drawing/2014/main" id="{3D83FB5E-F249-0028-2E0F-D52B440D7831}"/>
              </a:ext>
            </a:extLst>
          </p:cNvPr>
          <p:cNvPicPr>
            <a:picLocks noChangeAspect="1"/>
          </p:cNvPicPr>
          <p:nvPr/>
        </p:nvPicPr>
        <p:blipFill>
          <a:blip r:embed="rId2"/>
          <a:stretch>
            <a:fillRect/>
          </a:stretch>
        </p:blipFill>
        <p:spPr>
          <a:xfrm>
            <a:off x="2165941" y="1825625"/>
            <a:ext cx="7893718" cy="4617825"/>
          </a:xfrm>
          <a:prstGeom prst="rect">
            <a:avLst/>
          </a:prstGeom>
          <a:noFill/>
        </p:spPr>
      </p:pic>
    </p:spTree>
    <p:extLst>
      <p:ext uri="{BB962C8B-B14F-4D97-AF65-F5344CB8AC3E}">
        <p14:creationId xmlns:p14="http://schemas.microsoft.com/office/powerpoint/2010/main" val="42055462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C8318-6B99-DFB8-18DA-D29626D2E75B}"/>
            </a:ext>
          </a:extLst>
        </p:cNvPr>
        <p:cNvGrpSpPr/>
        <p:nvPr/>
      </p:nvGrpSpPr>
      <p:grpSpPr>
        <a:xfrm>
          <a:off x="0" y="0"/>
          <a:ext cx="0" cy="0"/>
          <a:chOff x="0" y="0"/>
          <a:chExt cx="0" cy="0"/>
        </a:xfrm>
      </p:grpSpPr>
      <p:sp>
        <p:nvSpPr>
          <p:cNvPr id="4" name="Tittel 3">
            <a:extLst>
              <a:ext uri="{FF2B5EF4-FFF2-40B4-BE49-F238E27FC236}">
                <a16:creationId xmlns:a16="http://schemas.microsoft.com/office/drawing/2014/main" id="{65AEA2D5-063B-A5B5-359B-78761BEE3434}"/>
              </a:ext>
            </a:extLst>
          </p:cNvPr>
          <p:cNvSpPr>
            <a:spLocks noGrp="1"/>
          </p:cNvSpPr>
          <p:nvPr>
            <p:ph type="title"/>
          </p:nvPr>
        </p:nvSpPr>
        <p:spPr>
          <a:xfrm>
            <a:off x="590400" y="365125"/>
            <a:ext cx="11044800" cy="1324800"/>
          </a:xfrm>
        </p:spPr>
        <p:txBody>
          <a:bodyPr anchor="b">
            <a:normAutofit/>
          </a:bodyPr>
          <a:lstStyle/>
          <a:p>
            <a:r>
              <a:rPr lang="nb-NO" dirty="0"/>
              <a:t>Library </a:t>
            </a:r>
            <a:r>
              <a:rPr lang="nb-NO" dirty="0" err="1"/>
              <a:t>loans</a:t>
            </a:r>
            <a:r>
              <a:rPr lang="nb-NO" dirty="0"/>
              <a:t> 2019-2025</a:t>
            </a:r>
          </a:p>
        </p:txBody>
      </p:sp>
      <p:pic>
        <p:nvPicPr>
          <p:cNvPr id="3" name="Bilde 2">
            <a:extLst>
              <a:ext uri="{FF2B5EF4-FFF2-40B4-BE49-F238E27FC236}">
                <a16:creationId xmlns:a16="http://schemas.microsoft.com/office/drawing/2014/main" id="{317E7B89-C915-87DA-7830-E06CFDFA67CA}"/>
              </a:ext>
            </a:extLst>
          </p:cNvPr>
          <p:cNvPicPr>
            <a:picLocks noChangeAspect="1"/>
          </p:cNvPicPr>
          <p:nvPr/>
        </p:nvPicPr>
        <p:blipFill>
          <a:blip r:embed="rId2"/>
          <a:stretch>
            <a:fillRect/>
          </a:stretch>
        </p:blipFill>
        <p:spPr>
          <a:xfrm>
            <a:off x="2312121" y="1825625"/>
            <a:ext cx="7601358" cy="4617825"/>
          </a:xfrm>
          <a:prstGeom prst="rect">
            <a:avLst/>
          </a:prstGeom>
          <a:noFill/>
        </p:spPr>
      </p:pic>
    </p:spTree>
    <p:extLst>
      <p:ext uri="{BB962C8B-B14F-4D97-AF65-F5344CB8AC3E}">
        <p14:creationId xmlns:p14="http://schemas.microsoft.com/office/powerpoint/2010/main" val="4708161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229CF-7F95-524F-7873-8DC80ECE40C0}"/>
            </a:ext>
          </a:extLst>
        </p:cNvPr>
        <p:cNvGrpSpPr/>
        <p:nvPr/>
      </p:nvGrpSpPr>
      <p:grpSpPr>
        <a:xfrm>
          <a:off x="0" y="0"/>
          <a:ext cx="0" cy="0"/>
          <a:chOff x="0" y="0"/>
          <a:chExt cx="0" cy="0"/>
        </a:xfrm>
      </p:grpSpPr>
      <p:sp>
        <p:nvSpPr>
          <p:cNvPr id="4" name="Tittel 3">
            <a:extLst>
              <a:ext uri="{FF2B5EF4-FFF2-40B4-BE49-F238E27FC236}">
                <a16:creationId xmlns:a16="http://schemas.microsoft.com/office/drawing/2014/main" id="{19617789-7E9A-FB7E-A019-B9C1E8135EA4}"/>
              </a:ext>
            </a:extLst>
          </p:cNvPr>
          <p:cNvSpPr>
            <a:spLocks noGrp="1"/>
          </p:cNvSpPr>
          <p:nvPr>
            <p:ph type="ctrTitle"/>
          </p:nvPr>
        </p:nvSpPr>
        <p:spPr>
          <a:xfrm>
            <a:off x="590565" y="1178833"/>
            <a:ext cx="3132350" cy="2387600"/>
          </a:xfrm>
        </p:spPr>
        <p:txBody>
          <a:bodyPr anchor="b">
            <a:normAutofit fontScale="90000"/>
          </a:bodyPr>
          <a:lstStyle/>
          <a:p>
            <a:r>
              <a:rPr lang="nb-NO" sz="5600" dirty="0"/>
              <a:t>Gaming </a:t>
            </a:r>
            <a:r>
              <a:rPr lang="nb-NO" sz="5600" dirty="0" err="1"/>
              <a:t>revenue</a:t>
            </a:r>
            <a:br>
              <a:rPr lang="nb-NO" sz="5600" dirty="0"/>
            </a:br>
            <a:r>
              <a:rPr lang="nb-NO" sz="5600" dirty="0" err="1"/>
              <a:t>funds</a:t>
            </a:r>
            <a:endParaRPr lang="nb-NO" sz="5600" dirty="0"/>
          </a:p>
        </p:txBody>
      </p:sp>
      <p:sp>
        <p:nvSpPr>
          <p:cNvPr id="10" name="Subtitle 3">
            <a:extLst>
              <a:ext uri="{FF2B5EF4-FFF2-40B4-BE49-F238E27FC236}">
                <a16:creationId xmlns:a16="http://schemas.microsoft.com/office/drawing/2014/main" id="{AECAA92E-4494-AC2A-AE27-3422901E1D3F}"/>
              </a:ext>
            </a:extLst>
          </p:cNvPr>
          <p:cNvSpPr>
            <a:spLocks noGrp="1"/>
          </p:cNvSpPr>
          <p:nvPr>
            <p:ph type="subTitle" idx="1"/>
          </p:nvPr>
        </p:nvSpPr>
        <p:spPr>
          <a:xfrm>
            <a:off x="590564" y="3612471"/>
            <a:ext cx="4797865" cy="365125"/>
          </a:xfrm>
        </p:spPr>
        <p:txBody>
          <a:bodyPr>
            <a:normAutofit fontScale="92500" lnSpcReduction="10000"/>
          </a:bodyPr>
          <a:lstStyle/>
          <a:p>
            <a:r>
              <a:rPr lang="en-US" dirty="0"/>
              <a:t>2026</a:t>
            </a:r>
          </a:p>
        </p:txBody>
      </p:sp>
      <p:pic>
        <p:nvPicPr>
          <p:cNvPr id="7" name="Bilde 6">
            <a:extLst>
              <a:ext uri="{FF2B5EF4-FFF2-40B4-BE49-F238E27FC236}">
                <a16:creationId xmlns:a16="http://schemas.microsoft.com/office/drawing/2014/main" id="{51EB7856-F129-7589-9F2D-3223976210C3}"/>
              </a:ext>
            </a:extLst>
          </p:cNvPr>
          <p:cNvPicPr>
            <a:picLocks noChangeAspect="1"/>
          </p:cNvPicPr>
          <p:nvPr/>
        </p:nvPicPr>
        <p:blipFill>
          <a:blip r:embed="rId2"/>
          <a:stretch>
            <a:fillRect/>
          </a:stretch>
        </p:blipFill>
        <p:spPr>
          <a:xfrm>
            <a:off x="4495038" y="287849"/>
            <a:ext cx="6322314" cy="5915360"/>
          </a:xfrm>
          <a:prstGeom prst="rect">
            <a:avLst/>
          </a:prstGeom>
        </p:spPr>
      </p:pic>
    </p:spTree>
    <p:extLst>
      <p:ext uri="{BB962C8B-B14F-4D97-AF65-F5344CB8AC3E}">
        <p14:creationId xmlns:p14="http://schemas.microsoft.com/office/powerpoint/2010/main" val="32046517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6E145-60E8-BC30-02F4-A0C60FE4CD9B}"/>
            </a:ext>
          </a:extLst>
        </p:cNvPr>
        <p:cNvGrpSpPr/>
        <p:nvPr/>
      </p:nvGrpSpPr>
      <p:grpSpPr>
        <a:xfrm>
          <a:off x="0" y="0"/>
          <a:ext cx="0" cy="0"/>
          <a:chOff x="0" y="0"/>
          <a:chExt cx="0" cy="0"/>
        </a:xfrm>
      </p:grpSpPr>
      <p:sp>
        <p:nvSpPr>
          <p:cNvPr id="4" name="Tittel 3">
            <a:extLst>
              <a:ext uri="{FF2B5EF4-FFF2-40B4-BE49-F238E27FC236}">
                <a16:creationId xmlns:a16="http://schemas.microsoft.com/office/drawing/2014/main" id="{D44AD2AD-03BD-6334-C87A-2B4111941331}"/>
              </a:ext>
            </a:extLst>
          </p:cNvPr>
          <p:cNvSpPr>
            <a:spLocks noGrp="1"/>
          </p:cNvSpPr>
          <p:nvPr>
            <p:ph type="title"/>
          </p:nvPr>
        </p:nvSpPr>
        <p:spPr/>
        <p:txBody>
          <a:bodyPr/>
          <a:lstStyle/>
          <a:p>
            <a:r>
              <a:rPr lang="nb-NO" dirty="0" err="1"/>
              <a:t>Current</a:t>
            </a:r>
            <a:r>
              <a:rPr lang="nb-NO" dirty="0"/>
              <a:t> </a:t>
            </a:r>
            <a:r>
              <a:rPr lang="nb-NO" dirty="0" err="1"/>
              <a:t>challenges</a:t>
            </a:r>
            <a:r>
              <a:rPr lang="nb-NO" dirty="0"/>
              <a:t>:</a:t>
            </a:r>
            <a:br>
              <a:rPr lang="nb-NO" dirty="0"/>
            </a:br>
            <a:r>
              <a:rPr lang="nb-NO" dirty="0"/>
              <a:t>a </a:t>
            </a:r>
            <a:r>
              <a:rPr lang="nb-NO" dirty="0" err="1"/>
              <a:t>variety</a:t>
            </a:r>
            <a:r>
              <a:rPr lang="nb-NO" dirty="0"/>
              <a:t> </a:t>
            </a:r>
            <a:r>
              <a:rPr lang="nb-NO" dirty="0" err="1"/>
              <a:t>of</a:t>
            </a:r>
            <a:r>
              <a:rPr lang="nb-NO" dirty="0"/>
              <a:t> </a:t>
            </a:r>
            <a:r>
              <a:rPr lang="nb-NO" dirty="0" err="1"/>
              <a:t>political</a:t>
            </a:r>
            <a:r>
              <a:rPr lang="nb-NO" dirty="0"/>
              <a:t> </a:t>
            </a:r>
            <a:r>
              <a:rPr lang="nb-NO" dirty="0" err="1"/>
              <a:t>documents</a:t>
            </a:r>
            <a:endParaRPr lang="nb-NO" dirty="0"/>
          </a:p>
        </p:txBody>
      </p:sp>
      <p:pic>
        <p:nvPicPr>
          <p:cNvPr id="7" name="Bilde 6">
            <a:extLst>
              <a:ext uri="{FF2B5EF4-FFF2-40B4-BE49-F238E27FC236}">
                <a16:creationId xmlns:a16="http://schemas.microsoft.com/office/drawing/2014/main" id="{79040066-E81F-4894-7B17-15781A8C5862}"/>
              </a:ext>
            </a:extLst>
          </p:cNvPr>
          <p:cNvPicPr>
            <a:picLocks noChangeAspect="1"/>
          </p:cNvPicPr>
          <p:nvPr/>
        </p:nvPicPr>
        <p:blipFill>
          <a:blip r:embed="rId2"/>
          <a:stretch>
            <a:fillRect/>
          </a:stretch>
        </p:blipFill>
        <p:spPr>
          <a:xfrm>
            <a:off x="667472" y="2117700"/>
            <a:ext cx="2796686" cy="3816546"/>
          </a:xfrm>
          <a:prstGeom prst="rect">
            <a:avLst/>
          </a:prstGeom>
        </p:spPr>
      </p:pic>
      <p:pic>
        <p:nvPicPr>
          <p:cNvPr id="9" name="Bilde 8">
            <a:extLst>
              <a:ext uri="{FF2B5EF4-FFF2-40B4-BE49-F238E27FC236}">
                <a16:creationId xmlns:a16="http://schemas.microsoft.com/office/drawing/2014/main" id="{B3799A8A-BCD2-2D60-A16D-BB2CDBC368BC}"/>
              </a:ext>
            </a:extLst>
          </p:cNvPr>
          <p:cNvPicPr>
            <a:picLocks noChangeAspect="1"/>
          </p:cNvPicPr>
          <p:nvPr/>
        </p:nvPicPr>
        <p:blipFill>
          <a:blip r:embed="rId3"/>
          <a:stretch>
            <a:fillRect/>
          </a:stretch>
        </p:blipFill>
        <p:spPr>
          <a:xfrm>
            <a:off x="1135995" y="1710848"/>
            <a:ext cx="2980480" cy="4235824"/>
          </a:xfrm>
          <a:prstGeom prst="rect">
            <a:avLst/>
          </a:prstGeom>
        </p:spPr>
      </p:pic>
      <p:pic>
        <p:nvPicPr>
          <p:cNvPr id="11" name="Bilde 10">
            <a:extLst>
              <a:ext uri="{FF2B5EF4-FFF2-40B4-BE49-F238E27FC236}">
                <a16:creationId xmlns:a16="http://schemas.microsoft.com/office/drawing/2014/main" id="{A8BB54C8-C556-8773-E45B-0A52605F0A6B}"/>
              </a:ext>
            </a:extLst>
          </p:cNvPr>
          <p:cNvPicPr>
            <a:picLocks noChangeAspect="1"/>
          </p:cNvPicPr>
          <p:nvPr/>
        </p:nvPicPr>
        <p:blipFill>
          <a:blip r:embed="rId4"/>
          <a:stretch>
            <a:fillRect/>
          </a:stretch>
        </p:blipFill>
        <p:spPr>
          <a:xfrm>
            <a:off x="2026808" y="1702967"/>
            <a:ext cx="2921999" cy="4251586"/>
          </a:xfrm>
          <a:prstGeom prst="rect">
            <a:avLst/>
          </a:prstGeom>
        </p:spPr>
      </p:pic>
      <p:pic>
        <p:nvPicPr>
          <p:cNvPr id="13" name="Bilde 12">
            <a:extLst>
              <a:ext uri="{FF2B5EF4-FFF2-40B4-BE49-F238E27FC236}">
                <a16:creationId xmlns:a16="http://schemas.microsoft.com/office/drawing/2014/main" id="{AFB51896-6BC9-2B99-ED23-C94B576873E7}"/>
              </a:ext>
            </a:extLst>
          </p:cNvPr>
          <p:cNvPicPr>
            <a:picLocks noChangeAspect="1"/>
          </p:cNvPicPr>
          <p:nvPr/>
        </p:nvPicPr>
        <p:blipFill>
          <a:blip r:embed="rId5"/>
          <a:stretch>
            <a:fillRect/>
          </a:stretch>
        </p:blipFill>
        <p:spPr>
          <a:xfrm>
            <a:off x="3187726" y="2000358"/>
            <a:ext cx="2796686" cy="4051229"/>
          </a:xfrm>
          <a:prstGeom prst="rect">
            <a:avLst/>
          </a:prstGeom>
        </p:spPr>
      </p:pic>
      <p:pic>
        <p:nvPicPr>
          <p:cNvPr id="15" name="Bilde 14">
            <a:extLst>
              <a:ext uri="{FF2B5EF4-FFF2-40B4-BE49-F238E27FC236}">
                <a16:creationId xmlns:a16="http://schemas.microsoft.com/office/drawing/2014/main" id="{B446ACF6-B306-E3DE-1876-F8785144065F}"/>
              </a:ext>
            </a:extLst>
          </p:cNvPr>
          <p:cNvPicPr>
            <a:picLocks noChangeAspect="1"/>
          </p:cNvPicPr>
          <p:nvPr/>
        </p:nvPicPr>
        <p:blipFill>
          <a:blip r:embed="rId6"/>
          <a:stretch>
            <a:fillRect/>
          </a:stretch>
        </p:blipFill>
        <p:spPr>
          <a:xfrm>
            <a:off x="4089818" y="1689925"/>
            <a:ext cx="2988787" cy="4277670"/>
          </a:xfrm>
          <a:prstGeom prst="rect">
            <a:avLst/>
          </a:prstGeom>
        </p:spPr>
      </p:pic>
      <p:pic>
        <p:nvPicPr>
          <p:cNvPr id="17" name="Bilde 16">
            <a:extLst>
              <a:ext uri="{FF2B5EF4-FFF2-40B4-BE49-F238E27FC236}">
                <a16:creationId xmlns:a16="http://schemas.microsoft.com/office/drawing/2014/main" id="{BB15ECE9-B57F-4350-1924-08C92AD1BC37}"/>
              </a:ext>
            </a:extLst>
          </p:cNvPr>
          <p:cNvPicPr>
            <a:picLocks noChangeAspect="1"/>
          </p:cNvPicPr>
          <p:nvPr/>
        </p:nvPicPr>
        <p:blipFill>
          <a:blip r:embed="rId7"/>
          <a:stretch>
            <a:fillRect/>
          </a:stretch>
        </p:blipFill>
        <p:spPr>
          <a:xfrm>
            <a:off x="5375315" y="1869359"/>
            <a:ext cx="2839992" cy="4077313"/>
          </a:xfrm>
          <a:prstGeom prst="rect">
            <a:avLst/>
          </a:prstGeom>
        </p:spPr>
      </p:pic>
      <p:pic>
        <p:nvPicPr>
          <p:cNvPr id="19" name="Bilde 18">
            <a:extLst>
              <a:ext uri="{FF2B5EF4-FFF2-40B4-BE49-F238E27FC236}">
                <a16:creationId xmlns:a16="http://schemas.microsoft.com/office/drawing/2014/main" id="{CB17F24F-FBB7-D29F-A1A5-9D5294377E02}"/>
              </a:ext>
            </a:extLst>
          </p:cNvPr>
          <p:cNvPicPr>
            <a:picLocks noChangeAspect="1"/>
          </p:cNvPicPr>
          <p:nvPr/>
        </p:nvPicPr>
        <p:blipFill>
          <a:blip r:embed="rId8"/>
          <a:stretch>
            <a:fillRect/>
          </a:stretch>
        </p:blipFill>
        <p:spPr>
          <a:xfrm>
            <a:off x="6423569" y="1920848"/>
            <a:ext cx="2839992" cy="4046747"/>
          </a:xfrm>
          <a:prstGeom prst="rect">
            <a:avLst/>
          </a:prstGeom>
        </p:spPr>
      </p:pic>
      <p:pic>
        <p:nvPicPr>
          <p:cNvPr id="21" name="Bilde 20">
            <a:extLst>
              <a:ext uri="{FF2B5EF4-FFF2-40B4-BE49-F238E27FC236}">
                <a16:creationId xmlns:a16="http://schemas.microsoft.com/office/drawing/2014/main" id="{2E34DCB7-8948-02D8-C61C-8A3535C70D88}"/>
              </a:ext>
            </a:extLst>
          </p:cNvPr>
          <p:cNvPicPr>
            <a:picLocks noChangeAspect="1"/>
          </p:cNvPicPr>
          <p:nvPr/>
        </p:nvPicPr>
        <p:blipFill>
          <a:blip r:embed="rId9"/>
          <a:stretch>
            <a:fillRect/>
          </a:stretch>
        </p:blipFill>
        <p:spPr>
          <a:xfrm>
            <a:off x="7861124" y="1920848"/>
            <a:ext cx="2831461" cy="4032392"/>
          </a:xfrm>
          <a:prstGeom prst="rect">
            <a:avLst/>
          </a:prstGeom>
        </p:spPr>
      </p:pic>
      <p:sp>
        <p:nvSpPr>
          <p:cNvPr id="22" name="TekstSylinder 21">
            <a:extLst>
              <a:ext uri="{FF2B5EF4-FFF2-40B4-BE49-F238E27FC236}">
                <a16:creationId xmlns:a16="http://schemas.microsoft.com/office/drawing/2014/main" id="{14B5317A-548B-DAA5-5033-02CB02E5B731}"/>
              </a:ext>
            </a:extLst>
          </p:cNvPr>
          <p:cNvSpPr txBox="1"/>
          <p:nvPr/>
        </p:nvSpPr>
        <p:spPr>
          <a:xfrm>
            <a:off x="6465526" y="4217313"/>
            <a:ext cx="5373966" cy="923330"/>
          </a:xfrm>
          <a:prstGeom prst="rect">
            <a:avLst/>
          </a:prstGeom>
          <a:solidFill>
            <a:srgbClr val="92D050"/>
          </a:solidFill>
        </p:spPr>
        <p:txBody>
          <a:bodyPr wrap="square" rtlCol="0">
            <a:spAutoFit/>
          </a:bodyPr>
          <a:lstStyle/>
          <a:p>
            <a:r>
              <a:rPr lang="nb-NO" b="1" dirty="0" err="1"/>
              <a:t>Work</a:t>
            </a:r>
            <a:r>
              <a:rPr lang="nb-NO" b="1" dirty="0"/>
              <a:t> in progress in </a:t>
            </a:r>
            <a:r>
              <a:rPr lang="nb-NO" b="1" dirty="0" err="1"/>
              <a:t>the</a:t>
            </a:r>
            <a:r>
              <a:rPr lang="nb-NO" b="1" dirty="0"/>
              <a:t> Ministry </a:t>
            </a:r>
            <a:r>
              <a:rPr lang="nb-NO" b="1" dirty="0" err="1"/>
              <a:t>of</a:t>
            </a:r>
            <a:r>
              <a:rPr lang="nb-NO" b="1" dirty="0"/>
              <a:t> </a:t>
            </a:r>
            <a:r>
              <a:rPr lang="nb-NO" b="1" dirty="0" err="1"/>
              <a:t>Culture</a:t>
            </a:r>
            <a:r>
              <a:rPr lang="nb-NO" b="1" dirty="0"/>
              <a:t> for</a:t>
            </a:r>
          </a:p>
          <a:p>
            <a:pPr marL="285750" indent="-285750">
              <a:buFontTx/>
              <a:buChar char="-"/>
            </a:pPr>
            <a:r>
              <a:rPr lang="nb-NO" b="1" dirty="0"/>
              <a:t>Reading </a:t>
            </a:r>
            <a:r>
              <a:rPr lang="nb-NO" b="1" dirty="0" err="1"/>
              <a:t>promotion</a:t>
            </a:r>
            <a:r>
              <a:rPr lang="nb-NO" b="1" dirty="0"/>
              <a:t> </a:t>
            </a:r>
            <a:r>
              <a:rPr lang="nb-NO" b="1" dirty="0" err="1"/>
              <a:t>strategy</a:t>
            </a:r>
            <a:r>
              <a:rPr lang="nb-NO" b="1" dirty="0"/>
              <a:t> for adults</a:t>
            </a:r>
          </a:p>
          <a:p>
            <a:pPr marL="285750" indent="-285750">
              <a:buFontTx/>
              <a:buChar char="-"/>
            </a:pPr>
            <a:r>
              <a:rPr lang="nb-NO" b="1" dirty="0" err="1"/>
              <a:t>Strategy</a:t>
            </a:r>
            <a:r>
              <a:rPr lang="nb-NO" b="1" dirty="0"/>
              <a:t> for </a:t>
            </a:r>
            <a:r>
              <a:rPr lang="nb-NO" b="1" dirty="0" err="1"/>
              <a:t>cultural</a:t>
            </a:r>
            <a:r>
              <a:rPr lang="nb-NO" b="1" dirty="0"/>
              <a:t> arenas</a:t>
            </a:r>
          </a:p>
        </p:txBody>
      </p:sp>
    </p:spTree>
    <p:extLst>
      <p:ext uri="{BB962C8B-B14F-4D97-AF65-F5344CB8AC3E}">
        <p14:creationId xmlns:p14="http://schemas.microsoft.com/office/powerpoint/2010/main" val="3041168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15FC6-C684-2B21-CC96-B6B9E2A8BC86}"/>
            </a:ext>
          </a:extLst>
        </p:cNvPr>
        <p:cNvGrpSpPr/>
        <p:nvPr/>
      </p:nvGrpSpPr>
      <p:grpSpPr>
        <a:xfrm>
          <a:off x="0" y="0"/>
          <a:ext cx="0" cy="0"/>
          <a:chOff x="0" y="0"/>
          <a:chExt cx="0" cy="0"/>
        </a:xfrm>
      </p:grpSpPr>
      <p:sp>
        <p:nvSpPr>
          <p:cNvPr id="4" name="Tittel 3">
            <a:extLst>
              <a:ext uri="{FF2B5EF4-FFF2-40B4-BE49-F238E27FC236}">
                <a16:creationId xmlns:a16="http://schemas.microsoft.com/office/drawing/2014/main" id="{6AD9F3AA-7A5A-BD99-3524-ABD7933E77BA}"/>
              </a:ext>
            </a:extLst>
          </p:cNvPr>
          <p:cNvSpPr>
            <a:spLocks noGrp="1"/>
          </p:cNvSpPr>
          <p:nvPr>
            <p:ph type="title"/>
          </p:nvPr>
        </p:nvSpPr>
        <p:spPr>
          <a:xfrm>
            <a:off x="590400" y="365125"/>
            <a:ext cx="11044800" cy="1324800"/>
          </a:xfrm>
        </p:spPr>
        <p:txBody>
          <a:bodyPr anchor="b">
            <a:normAutofit/>
          </a:bodyPr>
          <a:lstStyle/>
          <a:p>
            <a:r>
              <a:rPr lang="en-US" dirty="0"/>
              <a:t>New professional council appointed</a:t>
            </a:r>
            <a:endParaRPr lang="nb-NO" dirty="0"/>
          </a:p>
        </p:txBody>
      </p:sp>
      <p:sp>
        <p:nvSpPr>
          <p:cNvPr id="2" name="Plassholder for tekst 1">
            <a:extLst>
              <a:ext uri="{FF2B5EF4-FFF2-40B4-BE49-F238E27FC236}">
                <a16:creationId xmlns:a16="http://schemas.microsoft.com/office/drawing/2014/main" id="{A5E907E6-D8A3-081E-EE0C-AE52FB6C1B01}"/>
              </a:ext>
            </a:extLst>
          </p:cNvPr>
          <p:cNvSpPr>
            <a:spLocks noGrp="1"/>
          </p:cNvSpPr>
          <p:nvPr>
            <p:ph sz="half" idx="1"/>
          </p:nvPr>
        </p:nvSpPr>
        <p:spPr>
          <a:xfrm>
            <a:off x="912284" y="2133601"/>
            <a:ext cx="5232400" cy="3992563"/>
          </a:xfrm>
        </p:spPr>
        <p:txBody>
          <a:bodyPr>
            <a:normAutofit/>
          </a:bodyPr>
          <a:lstStyle/>
          <a:p>
            <a:r>
              <a:rPr lang="en-US" sz="1500" dirty="0"/>
              <a:t>The Professional Council will </a:t>
            </a:r>
            <a:r>
              <a:rPr lang="en-US" sz="1500" b="1" dirty="0"/>
              <a:t>supplement the expertise in the National Library</a:t>
            </a:r>
            <a:r>
              <a:rPr lang="en-US" sz="1500" dirty="0"/>
              <a:t> with user perspectives and perspectives from the library field. The purpose is to </a:t>
            </a:r>
            <a:r>
              <a:rPr lang="en-US" sz="1500" b="1" dirty="0"/>
              <a:t>ensure a broad and sound decision-making basis </a:t>
            </a:r>
            <a:r>
              <a:rPr lang="en-US" sz="1500" dirty="0"/>
              <a:t>for the management of the National Library.</a:t>
            </a:r>
            <a:endParaRPr lang="nb-NO" sz="1500" dirty="0"/>
          </a:p>
          <a:p>
            <a:r>
              <a:rPr lang="en-US" sz="1500" dirty="0"/>
              <a:t>The Professional Council shall be an advisory body and contribute to the National Library </a:t>
            </a:r>
            <a:r>
              <a:rPr lang="en-US" sz="1500" b="1" dirty="0"/>
              <a:t>maintaining a good, regular and coordinated dialogue </a:t>
            </a:r>
            <a:r>
              <a:rPr lang="en-US" sz="1500" dirty="0"/>
              <a:t>with the libraries and to good contact between user organizations and the National Library.</a:t>
            </a:r>
            <a:endParaRPr lang="nb-NO" sz="1500" dirty="0"/>
          </a:p>
          <a:p>
            <a:r>
              <a:rPr lang="en-US" sz="1500" dirty="0"/>
              <a:t>The Professional Council consists of </a:t>
            </a:r>
            <a:r>
              <a:rPr lang="en-US" sz="1500" b="1" dirty="0"/>
              <a:t>15 permanent members</a:t>
            </a:r>
            <a:r>
              <a:rPr lang="en-US" sz="1500" dirty="0"/>
              <a:t> appointed by the National Librarian.</a:t>
            </a:r>
            <a:endParaRPr lang="nb-NO" sz="1500" dirty="0"/>
          </a:p>
          <a:p>
            <a:r>
              <a:rPr lang="en-US" sz="1500" dirty="0"/>
              <a:t>The Council is appointed for </a:t>
            </a:r>
            <a:r>
              <a:rPr lang="en-US" sz="1500" b="1" dirty="0"/>
              <a:t>four years</a:t>
            </a:r>
            <a:r>
              <a:rPr lang="en-US" sz="1500" dirty="0"/>
              <a:t>.</a:t>
            </a:r>
            <a:endParaRPr lang="nb-NO" sz="1500" dirty="0"/>
          </a:p>
          <a:p>
            <a:r>
              <a:rPr lang="en-US" sz="1500" dirty="0"/>
              <a:t>First meeting </a:t>
            </a:r>
            <a:r>
              <a:rPr lang="en-US" sz="1500" b="1" dirty="0"/>
              <a:t>October 2026</a:t>
            </a:r>
            <a:r>
              <a:rPr lang="en-US" sz="1500" dirty="0"/>
              <a:t>.</a:t>
            </a:r>
            <a:endParaRPr lang="nb-NO" sz="1500" dirty="0"/>
          </a:p>
          <a:p>
            <a:endParaRPr lang="nb-NO" sz="1500" dirty="0"/>
          </a:p>
        </p:txBody>
      </p:sp>
      <p:pic>
        <p:nvPicPr>
          <p:cNvPr id="5" name="Bilde 4">
            <a:extLst>
              <a:ext uri="{FF2B5EF4-FFF2-40B4-BE49-F238E27FC236}">
                <a16:creationId xmlns:a16="http://schemas.microsoft.com/office/drawing/2014/main" id="{729A0FCB-5D55-402C-124B-31837FB86E2F}"/>
              </a:ext>
            </a:extLst>
          </p:cNvPr>
          <p:cNvPicPr>
            <a:picLocks noChangeAspect="1"/>
          </p:cNvPicPr>
          <p:nvPr/>
        </p:nvPicPr>
        <p:blipFill>
          <a:blip r:embed="rId2"/>
          <a:srcRect l="12719" r="13862"/>
          <a:stretch>
            <a:fillRect/>
          </a:stretch>
        </p:blipFill>
        <p:spPr>
          <a:xfrm>
            <a:off x="6347885" y="2133601"/>
            <a:ext cx="5234516" cy="3992563"/>
          </a:xfrm>
          <a:prstGeom prst="rect">
            <a:avLst/>
          </a:prstGeom>
          <a:noFill/>
        </p:spPr>
      </p:pic>
    </p:spTree>
    <p:extLst>
      <p:ext uri="{BB962C8B-B14F-4D97-AF65-F5344CB8AC3E}">
        <p14:creationId xmlns:p14="http://schemas.microsoft.com/office/powerpoint/2010/main" val="22205311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D2AA6-5EA4-00B6-D17A-41CCE2AEC775}"/>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540D2AAC-FD45-C27D-D53C-D288667DC7F6}"/>
              </a:ext>
            </a:extLst>
          </p:cNvPr>
          <p:cNvSpPr>
            <a:spLocks noGrp="1"/>
          </p:cNvSpPr>
          <p:nvPr>
            <p:ph type="body" sz="quarter" idx="12"/>
          </p:nvPr>
        </p:nvSpPr>
        <p:spPr/>
        <p:txBody>
          <a:bodyPr>
            <a:normAutofit lnSpcReduction="10000"/>
          </a:bodyPr>
          <a:lstStyle/>
          <a:p>
            <a:r>
              <a:rPr lang="en-US" dirty="0"/>
              <a:t>Our experience demonstrates the importance of a clear national strategy</a:t>
            </a:r>
            <a:endParaRPr lang="nb-NO" dirty="0"/>
          </a:p>
          <a:p>
            <a:r>
              <a:rPr lang="en-US" dirty="0"/>
              <a:t>The combination of national infrastructure and local innovation has proven effective</a:t>
            </a:r>
            <a:endParaRPr lang="nb-NO" dirty="0"/>
          </a:p>
          <a:p>
            <a:r>
              <a:rPr lang="en-US" dirty="0"/>
              <a:t>The role of the National Library has been to create conditions that allow local libraries to focus on people, communities, learning, reading, </a:t>
            </a:r>
            <a:r>
              <a:rPr lang="en-US"/>
              <a:t>and democracy</a:t>
            </a:r>
            <a:endParaRPr lang="nb-NO" dirty="0"/>
          </a:p>
          <a:p>
            <a:endParaRPr lang="nb-NO" dirty="0"/>
          </a:p>
        </p:txBody>
      </p:sp>
      <p:sp>
        <p:nvSpPr>
          <p:cNvPr id="3" name="Undertittel 2">
            <a:extLst>
              <a:ext uri="{FF2B5EF4-FFF2-40B4-BE49-F238E27FC236}">
                <a16:creationId xmlns:a16="http://schemas.microsoft.com/office/drawing/2014/main" id="{A77E9C98-E981-7A7F-E48E-5D1CDE90A2C4}"/>
              </a:ext>
            </a:extLst>
          </p:cNvPr>
          <p:cNvSpPr>
            <a:spLocks noGrp="1"/>
          </p:cNvSpPr>
          <p:nvPr>
            <p:ph type="subTitle" idx="1"/>
          </p:nvPr>
        </p:nvSpPr>
        <p:spPr/>
        <p:txBody>
          <a:bodyPr>
            <a:normAutofit fontScale="92500" lnSpcReduction="10000"/>
          </a:bodyPr>
          <a:lstStyle/>
          <a:p>
            <a:endParaRPr lang="nb-NO"/>
          </a:p>
        </p:txBody>
      </p:sp>
      <p:sp>
        <p:nvSpPr>
          <p:cNvPr id="4" name="Tittel 3">
            <a:extLst>
              <a:ext uri="{FF2B5EF4-FFF2-40B4-BE49-F238E27FC236}">
                <a16:creationId xmlns:a16="http://schemas.microsoft.com/office/drawing/2014/main" id="{81751644-2C73-327B-876B-279C58F450CE}"/>
              </a:ext>
            </a:extLst>
          </p:cNvPr>
          <p:cNvSpPr>
            <a:spLocks noGrp="1"/>
          </p:cNvSpPr>
          <p:nvPr>
            <p:ph type="title"/>
          </p:nvPr>
        </p:nvSpPr>
        <p:spPr/>
        <p:txBody>
          <a:bodyPr/>
          <a:lstStyle/>
          <a:p>
            <a:r>
              <a:rPr lang="nb-NO" dirty="0" err="1"/>
              <a:t>Some</a:t>
            </a:r>
            <a:r>
              <a:rPr lang="nb-NO" dirty="0"/>
              <a:t> final </a:t>
            </a:r>
            <a:r>
              <a:rPr lang="nb-NO" dirty="0" err="1"/>
              <a:t>observations</a:t>
            </a:r>
            <a:endParaRPr lang="nb-NO" dirty="0"/>
          </a:p>
        </p:txBody>
      </p:sp>
    </p:spTree>
    <p:extLst>
      <p:ext uri="{BB962C8B-B14F-4D97-AF65-F5344CB8AC3E}">
        <p14:creationId xmlns:p14="http://schemas.microsoft.com/office/powerpoint/2010/main" val="13862969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91376-1F2E-849A-E783-FB4F18C9B530}"/>
            </a:ext>
          </a:extLst>
        </p:cNvPr>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321128D-F99B-52B7-00E1-B361D8A2B345}"/>
              </a:ext>
            </a:extLst>
          </p:cNvPr>
          <p:cNvSpPr>
            <a:spLocks noGrp="1"/>
          </p:cNvSpPr>
          <p:nvPr>
            <p:ph type="body" sz="quarter" idx="12"/>
          </p:nvPr>
        </p:nvSpPr>
        <p:spPr/>
        <p:txBody>
          <a:bodyPr>
            <a:normAutofit lnSpcReduction="10000"/>
          </a:bodyPr>
          <a:lstStyle/>
          <a:p>
            <a:pPr marL="0" indent="0">
              <a:buNone/>
            </a:pPr>
            <a:r>
              <a:rPr lang="en-US" dirty="0"/>
              <a:t>Arne Gundersen, Senior Adviser</a:t>
            </a:r>
            <a:endParaRPr lang="nb-NO" dirty="0"/>
          </a:p>
          <a:p>
            <a:pPr marL="0" indent="0">
              <a:buNone/>
            </a:pPr>
            <a:r>
              <a:rPr lang="en-US" dirty="0"/>
              <a:t>National Library</a:t>
            </a:r>
            <a:endParaRPr lang="nb-NO" dirty="0"/>
          </a:p>
          <a:p>
            <a:pPr marL="0" indent="0">
              <a:buNone/>
            </a:pPr>
            <a:r>
              <a:rPr lang="en-US" dirty="0"/>
              <a:t>PB 2674 Solli, N-0203 Oslo, Norway</a:t>
            </a:r>
          </a:p>
          <a:p>
            <a:pPr marL="0" indent="0">
              <a:buNone/>
            </a:pPr>
            <a:r>
              <a:rPr lang="nb-NO" dirty="0"/>
              <a:t>Arne.Gundersen@nb.no</a:t>
            </a:r>
          </a:p>
          <a:p>
            <a:pPr marL="0" indent="0">
              <a:buNone/>
            </a:pPr>
            <a:r>
              <a:rPr lang="en-US" dirty="0"/>
              <a:t>Tel. 47 </a:t>
            </a:r>
            <a:r>
              <a:rPr lang="nb-NO" dirty="0"/>
              <a:t>9743 7692</a:t>
            </a:r>
          </a:p>
          <a:p>
            <a:pPr marL="0" indent="0">
              <a:buNone/>
            </a:pPr>
            <a:r>
              <a:rPr lang="nb-NO" dirty="0">
                <a:hlinkClick r:id="rId2"/>
              </a:rPr>
              <a:t>www.bibliotekutvikling.no</a:t>
            </a:r>
            <a:endParaRPr lang="nb-NO" dirty="0"/>
          </a:p>
          <a:p>
            <a:endParaRPr lang="nb-NO" dirty="0"/>
          </a:p>
          <a:p>
            <a:endParaRPr lang="nb-NO" dirty="0"/>
          </a:p>
        </p:txBody>
      </p:sp>
      <p:sp>
        <p:nvSpPr>
          <p:cNvPr id="4" name="Tittel 3">
            <a:extLst>
              <a:ext uri="{FF2B5EF4-FFF2-40B4-BE49-F238E27FC236}">
                <a16:creationId xmlns:a16="http://schemas.microsoft.com/office/drawing/2014/main" id="{94C840CD-1250-5B86-6220-DA1D47078E48}"/>
              </a:ext>
            </a:extLst>
          </p:cNvPr>
          <p:cNvSpPr>
            <a:spLocks noGrp="1"/>
          </p:cNvSpPr>
          <p:nvPr>
            <p:ph type="title"/>
          </p:nvPr>
        </p:nvSpPr>
        <p:spPr/>
        <p:txBody>
          <a:bodyPr/>
          <a:lstStyle/>
          <a:p>
            <a:r>
              <a:rPr lang="nb-NO" dirty="0" err="1"/>
              <a:t>Thank</a:t>
            </a:r>
            <a:r>
              <a:rPr lang="nb-NO" dirty="0"/>
              <a:t> </a:t>
            </a:r>
            <a:r>
              <a:rPr lang="nb-NO" dirty="0" err="1"/>
              <a:t>you</a:t>
            </a:r>
            <a:r>
              <a:rPr lang="nb-NO" dirty="0"/>
              <a:t> for </a:t>
            </a:r>
            <a:r>
              <a:rPr lang="nb-NO" dirty="0" err="1"/>
              <a:t>your</a:t>
            </a:r>
            <a:r>
              <a:rPr lang="nb-NO" dirty="0"/>
              <a:t> </a:t>
            </a:r>
            <a:r>
              <a:rPr lang="nb-NO" dirty="0" err="1"/>
              <a:t>attention</a:t>
            </a:r>
            <a:r>
              <a:rPr lang="nb-NO" dirty="0"/>
              <a:t>!</a:t>
            </a:r>
          </a:p>
        </p:txBody>
      </p:sp>
    </p:spTree>
    <p:extLst>
      <p:ext uri="{BB962C8B-B14F-4D97-AF65-F5344CB8AC3E}">
        <p14:creationId xmlns:p14="http://schemas.microsoft.com/office/powerpoint/2010/main" val="698467964"/>
      </p:ext>
    </p:extLst>
  </p:cSld>
  <p:clrMapOvr>
    <a:masterClrMapping/>
  </p:clrMapOvr>
</p:sld>
</file>

<file path=ppt/theme/theme1.xml><?xml version="1.0" encoding="utf-8"?>
<a:theme xmlns:a="http://schemas.openxmlformats.org/drawingml/2006/main" name="NB lys">
  <a:themeElements>
    <a:clrScheme name="Egendefinert 9">
      <a:dk1>
        <a:srgbClr val="000000"/>
      </a:dk1>
      <a:lt1>
        <a:srgbClr val="FFFFFF"/>
      </a:lt1>
      <a:dk2>
        <a:srgbClr val="212121"/>
      </a:dk2>
      <a:lt2>
        <a:srgbClr val="FFFFFF"/>
      </a:lt2>
      <a:accent1>
        <a:srgbClr val="0563C1"/>
      </a:accent1>
      <a:accent2>
        <a:srgbClr val="A7B1B9"/>
      </a:accent2>
      <a:accent3>
        <a:srgbClr val="BF8634"/>
      </a:accent3>
      <a:accent4>
        <a:srgbClr val="669AC5"/>
      </a:accent4>
      <a:accent5>
        <a:srgbClr val="9A515E"/>
      </a:accent5>
      <a:accent6>
        <a:srgbClr val="02A2B3"/>
      </a:accent6>
      <a:hlink>
        <a:srgbClr val="0563C1"/>
      </a:hlink>
      <a:folHlink>
        <a:srgbClr val="BF863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dk1">
            <a:shade val="50000"/>
          </a:schemeClr>
        </a:lnRef>
        <a:fillRef idx="1">
          <a:schemeClr val="dk1"/>
        </a:fillRef>
        <a:effectRef idx="0">
          <a:schemeClr val="dk1"/>
        </a:effectRef>
        <a:fontRef idx="minor">
          <a:schemeClr val="lt1"/>
        </a:fontRef>
      </a:style>
    </a:spDef>
  </a:objectDefaults>
  <a:extraClrSchemeLst/>
  <a:extLst>
    <a:ext uri="{05A4C25C-085E-4340-85A3-A5531E510DB2}">
      <thm15:themeFamily xmlns:thm15="http://schemas.microsoft.com/office/thememl/2012/main" name="NB_Lys_no" id="{588F08AB-662A-4BEA-A3C0-328B187EB6BF}" vid="{FB9489F3-E91E-432E-B58B-738A9033FCE2}"/>
    </a:ext>
  </a:extLst>
</a:theme>
</file>

<file path=ppt/theme/theme2.xml><?xml version="1.0" encoding="utf-8"?>
<a:theme xmlns:a="http://schemas.openxmlformats.org/drawingml/2006/main" name="PRESENTASJON">
  <a:themeElements>
    <a:clrScheme name="Egendefinert 1">
      <a:dk1>
        <a:srgbClr val="515350"/>
      </a:dk1>
      <a:lt1>
        <a:srgbClr val="FFFFFF"/>
      </a:lt1>
      <a:dk2>
        <a:srgbClr val="F26649"/>
      </a:dk2>
      <a:lt2>
        <a:srgbClr val="E7E6E6"/>
      </a:lt2>
      <a:accent1>
        <a:srgbClr val="71C3B3"/>
      </a:accent1>
      <a:accent2>
        <a:srgbClr val="1C7CA1"/>
      </a:accent2>
      <a:accent3>
        <a:srgbClr val="FCF7BA"/>
      </a:accent3>
      <a:accent4>
        <a:srgbClr val="FCE164"/>
      </a:accent4>
      <a:accent5>
        <a:srgbClr val="F15F5B"/>
      </a:accent5>
      <a:accent6>
        <a:srgbClr val="515350"/>
      </a:accent6>
      <a:hlink>
        <a:srgbClr val="F26649"/>
      </a:hlink>
      <a:folHlink>
        <a:srgbClr val="E22244"/>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_MAL_2025_endringsdokumentet" id="{8A1EFF72-757B-D74D-9497-880665DD5034}" vid="{FFC67424-047A-EC46-8088-24FC1C342B6F}"/>
    </a:ext>
  </a:extLst>
</a:theme>
</file>

<file path=ppt/theme/theme3.xml><?xml version="1.0" encoding="utf-8"?>
<a:theme xmlns:a="http://schemas.openxmlformats.org/drawingml/2006/main" name="RAPPORT">
  <a:themeElements>
    <a:clrScheme name="Egendefinert 1">
      <a:dk1>
        <a:srgbClr val="515350"/>
      </a:dk1>
      <a:lt1>
        <a:srgbClr val="FFFFFF"/>
      </a:lt1>
      <a:dk2>
        <a:srgbClr val="F26649"/>
      </a:dk2>
      <a:lt2>
        <a:srgbClr val="E7E6E6"/>
      </a:lt2>
      <a:accent1>
        <a:srgbClr val="71C3B3"/>
      </a:accent1>
      <a:accent2>
        <a:srgbClr val="1C7CA1"/>
      </a:accent2>
      <a:accent3>
        <a:srgbClr val="FCF7BA"/>
      </a:accent3>
      <a:accent4>
        <a:srgbClr val="FCE164"/>
      </a:accent4>
      <a:accent5>
        <a:srgbClr val="F15F5B"/>
      </a:accent5>
      <a:accent6>
        <a:srgbClr val="515350"/>
      </a:accent6>
      <a:hlink>
        <a:srgbClr val="F26649"/>
      </a:hlink>
      <a:folHlink>
        <a:srgbClr val="E2224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_MAL_2025_endringsdokumentet" id="{8A1EFF72-757B-D74D-9497-880665DD5034}" vid="{BC44819F-76AC-C747-91C8-75D91EE0533D}"/>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8141E5FAFD87D469AEE6EFD62BCAEF7" ma:contentTypeVersion="12" ma:contentTypeDescription="Create a new document." ma:contentTypeScope="" ma:versionID="8d3b2fee4e1f6e89ffac5b3779b43f8f">
  <xsd:schema xmlns:xsd="http://www.w3.org/2001/XMLSchema" xmlns:xs="http://www.w3.org/2001/XMLSchema" xmlns:p="http://schemas.microsoft.com/office/2006/metadata/properties" xmlns:ns2="599e637c-f160-4825-aaba-d1435af33799" xmlns:ns3="db36636e-fb3f-4515-a1fa-a3b684c937a2" targetNamespace="http://schemas.microsoft.com/office/2006/metadata/properties" ma:root="true" ma:fieldsID="fe0c7a13af120d38f0d7978f04492719" ns2:_="" ns3:_="">
    <xsd:import namespace="599e637c-f160-4825-aaba-d1435af33799"/>
    <xsd:import namespace="db36636e-fb3f-4515-a1fa-a3b684c937a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9e637c-f160-4825-aaba-d1435af337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1fcebc8-c32b-4d40-8d21-7602f8e3c09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b36636e-fb3f-4515-a1fa-a3b684c937a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c499b10-c8bf-4b9b-8b77-7550abf2aa33}" ma:internalName="TaxCatchAll" ma:showField="CatchAllData" ma:web="db36636e-fb3f-4515-a1fa-a3b684c937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b36636e-fb3f-4515-a1fa-a3b684c937a2"/>
    <lcf76f155ced4ddcb4097134ff3c332f xmlns="599e637c-f160-4825-aaba-d1435af3379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C3E0E91-E6D0-4E78-8BEA-F400F0F272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99e637c-f160-4825-aaba-d1435af33799"/>
    <ds:schemaRef ds:uri="db36636e-fb3f-4515-a1fa-a3b684c937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E3BCE8-4AC2-4010-8B8C-04E9D48FC72A}">
  <ds:schemaRefs>
    <ds:schemaRef ds:uri="http://www.w3.org/XML/1998/namespace"/>
    <ds:schemaRef ds:uri="http://purl.org/dc/elements/1.1/"/>
    <ds:schemaRef ds:uri="http://schemas.microsoft.com/office/2006/documentManagement/types"/>
    <ds:schemaRef ds:uri="http://purl.org/dc/terms/"/>
    <ds:schemaRef ds:uri="http://schemas.microsoft.com/office/infopath/2007/PartnerControls"/>
    <ds:schemaRef ds:uri="http://purl.org/dc/dcmitype/"/>
    <ds:schemaRef ds:uri="599e637c-f160-4825-aaba-d1435af33799"/>
    <ds:schemaRef ds:uri="http://schemas.openxmlformats.org/package/2006/metadata/core-properties"/>
    <ds:schemaRef ds:uri="db36636e-fb3f-4515-a1fa-a3b684c937a2"/>
    <ds:schemaRef ds:uri="http://schemas.microsoft.com/office/2006/metadata/properties"/>
  </ds:schemaRefs>
</ds:datastoreItem>
</file>

<file path=customXml/itemProps3.xml><?xml version="1.0" encoding="utf-8"?>
<ds:datastoreItem xmlns:ds="http://schemas.openxmlformats.org/officeDocument/2006/customXml" ds:itemID="{7143C530-8ABA-49F2-9DB5-4F27AD19B8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NB_Lys_no</Template>
  <TotalTime>1733</TotalTime>
  <Words>4672</Words>
  <Application>Microsoft Office PowerPoint</Application>
  <PresentationFormat>Widescreen</PresentationFormat>
  <Paragraphs>438</Paragraphs>
  <Slides>73</Slides>
  <Notes>2</Notes>
  <HiddenSlides>0</HiddenSlides>
  <MMClips>0</MMClips>
  <ScaleCrop>false</ScaleCrop>
  <HeadingPairs>
    <vt:vector size="6" baseType="variant">
      <vt:variant>
        <vt:lpstr>Brukte skrifter</vt:lpstr>
      </vt:variant>
      <vt:variant>
        <vt:i4>8</vt:i4>
      </vt:variant>
      <vt:variant>
        <vt:lpstr>Tema</vt:lpstr>
      </vt:variant>
      <vt:variant>
        <vt:i4>3</vt:i4>
      </vt:variant>
      <vt:variant>
        <vt:lpstr>Lysbildetitler</vt:lpstr>
      </vt:variant>
      <vt:variant>
        <vt:i4>73</vt:i4>
      </vt:variant>
    </vt:vector>
  </HeadingPairs>
  <TitlesOfParts>
    <vt:vector size="84" baseType="lpstr">
      <vt:lpstr>ＭＳ Ｐゴシック</vt:lpstr>
      <vt:lpstr>Aptos</vt:lpstr>
      <vt:lpstr>Arial</vt:lpstr>
      <vt:lpstr>Calibri</vt:lpstr>
      <vt:lpstr>Century Gothic</vt:lpstr>
      <vt:lpstr>Courier New</vt:lpstr>
      <vt:lpstr>Georgia</vt:lpstr>
      <vt:lpstr>Times New Roman</vt:lpstr>
      <vt:lpstr>NB lys</vt:lpstr>
      <vt:lpstr>PRESENTASJON</vt:lpstr>
      <vt:lpstr>RAPPORT</vt:lpstr>
      <vt:lpstr>   Norwegian national library strategies 2015-2025</vt:lpstr>
      <vt:lpstr>Content</vt:lpstr>
      <vt:lpstr>Timeline</vt:lpstr>
      <vt:lpstr>National Library of Norway</vt:lpstr>
      <vt:lpstr>Organization chart</vt:lpstr>
      <vt:lpstr>Communcation and Library Policy Section –main tasks</vt:lpstr>
      <vt:lpstr>Web site – Bibliotekutvikling.no</vt:lpstr>
      <vt:lpstr>The landscape of public  libraries in Norway</vt:lpstr>
      <vt:lpstr>Timeline</vt:lpstr>
      <vt:lpstr>National library policy - background</vt:lpstr>
      <vt:lpstr>Libraries - Knowledge Commons, Meeting Place and Cultural Arena in a Digital Age – White Paper (2009)</vt:lpstr>
      <vt:lpstr>Libraries - Knowledge Commons, Meeting Place and Cultural Arena in a Digital Age – White Paper (2009)</vt:lpstr>
      <vt:lpstr>Timeline</vt:lpstr>
      <vt:lpstr>National library mandate</vt:lpstr>
      <vt:lpstr>Timeline</vt:lpstr>
      <vt:lpstr>Public Library Act -  Statutory objectives (§1) as of 1 Jan 2014</vt:lpstr>
      <vt:lpstr>Norwegian houses of literature …</vt:lpstr>
      <vt:lpstr>PowerPoint-presentasjon</vt:lpstr>
      <vt:lpstr>Challenges 2013/2014</vt:lpstr>
      <vt:lpstr>Strategy process launched</vt:lpstr>
      <vt:lpstr>Survey of library use 2015</vt:lpstr>
      <vt:lpstr>Timeline</vt:lpstr>
      <vt:lpstr>Drammen library, August 2015</vt:lpstr>
      <vt:lpstr>New funding scheme</vt:lpstr>
      <vt:lpstr>Four main areas – 23 actions</vt:lpstr>
      <vt:lpstr>1. The National Library of Norway’s role as a developer</vt:lpstr>
      <vt:lpstr>PowerPoint-presentasjon</vt:lpstr>
      <vt:lpstr>PowerPoint-presentasjon</vt:lpstr>
      <vt:lpstr>PowerPoint-presentasjon</vt:lpstr>
      <vt:lpstr>Main message of the strategy</vt:lpstr>
      <vt:lpstr>A new model for allocating project and development funding 2015-2018</vt:lpstr>
      <vt:lpstr>Arena development - results</vt:lpstr>
      <vt:lpstr>Evaluation Library Strategy 2015-2018</vt:lpstr>
      <vt:lpstr>Evaluation Library Strategy 2015-2018</vt:lpstr>
      <vt:lpstr>State Budget 2019: New library strategy</vt:lpstr>
      <vt:lpstr>Timeline</vt:lpstr>
      <vt:lpstr>Furuset Library, Oslo – September 2019 </vt:lpstr>
      <vt:lpstr>National Library Strategy 2020-2023</vt:lpstr>
      <vt:lpstr>Three lines – 25 actions</vt:lpstr>
      <vt:lpstr>PowerPoint-presentasjon</vt:lpstr>
      <vt:lpstr>PowerPoint-presentasjon</vt:lpstr>
      <vt:lpstr>PowerPoint-presentasjon</vt:lpstr>
      <vt:lpstr>PowerPoint-presentasjon</vt:lpstr>
      <vt:lpstr>Adjusted model for project and development funding 2020-2023</vt:lpstr>
      <vt:lpstr>2020: COVID strikes!</vt:lpstr>
      <vt:lpstr>Timeline</vt:lpstr>
      <vt:lpstr>Expanded national strategy for libraries – through 2025</vt:lpstr>
      <vt:lpstr>Expanded national strategy for libraries – through 2025 – three main areas</vt:lpstr>
      <vt:lpstr>Expanded national strategy for libraries – through 2025 – 20 actions</vt:lpstr>
      <vt:lpstr>1.     1. Dissemination</vt:lpstr>
      <vt:lpstr>1.     2. Cooperation and development</vt:lpstr>
      <vt:lpstr>1.     3. Infrastructure</vt:lpstr>
      <vt:lpstr>Active dissemination - results</vt:lpstr>
      <vt:lpstr>Infrastructure – results</vt:lpstr>
      <vt:lpstr>Timeline</vt:lpstr>
      <vt:lpstr>PowerPoint-presentasjon</vt:lpstr>
      <vt:lpstr>Knowledge of the national strategy</vt:lpstr>
      <vt:lpstr>The importance of the strategy </vt:lpstr>
      <vt:lpstr>The relevance of the strategy</vt:lpstr>
      <vt:lpstr>PowerPoint-presentasjon</vt:lpstr>
      <vt:lpstr>The strategy’s impact on priorities and work </vt:lpstr>
      <vt:lpstr>The strategy’s impact on priorities and work </vt:lpstr>
      <vt:lpstr>The strategy as a tool for visibility and impact </vt:lpstr>
      <vt:lpstr>The National Library's role as a development actor </vt:lpstr>
      <vt:lpstr>To sum up what libraries report</vt:lpstr>
      <vt:lpstr>Opinion of the population  </vt:lpstr>
      <vt:lpstr>Library visits 2019-2025</vt:lpstr>
      <vt:lpstr>Library loans 2019-2025</vt:lpstr>
      <vt:lpstr>Gaming revenue funds</vt:lpstr>
      <vt:lpstr>Current challenges: a variety of political documents</vt:lpstr>
      <vt:lpstr>New professional council appointed</vt:lpstr>
      <vt:lpstr>Some final observations</vt:lpstr>
      <vt:lpstr>Thank you for your attention!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Arne Gundersen</dc:creator>
  <cp:keywords/>
  <dc:description/>
  <cp:lastModifiedBy>Arne Gundersen</cp:lastModifiedBy>
  <cp:revision>3</cp:revision>
  <cp:lastPrinted>2026-09-10T05:09:50Z</cp:lastPrinted>
  <dcterms:created xsi:type="dcterms:W3CDTF">2026-09-07T05:30:31Z</dcterms:created>
  <dcterms:modified xsi:type="dcterms:W3CDTF">2026-09-11T13:38:25Z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0x01010028141E5FAFD87D469AEE6EFD62BCAEF7</vt:lpwstr>
  </property>
</Properties>
</file>