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9"/>
  </p:notesMasterIdLst>
  <p:sldIdLst>
    <p:sldId id="259" r:id="rId5"/>
    <p:sldId id="802" r:id="rId6"/>
    <p:sldId id="868" r:id="rId7"/>
    <p:sldId id="867" r:id="rId8"/>
    <p:sldId id="869" r:id="rId9"/>
    <p:sldId id="871" r:id="rId10"/>
    <p:sldId id="875" r:id="rId11"/>
    <p:sldId id="876" r:id="rId12"/>
    <p:sldId id="870" r:id="rId13"/>
    <p:sldId id="877" r:id="rId14"/>
    <p:sldId id="865" r:id="rId15"/>
    <p:sldId id="872" r:id="rId16"/>
    <p:sldId id="878" r:id="rId17"/>
    <p:sldId id="873" r:id="rId18"/>
    <p:sldId id="874" r:id="rId19"/>
    <p:sldId id="879" r:id="rId20"/>
    <p:sldId id="880" r:id="rId21"/>
    <p:sldId id="882" r:id="rId22"/>
    <p:sldId id="883" r:id="rId23"/>
    <p:sldId id="884" r:id="rId24"/>
    <p:sldId id="886" r:id="rId25"/>
    <p:sldId id="885" r:id="rId26"/>
    <p:sldId id="887" r:id="rId27"/>
    <p:sldId id="863" r:id="rId2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6DF"/>
    <a:srgbClr val="E0D9D2"/>
    <a:srgbClr val="FFFFFF"/>
    <a:srgbClr val="BF8634"/>
    <a:srgbClr val="A7B1B9"/>
    <a:srgbClr val="328089"/>
    <a:srgbClr val="9A515E"/>
    <a:srgbClr val="0057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ddels stil 2 – uthev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Mørk stil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Mørk stil 1 – utheving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Lys stil 2 – utheving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Lys stil 2 – uthevin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ys stil 2 – utheving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ys stil 2 – utheving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ys stil 2 – utheving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04" autoAdjust="0"/>
  </p:normalViewPr>
  <p:slideViewPr>
    <p:cSldViewPr snapToGrid="0">
      <p:cViewPr varScale="1">
        <p:scale>
          <a:sx n="120" d="100"/>
          <a:sy n="120" d="100"/>
        </p:scale>
        <p:origin x="234" y="90"/>
      </p:cViewPr>
      <p:guideLst/>
    </p:cSldViewPr>
  </p:slideViewPr>
  <p:outlineViewPr>
    <p:cViewPr>
      <p:scale>
        <a:sx n="33" d="100"/>
        <a:sy n="33" d="100"/>
      </p:scale>
      <p:origin x="0" y="-652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ne Gundersen" userId="4c30a0c1-c301-4484-9420-11765475a33c" providerId="ADAL" clId="{1B7FCDC7-8E3E-485B-A950-23E0CC1A116D}"/>
    <pc:docChg chg="undo custSel addSld delSld modSld sldOrd">
      <pc:chgData name="Arne Gundersen" userId="4c30a0c1-c301-4484-9420-11765475a33c" providerId="ADAL" clId="{1B7FCDC7-8E3E-485B-A950-23E0CC1A116D}" dt="2026-09-11T15:15:14.045" v="317" actId="20577"/>
      <pc:docMkLst>
        <pc:docMk/>
      </pc:docMkLst>
      <pc:sldChg chg="modSp mod">
        <pc:chgData name="Arne Gundersen" userId="4c30a0c1-c301-4484-9420-11765475a33c" providerId="ADAL" clId="{1B7FCDC7-8E3E-485B-A950-23E0CC1A116D}" dt="2026-09-11T14:19:09.560" v="170" actId="20577"/>
        <pc:sldMkLst>
          <pc:docMk/>
          <pc:sldMk cId="1768957936" sldId="802"/>
        </pc:sldMkLst>
        <pc:spChg chg="mod">
          <ac:chgData name="Arne Gundersen" userId="4c30a0c1-c301-4484-9420-11765475a33c" providerId="ADAL" clId="{1B7FCDC7-8E3E-485B-A950-23E0CC1A116D}" dt="2026-09-11T14:19:09.560" v="170" actId="20577"/>
          <ac:spMkLst>
            <pc:docMk/>
            <pc:sldMk cId="1768957936" sldId="802"/>
            <ac:spMk id="3" creationId="{66B77386-35FA-613E-E5C6-7555662282AD}"/>
          </ac:spMkLst>
        </pc:spChg>
      </pc:sldChg>
      <pc:sldChg chg="modSp mod">
        <pc:chgData name="Arne Gundersen" userId="4c30a0c1-c301-4484-9420-11765475a33c" providerId="ADAL" clId="{1B7FCDC7-8E3E-485B-A950-23E0CC1A116D}" dt="2026-09-11T14:23:38.696" v="224" actId="20577"/>
        <pc:sldMkLst>
          <pc:docMk/>
          <pc:sldMk cId="3205974697" sldId="867"/>
        </pc:sldMkLst>
        <pc:graphicFrameChg chg="mod modGraphic">
          <ac:chgData name="Arne Gundersen" userId="4c30a0c1-c301-4484-9420-11765475a33c" providerId="ADAL" clId="{1B7FCDC7-8E3E-485B-A950-23E0CC1A116D}" dt="2026-09-11T14:23:38.696" v="224" actId="20577"/>
          <ac:graphicFrameMkLst>
            <pc:docMk/>
            <pc:sldMk cId="3205974697" sldId="867"/>
            <ac:graphicFrameMk id="4" creationId="{06B2DB21-84FD-0DA2-80FF-CF4399602333}"/>
          </ac:graphicFrameMkLst>
        </pc:graphicFrameChg>
      </pc:sldChg>
      <pc:sldChg chg="modSp mod ord">
        <pc:chgData name="Arne Gundersen" userId="4c30a0c1-c301-4484-9420-11765475a33c" providerId="ADAL" clId="{1B7FCDC7-8E3E-485B-A950-23E0CC1A116D}" dt="2026-09-11T14:20:49.799" v="220" actId="20577"/>
        <pc:sldMkLst>
          <pc:docMk/>
          <pc:sldMk cId="336294687" sldId="868"/>
        </pc:sldMkLst>
        <pc:spChg chg="mod">
          <ac:chgData name="Arne Gundersen" userId="4c30a0c1-c301-4484-9420-11765475a33c" providerId="ADAL" clId="{1B7FCDC7-8E3E-485B-A950-23E0CC1A116D}" dt="2026-09-11T14:20:49.799" v="220" actId="20577"/>
          <ac:spMkLst>
            <pc:docMk/>
            <pc:sldMk cId="336294687" sldId="868"/>
            <ac:spMk id="3" creationId="{94B03225-1945-8488-A340-020446ED78D2}"/>
          </ac:spMkLst>
        </pc:spChg>
      </pc:sldChg>
      <pc:sldChg chg="modSp mod">
        <pc:chgData name="Arne Gundersen" userId="4c30a0c1-c301-4484-9420-11765475a33c" providerId="ADAL" clId="{1B7FCDC7-8E3E-485B-A950-23E0CC1A116D}" dt="2026-09-11T06:46:13.695" v="92" actId="1076"/>
        <pc:sldMkLst>
          <pc:docMk/>
          <pc:sldMk cId="1981697085" sldId="870"/>
        </pc:sldMkLst>
        <pc:spChg chg="mod">
          <ac:chgData name="Arne Gundersen" userId="4c30a0c1-c301-4484-9420-11765475a33c" providerId="ADAL" clId="{1B7FCDC7-8E3E-485B-A950-23E0CC1A116D}" dt="2026-09-11T06:46:10.844" v="91" actId="1076"/>
          <ac:spMkLst>
            <pc:docMk/>
            <pc:sldMk cId="1981697085" sldId="870"/>
            <ac:spMk id="3" creationId="{34B19919-4ECD-0D73-B7E8-9FA368C658C7}"/>
          </ac:spMkLst>
        </pc:spChg>
        <pc:spChg chg="mod">
          <ac:chgData name="Arne Gundersen" userId="4c30a0c1-c301-4484-9420-11765475a33c" providerId="ADAL" clId="{1B7FCDC7-8E3E-485B-A950-23E0CC1A116D}" dt="2026-09-11T06:46:13.695" v="92" actId="1076"/>
          <ac:spMkLst>
            <pc:docMk/>
            <pc:sldMk cId="1981697085" sldId="870"/>
            <ac:spMk id="5" creationId="{9168F685-D935-3F9E-0781-A3D2CBC106D1}"/>
          </ac:spMkLst>
        </pc:spChg>
      </pc:sldChg>
      <pc:sldChg chg="addSp modSp mod">
        <pc:chgData name="Arne Gundersen" userId="4c30a0c1-c301-4484-9420-11765475a33c" providerId="ADAL" clId="{1B7FCDC7-8E3E-485B-A950-23E0CC1A116D}" dt="2026-09-11T06:49:45.734" v="109" actId="14100"/>
        <pc:sldMkLst>
          <pc:docMk/>
          <pc:sldMk cId="4214702757" sldId="872"/>
        </pc:sldMkLst>
        <pc:spChg chg="mod">
          <ac:chgData name="Arne Gundersen" userId="4c30a0c1-c301-4484-9420-11765475a33c" providerId="ADAL" clId="{1B7FCDC7-8E3E-485B-A950-23E0CC1A116D}" dt="2026-09-11T06:48:04.611" v="97" actId="14100"/>
          <ac:spMkLst>
            <pc:docMk/>
            <pc:sldMk cId="4214702757" sldId="872"/>
            <ac:spMk id="3" creationId="{8CE9D9E2-B65B-C2C4-5BF7-8294D3AD10E0}"/>
          </ac:spMkLst>
        </pc:spChg>
        <pc:picChg chg="add mod">
          <ac:chgData name="Arne Gundersen" userId="4c30a0c1-c301-4484-9420-11765475a33c" providerId="ADAL" clId="{1B7FCDC7-8E3E-485B-A950-23E0CC1A116D}" dt="2026-09-11T06:48:18.717" v="101" actId="1076"/>
          <ac:picMkLst>
            <pc:docMk/>
            <pc:sldMk cId="4214702757" sldId="872"/>
            <ac:picMk id="5" creationId="{021E8B25-4E41-FA86-F3CB-E9A7EE65F7CD}"/>
          </ac:picMkLst>
        </pc:picChg>
        <pc:picChg chg="add mod">
          <ac:chgData name="Arne Gundersen" userId="4c30a0c1-c301-4484-9420-11765475a33c" providerId="ADAL" clId="{1B7FCDC7-8E3E-485B-A950-23E0CC1A116D}" dt="2026-09-11T06:49:29.591" v="106" actId="14100"/>
          <ac:picMkLst>
            <pc:docMk/>
            <pc:sldMk cId="4214702757" sldId="872"/>
            <ac:picMk id="8" creationId="{43C2048D-A465-7550-D3D5-2068CF541DBF}"/>
          </ac:picMkLst>
        </pc:picChg>
        <pc:picChg chg="add mod">
          <ac:chgData name="Arne Gundersen" userId="4c30a0c1-c301-4484-9420-11765475a33c" providerId="ADAL" clId="{1B7FCDC7-8E3E-485B-A950-23E0CC1A116D}" dt="2026-09-11T06:49:45.734" v="109" actId="14100"/>
          <ac:picMkLst>
            <pc:docMk/>
            <pc:sldMk cId="4214702757" sldId="872"/>
            <ac:picMk id="10" creationId="{5D92BCDE-E729-4748-31E1-4416F66E8CB9}"/>
          </ac:picMkLst>
        </pc:picChg>
      </pc:sldChg>
      <pc:sldChg chg="modSp mod">
        <pc:chgData name="Arne Gundersen" userId="4c30a0c1-c301-4484-9420-11765475a33c" providerId="ADAL" clId="{1B7FCDC7-8E3E-485B-A950-23E0CC1A116D}" dt="2026-09-11T06:51:07.672" v="118" actId="113"/>
        <pc:sldMkLst>
          <pc:docMk/>
          <pc:sldMk cId="1488437426" sldId="874"/>
        </pc:sldMkLst>
        <pc:spChg chg="mod">
          <ac:chgData name="Arne Gundersen" userId="4c30a0c1-c301-4484-9420-11765475a33c" providerId="ADAL" clId="{1B7FCDC7-8E3E-485B-A950-23E0CC1A116D}" dt="2026-09-11T06:51:07.672" v="118" actId="113"/>
          <ac:spMkLst>
            <pc:docMk/>
            <pc:sldMk cId="1488437426" sldId="874"/>
            <ac:spMk id="3" creationId="{6F6D645F-54A1-B619-04FC-129019DFDF52}"/>
          </ac:spMkLst>
        </pc:spChg>
      </pc:sldChg>
      <pc:sldChg chg="modSp mod">
        <pc:chgData name="Arne Gundersen" userId="4c30a0c1-c301-4484-9420-11765475a33c" providerId="ADAL" clId="{1B7FCDC7-8E3E-485B-A950-23E0CC1A116D}" dt="2026-09-11T06:43:45.521" v="47" actId="20577"/>
        <pc:sldMkLst>
          <pc:docMk/>
          <pc:sldMk cId="1835909988" sldId="875"/>
        </pc:sldMkLst>
        <pc:spChg chg="mod">
          <ac:chgData name="Arne Gundersen" userId="4c30a0c1-c301-4484-9420-11765475a33c" providerId="ADAL" clId="{1B7FCDC7-8E3E-485B-A950-23E0CC1A116D}" dt="2026-09-11T06:43:45.521" v="47" actId="20577"/>
          <ac:spMkLst>
            <pc:docMk/>
            <pc:sldMk cId="1835909988" sldId="875"/>
            <ac:spMk id="3" creationId="{226B74C2-52C5-7CC8-7349-046550C17158}"/>
          </ac:spMkLst>
        </pc:spChg>
      </pc:sldChg>
      <pc:sldChg chg="modSp mod">
        <pc:chgData name="Arne Gundersen" userId="4c30a0c1-c301-4484-9420-11765475a33c" providerId="ADAL" clId="{1B7FCDC7-8E3E-485B-A950-23E0CC1A116D}" dt="2026-09-11T06:46:01.468" v="90" actId="20577"/>
        <pc:sldMkLst>
          <pc:docMk/>
          <pc:sldMk cId="2605299939" sldId="876"/>
        </pc:sldMkLst>
        <pc:spChg chg="mod">
          <ac:chgData name="Arne Gundersen" userId="4c30a0c1-c301-4484-9420-11765475a33c" providerId="ADAL" clId="{1B7FCDC7-8E3E-485B-A950-23E0CC1A116D}" dt="2026-09-11T06:46:01.468" v="90" actId="20577"/>
          <ac:spMkLst>
            <pc:docMk/>
            <pc:sldMk cId="2605299939" sldId="876"/>
            <ac:spMk id="2" creationId="{34D43E04-0A96-2871-BA63-9CEF71A8FD2B}"/>
          </ac:spMkLst>
        </pc:spChg>
        <pc:spChg chg="mod">
          <ac:chgData name="Arne Gundersen" userId="4c30a0c1-c301-4484-9420-11765475a33c" providerId="ADAL" clId="{1B7FCDC7-8E3E-485B-A950-23E0CC1A116D}" dt="2026-09-11T06:44:36.915" v="66" actId="114"/>
          <ac:spMkLst>
            <pc:docMk/>
            <pc:sldMk cId="2605299939" sldId="876"/>
            <ac:spMk id="4" creationId="{0DFCB7FD-F044-AE86-A077-DAA986534A79}"/>
          </ac:spMkLst>
        </pc:spChg>
      </pc:sldChg>
      <pc:sldChg chg="add">
        <pc:chgData name="Arne Gundersen" userId="4c30a0c1-c301-4484-9420-11765475a33c" providerId="ADAL" clId="{1B7FCDC7-8E3E-485B-A950-23E0CC1A116D}" dt="2026-09-11T14:53:10.346" v="226"/>
        <pc:sldMkLst>
          <pc:docMk/>
          <pc:sldMk cId="936712091" sldId="878"/>
        </pc:sldMkLst>
      </pc:sldChg>
      <pc:sldChg chg="del">
        <pc:chgData name="Arne Gundersen" userId="4c30a0c1-c301-4484-9420-11765475a33c" providerId="ADAL" clId="{1B7FCDC7-8E3E-485B-A950-23E0CC1A116D}" dt="2026-09-11T14:53:06.672" v="225" actId="2696"/>
        <pc:sldMkLst>
          <pc:docMk/>
          <pc:sldMk cId="3083101729" sldId="878"/>
        </pc:sldMkLst>
      </pc:sldChg>
      <pc:sldChg chg="modSp mod">
        <pc:chgData name="Arne Gundersen" userId="4c30a0c1-c301-4484-9420-11765475a33c" providerId="ADAL" clId="{1B7FCDC7-8E3E-485B-A950-23E0CC1A116D}" dt="2026-09-11T06:52:14.378" v="125" actId="113"/>
        <pc:sldMkLst>
          <pc:docMk/>
          <pc:sldMk cId="2237762493" sldId="882"/>
        </pc:sldMkLst>
        <pc:spChg chg="mod">
          <ac:chgData name="Arne Gundersen" userId="4c30a0c1-c301-4484-9420-11765475a33c" providerId="ADAL" clId="{1B7FCDC7-8E3E-485B-A950-23E0CC1A116D}" dt="2026-09-11T06:52:14.378" v="125" actId="113"/>
          <ac:spMkLst>
            <pc:docMk/>
            <pc:sldMk cId="2237762493" sldId="882"/>
            <ac:spMk id="3" creationId="{26B3A1A0-B5AB-97B8-FD42-098B4FCE0312}"/>
          </ac:spMkLst>
        </pc:spChg>
      </pc:sldChg>
      <pc:sldChg chg="addSp modSp mod">
        <pc:chgData name="Arne Gundersen" userId="4c30a0c1-c301-4484-9420-11765475a33c" providerId="ADAL" clId="{1B7FCDC7-8E3E-485B-A950-23E0CC1A116D}" dt="2026-09-11T06:55:49.067" v="145" actId="1076"/>
        <pc:sldMkLst>
          <pc:docMk/>
          <pc:sldMk cId="4204920445" sldId="885"/>
        </pc:sldMkLst>
        <pc:spChg chg="mod">
          <ac:chgData name="Arne Gundersen" userId="4c30a0c1-c301-4484-9420-11765475a33c" providerId="ADAL" clId="{1B7FCDC7-8E3E-485B-A950-23E0CC1A116D}" dt="2026-09-11T06:54:47.729" v="136" actId="313"/>
          <ac:spMkLst>
            <pc:docMk/>
            <pc:sldMk cId="4204920445" sldId="885"/>
            <ac:spMk id="2" creationId="{63F11E7D-ED8F-5980-1815-83DE2FCC4E4D}"/>
          </ac:spMkLst>
        </pc:spChg>
        <pc:spChg chg="add mod">
          <ac:chgData name="Arne Gundersen" userId="4c30a0c1-c301-4484-9420-11765475a33c" providerId="ADAL" clId="{1B7FCDC7-8E3E-485B-A950-23E0CC1A116D}" dt="2026-09-11T06:55:49.067" v="145" actId="1076"/>
          <ac:spMkLst>
            <pc:docMk/>
            <pc:sldMk cId="4204920445" sldId="885"/>
            <ac:spMk id="6" creationId="{0F38B05F-6F7A-DAC2-B026-741B6663FF52}"/>
          </ac:spMkLst>
        </pc:spChg>
        <pc:picChg chg="add mod">
          <ac:chgData name="Arne Gundersen" userId="4c30a0c1-c301-4484-9420-11765475a33c" providerId="ADAL" clId="{1B7FCDC7-8E3E-485B-A950-23E0CC1A116D}" dt="2026-09-11T06:54:55.303" v="138" actId="1076"/>
          <ac:picMkLst>
            <pc:docMk/>
            <pc:sldMk cId="4204920445" sldId="885"/>
            <ac:picMk id="4" creationId="{7032F4A0-7EC2-84D7-E056-C9D789C8811A}"/>
          </ac:picMkLst>
        </pc:picChg>
      </pc:sldChg>
      <pc:sldChg chg="modSp add mod">
        <pc:chgData name="Arne Gundersen" userId="4c30a0c1-c301-4484-9420-11765475a33c" providerId="ADAL" clId="{1B7FCDC7-8E3E-485B-A950-23E0CC1A116D}" dt="2026-09-11T15:15:14.045" v="317" actId="20577"/>
        <pc:sldMkLst>
          <pc:docMk/>
          <pc:sldMk cId="3518812170" sldId="887"/>
        </pc:sldMkLst>
        <pc:spChg chg="mod">
          <ac:chgData name="Arne Gundersen" userId="4c30a0c1-c301-4484-9420-11765475a33c" providerId="ADAL" clId="{1B7FCDC7-8E3E-485B-A950-23E0CC1A116D}" dt="2026-09-11T15:15:14.045" v="317" actId="20577"/>
          <ac:spMkLst>
            <pc:docMk/>
            <pc:sldMk cId="3518812170" sldId="887"/>
            <ac:spMk id="2" creationId="{E73C554B-E2DC-E9D2-52C0-ED1B9C0B84B0}"/>
          </ac:spMkLst>
        </pc:spChg>
        <pc:spChg chg="mod">
          <ac:chgData name="Arne Gundersen" userId="4c30a0c1-c301-4484-9420-11765475a33c" providerId="ADAL" clId="{1B7FCDC7-8E3E-485B-A950-23E0CC1A116D}" dt="2026-09-11T15:10:31.990" v="253" actId="20577"/>
          <ac:spMkLst>
            <pc:docMk/>
            <pc:sldMk cId="3518812170" sldId="887"/>
            <ac:spMk id="4" creationId="{916EE892-C589-07B5-EE04-1A3D153320D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644BD1-2AD5-46F2-A63C-A0E673E70A0D}" type="doc">
      <dgm:prSet loTypeId="urn:microsoft.com/office/officeart/2024/layout/BulletTimeline" loCatId="time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CE092AC5-8330-48FA-8B71-3077A9AEFA44}">
      <dgm:prSet phldrT="Add an event"/>
      <dgm:spPr/>
      <dgm:t>
        <a:bodyPr/>
        <a:lstStyle/>
        <a:p>
          <a:pPr>
            <a:defRPr b="1"/>
          </a:pPr>
          <a:r>
            <a:rPr lang="nb-NO" dirty="0"/>
            <a:t>April 2023</a:t>
          </a:r>
        </a:p>
        <a:p>
          <a:pPr>
            <a:defRPr b="1"/>
          </a:pPr>
          <a:r>
            <a:rPr lang="nb-NO" dirty="0"/>
            <a:t>Plan for an OMC </a:t>
          </a:r>
          <a:r>
            <a:rPr lang="nb-NO" dirty="0" err="1"/>
            <a:t>group</a:t>
          </a:r>
          <a:r>
            <a:rPr lang="nb-NO" dirty="0"/>
            <a:t> </a:t>
          </a:r>
          <a:r>
            <a:rPr lang="nb-NO" dirty="0" err="1"/>
            <a:t>launched</a:t>
          </a:r>
          <a:r>
            <a:rPr lang="nb-NO" dirty="0"/>
            <a:t> at EBLIDA </a:t>
          </a:r>
          <a:r>
            <a:rPr lang="nb-NO" dirty="0" err="1"/>
            <a:t>conference</a:t>
          </a:r>
          <a:r>
            <a:rPr lang="nb-NO" dirty="0"/>
            <a:t> in Luxemburg</a:t>
          </a:r>
        </a:p>
      </dgm:t>
    </dgm:pt>
    <dgm:pt modelId="{DE1131E0-1F8F-4F1D-AE1F-B446E1B1E19D}" type="parTrans" cxnId="{ABB22DCC-F468-4172-9C81-C503BCC63BE7}">
      <dgm:prSet/>
      <dgm:spPr/>
      <dgm:t>
        <a:bodyPr/>
        <a:lstStyle/>
        <a:p>
          <a:endParaRPr lang="nb-NO"/>
        </a:p>
      </dgm:t>
    </dgm:pt>
    <dgm:pt modelId="{2F050B0C-9014-4448-AC88-20EEC2560B99}" type="sibTrans" cxnId="{ABB22DCC-F468-4172-9C81-C503BCC63BE7}">
      <dgm:prSet/>
      <dgm:spPr/>
      <dgm:t>
        <a:bodyPr/>
        <a:lstStyle/>
        <a:p>
          <a:endParaRPr lang="nb-NO"/>
        </a:p>
      </dgm:t>
    </dgm:pt>
    <dgm:pt modelId="{68052F30-FF41-4FD6-94FE-D7571A56854B}">
      <dgm:prSet phldrT="Write a description of the significance of this event" phldr="1"/>
      <dgm:spPr/>
      <dgm:t>
        <a:bodyPr/>
        <a:lstStyle/>
        <a:p>
          <a:endParaRPr lang="nb-NO" dirty="0"/>
        </a:p>
      </dgm:t>
    </dgm:pt>
    <dgm:pt modelId="{695746AF-27F0-4D6B-ABCE-8DD9B03CF1E7}" type="parTrans" cxnId="{35A18E4E-8AD3-44A6-831A-1751EEA95E47}">
      <dgm:prSet/>
      <dgm:spPr/>
      <dgm:t>
        <a:bodyPr/>
        <a:lstStyle/>
        <a:p>
          <a:endParaRPr lang="nb-NO"/>
        </a:p>
      </dgm:t>
    </dgm:pt>
    <dgm:pt modelId="{80DAD798-967E-41F0-82D3-FF26DD4A9231}" type="sibTrans" cxnId="{35A18E4E-8AD3-44A6-831A-1751EEA95E47}">
      <dgm:prSet/>
      <dgm:spPr/>
      <dgm:t>
        <a:bodyPr/>
        <a:lstStyle/>
        <a:p>
          <a:endParaRPr lang="nb-NO"/>
        </a:p>
      </dgm:t>
    </dgm:pt>
    <dgm:pt modelId="{905B2F26-7710-418C-AEFB-765435AFD076}">
      <dgm:prSet phldrT="Add an event"/>
      <dgm:spPr/>
      <dgm:t>
        <a:bodyPr/>
        <a:lstStyle/>
        <a:p>
          <a:pPr>
            <a:defRPr b="1"/>
          </a:pPr>
          <a:r>
            <a:rPr lang="nb-NO" dirty="0" err="1"/>
            <a:t>October</a:t>
          </a:r>
          <a:r>
            <a:rPr lang="nb-NO" dirty="0"/>
            <a:t> 2023</a:t>
          </a:r>
          <a:br>
            <a:rPr lang="nb-NO" dirty="0"/>
          </a:br>
          <a:r>
            <a:rPr lang="nb-NO" dirty="0" err="1"/>
            <a:t>Mandate</a:t>
          </a:r>
          <a:r>
            <a:rPr lang="nb-NO" dirty="0"/>
            <a:t> </a:t>
          </a:r>
          <a:r>
            <a:rPr lang="nb-NO" dirty="0" err="1"/>
            <a:t>decided</a:t>
          </a:r>
          <a:r>
            <a:rPr lang="nb-NO" dirty="0"/>
            <a:t> for OMC </a:t>
          </a:r>
          <a:r>
            <a:rPr lang="nb-NO" dirty="0" err="1"/>
            <a:t>group</a:t>
          </a:r>
          <a:endParaRPr lang="nb-NO" dirty="0"/>
        </a:p>
      </dgm:t>
    </dgm:pt>
    <dgm:pt modelId="{29D8DACC-9FF6-49E9-9A56-B5B4064DC343}" type="parTrans" cxnId="{A92A3661-51E3-413C-8378-22BEC698B9E0}">
      <dgm:prSet/>
      <dgm:spPr/>
      <dgm:t>
        <a:bodyPr/>
        <a:lstStyle/>
        <a:p>
          <a:endParaRPr lang="nb-NO"/>
        </a:p>
      </dgm:t>
    </dgm:pt>
    <dgm:pt modelId="{CF2F2904-97AA-4F12-AB00-7580F8EEA72F}" type="sibTrans" cxnId="{A92A3661-51E3-413C-8378-22BEC698B9E0}">
      <dgm:prSet/>
      <dgm:spPr/>
      <dgm:t>
        <a:bodyPr/>
        <a:lstStyle/>
        <a:p>
          <a:endParaRPr lang="nb-NO"/>
        </a:p>
      </dgm:t>
    </dgm:pt>
    <dgm:pt modelId="{DB21F644-7F51-4A69-8A9C-475DF9A80E17}">
      <dgm:prSet phldrT="Write a description of the significance of this event" phldr="1"/>
      <dgm:spPr/>
      <dgm:t>
        <a:bodyPr/>
        <a:lstStyle/>
        <a:p>
          <a:endParaRPr lang="nb-NO"/>
        </a:p>
      </dgm:t>
    </dgm:pt>
    <dgm:pt modelId="{B7081481-3924-4837-B31F-2BB1F5C9922D}" type="parTrans" cxnId="{87900388-DEC3-4F77-A650-E535284E3D4A}">
      <dgm:prSet/>
      <dgm:spPr/>
      <dgm:t>
        <a:bodyPr/>
        <a:lstStyle/>
        <a:p>
          <a:endParaRPr lang="nb-NO"/>
        </a:p>
      </dgm:t>
    </dgm:pt>
    <dgm:pt modelId="{150E5474-93F5-46C3-9BF5-64F79EE69A68}" type="sibTrans" cxnId="{87900388-DEC3-4F77-A650-E535284E3D4A}">
      <dgm:prSet/>
      <dgm:spPr/>
      <dgm:t>
        <a:bodyPr/>
        <a:lstStyle/>
        <a:p>
          <a:endParaRPr lang="nb-NO"/>
        </a:p>
      </dgm:t>
    </dgm:pt>
    <dgm:pt modelId="{450707B4-094A-43D3-8ED4-602FB746C112}">
      <dgm:prSet phldrT="Add an event"/>
      <dgm:spPr/>
      <dgm:t>
        <a:bodyPr/>
        <a:lstStyle/>
        <a:p>
          <a:pPr>
            <a:defRPr b="1"/>
          </a:pPr>
          <a:r>
            <a:rPr lang="nb-NO" dirty="0" err="1"/>
            <a:t>February</a:t>
          </a:r>
          <a:r>
            <a:rPr lang="nb-NO" dirty="0"/>
            <a:t> – June 2024</a:t>
          </a:r>
        </a:p>
        <a:p>
          <a:pPr>
            <a:defRPr b="1"/>
          </a:pPr>
          <a:r>
            <a:rPr lang="nb-NO" dirty="0"/>
            <a:t>OMC </a:t>
          </a:r>
          <a:r>
            <a:rPr lang="nb-NO" dirty="0" err="1"/>
            <a:t>group</a:t>
          </a:r>
          <a:r>
            <a:rPr lang="nb-NO" dirty="0"/>
            <a:t> </a:t>
          </a:r>
          <a:r>
            <a:rPr lang="nb-NO" dirty="0" err="1"/>
            <a:t>meetings</a:t>
          </a:r>
          <a:r>
            <a:rPr lang="nb-NO" dirty="0"/>
            <a:t> </a:t>
          </a:r>
          <a:r>
            <a:rPr lang="nb-NO" dirty="0" err="1"/>
            <a:t>without</a:t>
          </a:r>
          <a:r>
            <a:rPr lang="nb-NO" dirty="0"/>
            <a:t> </a:t>
          </a:r>
          <a:r>
            <a:rPr lang="nb-NO" dirty="0" err="1"/>
            <a:t>outside</a:t>
          </a:r>
          <a:r>
            <a:rPr lang="nb-NO" dirty="0"/>
            <a:t> EU </a:t>
          </a:r>
          <a:r>
            <a:rPr lang="nb-NO" dirty="0" err="1"/>
            <a:t>countries</a:t>
          </a:r>
          <a:r>
            <a:rPr lang="nb-NO" dirty="0"/>
            <a:t> </a:t>
          </a:r>
        </a:p>
      </dgm:t>
    </dgm:pt>
    <dgm:pt modelId="{061AB183-2B78-4FFC-B468-9F070B514AD2}" type="parTrans" cxnId="{5A0342F1-91B0-4AB7-8484-86998CC85EAD}">
      <dgm:prSet/>
      <dgm:spPr/>
      <dgm:t>
        <a:bodyPr/>
        <a:lstStyle/>
        <a:p>
          <a:endParaRPr lang="nb-NO"/>
        </a:p>
      </dgm:t>
    </dgm:pt>
    <dgm:pt modelId="{55DF15B1-9EC7-45E5-B6BA-43A9089278D5}" type="sibTrans" cxnId="{5A0342F1-91B0-4AB7-8484-86998CC85EAD}">
      <dgm:prSet/>
      <dgm:spPr/>
      <dgm:t>
        <a:bodyPr/>
        <a:lstStyle/>
        <a:p>
          <a:endParaRPr lang="nb-NO"/>
        </a:p>
      </dgm:t>
    </dgm:pt>
    <dgm:pt modelId="{367C8B05-0C63-4331-B377-53691635394C}">
      <dgm:prSet phldrT="Write a description of the significance of this event" phldr="1"/>
      <dgm:spPr/>
      <dgm:t>
        <a:bodyPr/>
        <a:lstStyle/>
        <a:p>
          <a:endParaRPr lang="nb-NO"/>
        </a:p>
      </dgm:t>
    </dgm:pt>
    <dgm:pt modelId="{9EBD8283-2A88-479B-A23C-34754FE051F8}" type="parTrans" cxnId="{53C9AF98-3D28-46FC-B901-7F66B52CE8C4}">
      <dgm:prSet/>
      <dgm:spPr/>
      <dgm:t>
        <a:bodyPr/>
        <a:lstStyle/>
        <a:p>
          <a:endParaRPr lang="nb-NO"/>
        </a:p>
      </dgm:t>
    </dgm:pt>
    <dgm:pt modelId="{FF9B062F-1980-4D66-AC4E-AB717E0B1D2F}" type="sibTrans" cxnId="{53C9AF98-3D28-46FC-B901-7F66B52CE8C4}">
      <dgm:prSet/>
      <dgm:spPr/>
      <dgm:t>
        <a:bodyPr/>
        <a:lstStyle/>
        <a:p>
          <a:endParaRPr lang="nb-NO"/>
        </a:p>
      </dgm:t>
    </dgm:pt>
    <dgm:pt modelId="{78F3F063-4BCD-40DD-878A-186644307BCD}">
      <dgm:prSet phldrT="Add an event"/>
      <dgm:spPr/>
      <dgm:t>
        <a:bodyPr/>
        <a:lstStyle/>
        <a:p>
          <a:pPr>
            <a:defRPr b="1"/>
          </a:pPr>
          <a:r>
            <a:rPr lang="nb-NO" dirty="0"/>
            <a:t>November 2024</a:t>
          </a:r>
        </a:p>
        <a:p>
          <a:pPr>
            <a:defRPr b="1"/>
          </a:pPr>
          <a:r>
            <a:rPr lang="nb-NO" dirty="0"/>
            <a:t>Third OMC </a:t>
          </a:r>
          <a:r>
            <a:rPr lang="nb-NO" dirty="0" err="1"/>
            <a:t>group</a:t>
          </a:r>
          <a:r>
            <a:rPr lang="nb-NO" dirty="0"/>
            <a:t> </a:t>
          </a:r>
          <a:r>
            <a:rPr lang="nb-NO" dirty="0" err="1"/>
            <a:t>meeting</a:t>
          </a:r>
          <a:r>
            <a:rPr lang="nb-NO" dirty="0"/>
            <a:t> (Norway observer)</a:t>
          </a:r>
        </a:p>
      </dgm:t>
    </dgm:pt>
    <dgm:pt modelId="{894C3D90-70B7-4F55-8BDA-B75A65072328}" type="parTrans" cxnId="{2D572242-F003-4B34-AACB-8A28906263B3}">
      <dgm:prSet/>
      <dgm:spPr/>
      <dgm:t>
        <a:bodyPr/>
        <a:lstStyle/>
        <a:p>
          <a:endParaRPr lang="nb-NO"/>
        </a:p>
      </dgm:t>
    </dgm:pt>
    <dgm:pt modelId="{2A37F5C6-B4C5-4375-A8BE-FE2BFD879B8D}" type="sibTrans" cxnId="{2D572242-F003-4B34-AACB-8A28906263B3}">
      <dgm:prSet/>
      <dgm:spPr/>
      <dgm:t>
        <a:bodyPr/>
        <a:lstStyle/>
        <a:p>
          <a:endParaRPr lang="nb-NO"/>
        </a:p>
      </dgm:t>
    </dgm:pt>
    <dgm:pt modelId="{8B4441A6-5230-4F4F-B5D9-1A6E32264AED}">
      <dgm:prSet phldrT="Write a description of the significance of this event" phldr="1"/>
      <dgm:spPr/>
      <dgm:t>
        <a:bodyPr/>
        <a:lstStyle/>
        <a:p>
          <a:endParaRPr lang="nb-NO"/>
        </a:p>
      </dgm:t>
    </dgm:pt>
    <dgm:pt modelId="{AFFAE411-A3FC-4EC9-849D-1D8C8DB6AB85}" type="parTrans" cxnId="{AD73C6F9-CF06-4A75-B297-96D9F150776F}">
      <dgm:prSet/>
      <dgm:spPr/>
      <dgm:t>
        <a:bodyPr/>
        <a:lstStyle/>
        <a:p>
          <a:endParaRPr lang="nb-NO"/>
        </a:p>
      </dgm:t>
    </dgm:pt>
    <dgm:pt modelId="{ED3A0A02-9F5E-4F2E-AD44-F85053875CD4}" type="sibTrans" cxnId="{AD73C6F9-CF06-4A75-B297-96D9F150776F}">
      <dgm:prSet/>
      <dgm:spPr/>
      <dgm:t>
        <a:bodyPr/>
        <a:lstStyle/>
        <a:p>
          <a:endParaRPr lang="nb-NO"/>
        </a:p>
      </dgm:t>
    </dgm:pt>
    <dgm:pt modelId="{50A2409C-BB70-44CB-9DC1-14BCCA582A34}">
      <dgm:prSet phldrT="Add an event" phldr="0"/>
      <dgm:spPr/>
      <dgm:t>
        <a:bodyPr/>
        <a:lstStyle/>
        <a:p>
          <a:pPr>
            <a:defRPr b="1"/>
          </a:pPr>
          <a:r>
            <a:rPr lang="nb-NO" dirty="0" err="1"/>
            <a:t>December</a:t>
          </a:r>
          <a:r>
            <a:rPr lang="nb-NO" dirty="0"/>
            <a:t> 2024</a:t>
          </a:r>
        </a:p>
        <a:p>
          <a:pPr>
            <a:defRPr b="1"/>
          </a:pPr>
          <a:r>
            <a:rPr lang="nb-NO" dirty="0" err="1"/>
            <a:t>Consultation</a:t>
          </a:r>
          <a:r>
            <a:rPr lang="nb-NO" dirty="0"/>
            <a:t> </a:t>
          </a:r>
          <a:r>
            <a:rPr lang="nb-NO" dirty="0" err="1"/>
            <a:t>meeting</a:t>
          </a:r>
          <a:r>
            <a:rPr lang="nb-NO" dirty="0"/>
            <a:t> </a:t>
          </a:r>
          <a:r>
            <a:rPr lang="nb-NO" dirty="0" err="1"/>
            <a:t>between</a:t>
          </a:r>
          <a:r>
            <a:rPr lang="nb-NO" dirty="0"/>
            <a:t> OMC </a:t>
          </a:r>
          <a:r>
            <a:rPr lang="nb-NO" dirty="0" err="1"/>
            <a:t>group</a:t>
          </a:r>
          <a:r>
            <a:rPr lang="nb-NO" dirty="0"/>
            <a:t> co-</a:t>
          </a:r>
          <a:r>
            <a:rPr lang="nb-NO" dirty="0" err="1"/>
            <a:t>chair</a:t>
          </a:r>
          <a:r>
            <a:rPr lang="nb-NO" dirty="0"/>
            <a:t> and </a:t>
          </a:r>
          <a:r>
            <a:rPr lang="nb-NO" dirty="0" err="1"/>
            <a:t>outside</a:t>
          </a:r>
          <a:r>
            <a:rPr lang="nb-NO" dirty="0"/>
            <a:t> EU </a:t>
          </a:r>
          <a:r>
            <a:rPr lang="nb-NO" dirty="0" err="1"/>
            <a:t>countries</a:t>
          </a:r>
          <a:endParaRPr lang="nb-NO" dirty="0"/>
        </a:p>
      </dgm:t>
    </dgm:pt>
    <dgm:pt modelId="{BF0850BA-CF92-4F2E-AC1F-A598871A98CF}" type="parTrans" cxnId="{39821953-C1D7-4E0E-83CC-5AEA03350026}">
      <dgm:prSet/>
      <dgm:spPr/>
      <dgm:t>
        <a:bodyPr/>
        <a:lstStyle/>
        <a:p>
          <a:endParaRPr lang="nb-NO"/>
        </a:p>
      </dgm:t>
    </dgm:pt>
    <dgm:pt modelId="{8EB5613B-79A2-45B5-8929-1022D81809DA}" type="sibTrans" cxnId="{39821953-C1D7-4E0E-83CC-5AEA03350026}">
      <dgm:prSet/>
      <dgm:spPr/>
      <dgm:t>
        <a:bodyPr/>
        <a:lstStyle/>
        <a:p>
          <a:endParaRPr lang="nb-NO"/>
        </a:p>
      </dgm:t>
    </dgm:pt>
    <dgm:pt modelId="{5E878FB1-BCE4-42D7-AC5A-9D6DC9C7436A}">
      <dgm:prSet phldrT="Write a description of the significance of this event" phldr="1"/>
      <dgm:spPr/>
      <dgm:t>
        <a:bodyPr/>
        <a:lstStyle/>
        <a:p>
          <a:endParaRPr lang="nb-NO"/>
        </a:p>
      </dgm:t>
    </dgm:pt>
    <dgm:pt modelId="{5C3A65AF-9BD0-4934-8784-06C62DF78A69}" type="parTrans" cxnId="{AEFD49B8-3E2C-4B6D-B39A-00D49234DB76}">
      <dgm:prSet/>
      <dgm:spPr/>
      <dgm:t>
        <a:bodyPr/>
        <a:lstStyle/>
        <a:p>
          <a:endParaRPr lang="nb-NO"/>
        </a:p>
      </dgm:t>
    </dgm:pt>
    <dgm:pt modelId="{2CCF0DAF-9222-471F-82DE-0BC1F52BD535}" type="sibTrans" cxnId="{AEFD49B8-3E2C-4B6D-B39A-00D49234DB76}">
      <dgm:prSet/>
      <dgm:spPr/>
      <dgm:t>
        <a:bodyPr/>
        <a:lstStyle/>
        <a:p>
          <a:endParaRPr lang="nb-NO"/>
        </a:p>
      </dgm:t>
    </dgm:pt>
    <dgm:pt modelId="{D3B22B57-8E9F-4398-9CE1-A618197DB98F}">
      <dgm:prSet phldrT="Add an event" phldr="0"/>
      <dgm:spPr/>
      <dgm:t>
        <a:bodyPr/>
        <a:lstStyle/>
        <a:p>
          <a:pPr>
            <a:defRPr b="1"/>
          </a:pPr>
          <a:r>
            <a:rPr lang="nb-NO" dirty="0"/>
            <a:t>2025</a:t>
          </a:r>
        </a:p>
        <a:p>
          <a:pPr>
            <a:defRPr b="1"/>
          </a:pPr>
          <a:r>
            <a:rPr lang="nb-NO" dirty="0"/>
            <a:t>Content </a:t>
          </a:r>
          <a:r>
            <a:rPr lang="nb-NO" dirty="0" err="1"/>
            <a:t>deliveries</a:t>
          </a:r>
          <a:r>
            <a:rPr lang="nb-NO" dirty="0"/>
            <a:t> from all </a:t>
          </a:r>
          <a:r>
            <a:rPr lang="nb-NO" dirty="0" err="1"/>
            <a:t>countries</a:t>
          </a:r>
          <a:r>
            <a:rPr lang="nb-NO" dirty="0"/>
            <a:t> to </a:t>
          </a:r>
          <a:r>
            <a:rPr lang="nb-NO" dirty="0" err="1"/>
            <a:t>the</a:t>
          </a:r>
          <a:r>
            <a:rPr lang="nb-NO" dirty="0"/>
            <a:t> OMC report (</a:t>
          </a:r>
          <a:r>
            <a:rPr lang="nb-NO" dirty="0" err="1"/>
            <a:t>statistics</a:t>
          </a:r>
          <a:r>
            <a:rPr lang="nb-NO" dirty="0"/>
            <a:t>, </a:t>
          </a:r>
          <a:r>
            <a:rPr lang="nb-NO" dirty="0" err="1"/>
            <a:t>fact</a:t>
          </a:r>
          <a:r>
            <a:rPr lang="nb-NO" dirty="0"/>
            <a:t> </a:t>
          </a:r>
          <a:r>
            <a:rPr lang="nb-NO" dirty="0" err="1"/>
            <a:t>sheets</a:t>
          </a:r>
          <a:r>
            <a:rPr lang="nb-NO" dirty="0"/>
            <a:t>, best </a:t>
          </a:r>
          <a:r>
            <a:rPr lang="nb-NO" dirty="0" err="1"/>
            <a:t>practices</a:t>
          </a:r>
          <a:r>
            <a:rPr lang="nb-NO" dirty="0"/>
            <a:t>) </a:t>
          </a:r>
        </a:p>
      </dgm:t>
    </dgm:pt>
    <dgm:pt modelId="{5D0BFE9D-5B7A-458D-80D4-FEE81F803A40}" type="parTrans" cxnId="{B58BC95C-8BC8-4774-A3BC-618C5EC57F96}">
      <dgm:prSet/>
      <dgm:spPr/>
      <dgm:t>
        <a:bodyPr/>
        <a:lstStyle/>
        <a:p>
          <a:endParaRPr lang="nb-NO"/>
        </a:p>
      </dgm:t>
    </dgm:pt>
    <dgm:pt modelId="{5EAE7BA0-743D-49EC-A27B-35F5C519385E}" type="sibTrans" cxnId="{B58BC95C-8BC8-4774-A3BC-618C5EC57F96}">
      <dgm:prSet/>
      <dgm:spPr/>
      <dgm:t>
        <a:bodyPr/>
        <a:lstStyle/>
        <a:p>
          <a:endParaRPr lang="nb-NO"/>
        </a:p>
      </dgm:t>
    </dgm:pt>
    <dgm:pt modelId="{E5443A33-2655-4BCA-9939-5DB6D77D4482}">
      <dgm:prSet phldrT="Write a description of the significance of this event" phldr="1"/>
      <dgm:spPr/>
      <dgm:t>
        <a:bodyPr/>
        <a:lstStyle/>
        <a:p>
          <a:endParaRPr lang="nb-NO"/>
        </a:p>
      </dgm:t>
    </dgm:pt>
    <dgm:pt modelId="{01C1866C-AE5A-4EB8-B6DF-1CC7FE2D5D25}" type="parTrans" cxnId="{1DD2760F-6BC5-4F77-B18A-0BD59BEBF948}">
      <dgm:prSet/>
      <dgm:spPr/>
      <dgm:t>
        <a:bodyPr/>
        <a:lstStyle/>
        <a:p>
          <a:endParaRPr lang="nb-NO"/>
        </a:p>
      </dgm:t>
    </dgm:pt>
    <dgm:pt modelId="{29CBCEB2-76DC-47E9-8F85-CE48D7FB3705}" type="sibTrans" cxnId="{1DD2760F-6BC5-4F77-B18A-0BD59BEBF948}">
      <dgm:prSet/>
      <dgm:spPr/>
      <dgm:t>
        <a:bodyPr/>
        <a:lstStyle/>
        <a:p>
          <a:endParaRPr lang="nb-NO"/>
        </a:p>
      </dgm:t>
    </dgm:pt>
    <dgm:pt modelId="{9B00F0C0-91DD-4A67-B3E1-3645D1872BEA}">
      <dgm:prSet phldrT="Add an event" phldr="0"/>
      <dgm:spPr/>
      <dgm:t>
        <a:bodyPr/>
        <a:lstStyle/>
        <a:p>
          <a:pPr>
            <a:defRPr b="1"/>
          </a:pPr>
          <a:r>
            <a:rPr lang="nb-NO" dirty="0" err="1"/>
            <a:t>March</a:t>
          </a:r>
          <a:r>
            <a:rPr lang="nb-NO" dirty="0"/>
            <a:t> 2026</a:t>
          </a:r>
        </a:p>
        <a:p>
          <a:pPr>
            <a:defRPr b="1"/>
          </a:pPr>
          <a:r>
            <a:rPr lang="nb-NO" dirty="0"/>
            <a:t>Presentation </a:t>
          </a:r>
          <a:r>
            <a:rPr lang="nb-NO" dirty="0" err="1"/>
            <a:t>of</a:t>
          </a:r>
          <a:r>
            <a:rPr lang="nb-NO" dirty="0"/>
            <a:t> draft report by OMC </a:t>
          </a:r>
          <a:r>
            <a:rPr lang="nb-NO" dirty="0" err="1"/>
            <a:t>group</a:t>
          </a:r>
          <a:r>
            <a:rPr lang="nb-NO" dirty="0"/>
            <a:t> co-</a:t>
          </a:r>
          <a:r>
            <a:rPr lang="nb-NO" dirty="0" err="1"/>
            <a:t>chair</a:t>
          </a:r>
          <a:r>
            <a:rPr lang="nb-NO" dirty="0"/>
            <a:t> at Norwegian </a:t>
          </a:r>
          <a:r>
            <a:rPr lang="nb-NO" dirty="0" err="1"/>
            <a:t>library</a:t>
          </a:r>
          <a:r>
            <a:rPr lang="nb-NO" dirty="0"/>
            <a:t> </a:t>
          </a:r>
          <a:r>
            <a:rPr lang="nb-NO" dirty="0" err="1"/>
            <a:t>conference</a:t>
          </a:r>
          <a:endParaRPr lang="nb-NO" dirty="0"/>
        </a:p>
      </dgm:t>
    </dgm:pt>
    <dgm:pt modelId="{85F249E3-A1EC-4FA6-BF0F-71ECAF9489F0}" type="parTrans" cxnId="{92B8FF7F-AF54-4012-B5F3-26D10020C1C2}">
      <dgm:prSet/>
      <dgm:spPr/>
      <dgm:t>
        <a:bodyPr/>
        <a:lstStyle/>
        <a:p>
          <a:endParaRPr lang="nb-NO"/>
        </a:p>
      </dgm:t>
    </dgm:pt>
    <dgm:pt modelId="{B5313017-F125-423D-8A1E-5FD2C13BA191}" type="sibTrans" cxnId="{92B8FF7F-AF54-4012-B5F3-26D10020C1C2}">
      <dgm:prSet/>
      <dgm:spPr/>
      <dgm:t>
        <a:bodyPr/>
        <a:lstStyle/>
        <a:p>
          <a:endParaRPr lang="nb-NO"/>
        </a:p>
      </dgm:t>
    </dgm:pt>
    <dgm:pt modelId="{AEED6FD8-ED63-469C-BBA3-F6AB1D0C86CE}">
      <dgm:prSet phldrT="Write a description of the significance of this event" phldr="1"/>
      <dgm:spPr/>
      <dgm:t>
        <a:bodyPr/>
        <a:lstStyle/>
        <a:p>
          <a:endParaRPr lang="nb-NO"/>
        </a:p>
      </dgm:t>
    </dgm:pt>
    <dgm:pt modelId="{825E208E-ED71-49E0-9D6C-AC08F0FD36FA}" type="parTrans" cxnId="{80B402EE-0290-4530-AED7-7EFA988B86AA}">
      <dgm:prSet/>
      <dgm:spPr/>
      <dgm:t>
        <a:bodyPr/>
        <a:lstStyle/>
        <a:p>
          <a:endParaRPr lang="nb-NO"/>
        </a:p>
      </dgm:t>
    </dgm:pt>
    <dgm:pt modelId="{0EAB40D6-15DB-4348-94F3-2CC3B5340357}" type="sibTrans" cxnId="{80B402EE-0290-4530-AED7-7EFA988B86AA}">
      <dgm:prSet/>
      <dgm:spPr/>
      <dgm:t>
        <a:bodyPr/>
        <a:lstStyle/>
        <a:p>
          <a:endParaRPr lang="nb-NO"/>
        </a:p>
      </dgm:t>
    </dgm:pt>
    <dgm:pt modelId="{0E42C6E3-FE08-47EE-8A50-F80BDC0EC4E9}">
      <dgm:prSet phldrT="Add an event" phldr="0"/>
      <dgm:spPr/>
      <dgm:t>
        <a:bodyPr/>
        <a:lstStyle/>
        <a:p>
          <a:pPr>
            <a:defRPr b="1"/>
          </a:pPr>
          <a:r>
            <a:rPr lang="nb-NO" dirty="0" err="1"/>
            <a:t>July</a:t>
          </a:r>
          <a:r>
            <a:rPr lang="nb-NO" dirty="0"/>
            <a:t> 2026</a:t>
          </a:r>
        </a:p>
        <a:p>
          <a:pPr>
            <a:defRPr b="1"/>
          </a:pPr>
          <a:r>
            <a:rPr lang="nb-NO" dirty="0"/>
            <a:t>OMC report </a:t>
          </a:r>
          <a:r>
            <a:rPr lang="nb-NO" dirty="0" err="1"/>
            <a:t>published</a:t>
          </a:r>
          <a:endParaRPr lang="nb-NO" dirty="0"/>
        </a:p>
      </dgm:t>
    </dgm:pt>
    <dgm:pt modelId="{341B6D87-2CCF-4B1C-A8E1-49C879F7F2FC}" type="parTrans" cxnId="{DD932670-89E7-4A5B-B4E9-3F483EF45E73}">
      <dgm:prSet/>
      <dgm:spPr/>
      <dgm:t>
        <a:bodyPr/>
        <a:lstStyle/>
        <a:p>
          <a:endParaRPr lang="nb-NO"/>
        </a:p>
      </dgm:t>
    </dgm:pt>
    <dgm:pt modelId="{F77E0FBA-ACE8-41E7-84B0-7940DD71BC04}" type="sibTrans" cxnId="{DD932670-89E7-4A5B-B4E9-3F483EF45E73}">
      <dgm:prSet/>
      <dgm:spPr/>
      <dgm:t>
        <a:bodyPr/>
        <a:lstStyle/>
        <a:p>
          <a:endParaRPr lang="nb-NO"/>
        </a:p>
      </dgm:t>
    </dgm:pt>
    <dgm:pt modelId="{735C52B2-3A02-407F-ADAC-7CCB3AA8CE43}">
      <dgm:prSet phldrT="Write a description of the significance of this event" phldr="1"/>
      <dgm:spPr/>
      <dgm:t>
        <a:bodyPr/>
        <a:lstStyle/>
        <a:p>
          <a:endParaRPr lang="nb-NO"/>
        </a:p>
      </dgm:t>
    </dgm:pt>
    <dgm:pt modelId="{CCDE2022-CB39-4ADB-879F-B31B57286377}" type="parTrans" cxnId="{F72D3D19-28E6-447F-8B88-B98C685160E3}">
      <dgm:prSet/>
      <dgm:spPr/>
      <dgm:t>
        <a:bodyPr/>
        <a:lstStyle/>
        <a:p>
          <a:endParaRPr lang="nb-NO"/>
        </a:p>
      </dgm:t>
    </dgm:pt>
    <dgm:pt modelId="{0AFA2847-0821-4E32-A9F3-BDF39DA7823E}" type="sibTrans" cxnId="{F72D3D19-28E6-447F-8B88-B98C685160E3}">
      <dgm:prSet/>
      <dgm:spPr/>
      <dgm:t>
        <a:bodyPr/>
        <a:lstStyle/>
        <a:p>
          <a:endParaRPr lang="nb-NO"/>
        </a:p>
      </dgm:t>
    </dgm:pt>
    <dgm:pt modelId="{B6435E5B-0637-4560-8991-7728E0DBBA2E}" type="pres">
      <dgm:prSet presAssocID="{78644BD1-2AD5-46F2-A63C-A0E673E70A0D}" presName="root" presStyleCnt="0">
        <dgm:presLayoutVars>
          <dgm:dir/>
          <dgm:animLvl val="lvl"/>
        </dgm:presLayoutVars>
      </dgm:prSet>
      <dgm:spPr/>
    </dgm:pt>
    <dgm:pt modelId="{85B085EF-EC06-4EF6-8992-8F91D017FC93}" type="pres">
      <dgm:prSet presAssocID="{78644BD1-2AD5-46F2-A63C-A0E673E70A0D}" presName="divider" presStyleCnt="0"/>
      <dgm:spPr/>
    </dgm:pt>
    <dgm:pt modelId="{0AA53121-F6F9-4D73-9335-AFBE0B5EE70F}" type="pres">
      <dgm:prSet presAssocID="{78644BD1-2AD5-46F2-A63C-A0E673E70A0D}" presName="rectBar" presStyleLbl="dkBgShp" presStyleIdx="0" presStyleCnt="10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D5F1E27D-3FD7-416D-A042-B8FA3527F3C3}" type="pres">
      <dgm:prSet presAssocID="{78644BD1-2AD5-46F2-A63C-A0E673E70A0D}" presName="chevronArrow" presStyleLbl="dkBgShp" presStyleIdx="1" presStyleCnt="10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63E0B048-8371-4E31-9DD0-6D63EBD9E0BA}" type="pres">
      <dgm:prSet presAssocID="{78644BD1-2AD5-46F2-A63C-A0E673E70A0D}" presName="nodes" presStyleCnt="0">
        <dgm:presLayoutVars>
          <dgm:chMax/>
          <dgm:chPref/>
          <dgm:animLvl val="lvl"/>
        </dgm:presLayoutVars>
      </dgm:prSet>
      <dgm:spPr/>
    </dgm:pt>
    <dgm:pt modelId="{615E90A1-14AE-4D64-BAD6-5585E9ED3574}" type="pres">
      <dgm:prSet presAssocID="{CE092AC5-8330-48FA-8B71-3077A9AEFA44}" presName="composite" presStyleCnt="0"/>
      <dgm:spPr/>
    </dgm:pt>
    <dgm:pt modelId="{51E0A8ED-E7AB-47BF-820F-F001F39D964A}" type="pres">
      <dgm:prSet presAssocID="{CE092AC5-8330-48FA-8B71-3077A9AEFA44}" presName="DropPinPlaceHolder" presStyleCnt="0"/>
      <dgm:spPr/>
    </dgm:pt>
    <dgm:pt modelId="{F3F4E698-5799-4533-AF71-978E95EF9633}" type="pres">
      <dgm:prSet presAssocID="{CE092AC5-8330-48FA-8B71-3077A9AEFA44}" presName="DropPin" presStyleLbl="alignNode1" presStyleIdx="0" presStyleCnt="8"/>
      <dgm:spPr/>
    </dgm:pt>
    <dgm:pt modelId="{5E444C43-D866-4787-8E9D-66A2A8381300}" type="pres">
      <dgm:prSet presAssocID="{CE092AC5-8330-48FA-8B71-3077A9AEFA44}" presName="Ellipse" presStyleLbl="fgAcc1" presStyleIdx="0" presStyleCnt="8"/>
      <dgm:spPr/>
    </dgm:pt>
    <dgm:pt modelId="{ABA873A6-23DD-49EF-BB9F-CB29771844B0}" type="pres">
      <dgm:prSet presAssocID="{CE092AC5-8330-48FA-8B71-3077A9AEFA44}" presName="L2TextContainer" presStyleLbl="revTx" presStyleIdx="0" presStyleCnt="16">
        <dgm:presLayoutVars>
          <dgm:bulletEnabled val="1"/>
        </dgm:presLayoutVars>
      </dgm:prSet>
      <dgm:spPr/>
    </dgm:pt>
    <dgm:pt modelId="{C6325DE8-34AA-4851-B366-880C20908605}" type="pres">
      <dgm:prSet presAssocID="{CE092AC5-8330-48FA-8B71-3077A9AEFA44}" presName="L1TextContainer" presStyleLbl="revTx" presStyleIdx="1" presStyleCnt="16">
        <dgm:presLayoutVars>
          <dgm:chMax val="1"/>
          <dgm:chPref val="1"/>
          <dgm:bulletEnabled val="1"/>
        </dgm:presLayoutVars>
      </dgm:prSet>
      <dgm:spPr/>
    </dgm:pt>
    <dgm:pt modelId="{444F9C6A-1E5B-468C-BAF0-5DE203D9C08D}" type="pres">
      <dgm:prSet presAssocID="{CE092AC5-8330-48FA-8B71-3077A9AEFA44}" presName="ConnectLine" presStyleLbl="dkBgShp" presStyleIdx="2" presStyleCnt="10"/>
      <dgm:spPr/>
    </dgm:pt>
    <dgm:pt modelId="{F7F6AFDF-B7B6-4002-886E-B28A535C84B9}" type="pres">
      <dgm:prSet presAssocID="{CE092AC5-8330-48FA-8B71-3077A9AEFA44}" presName="ConnectorPoint" presStyleCnt="0"/>
      <dgm:spPr/>
    </dgm:pt>
    <dgm:pt modelId="{A2B7D214-F256-4471-8720-91D2E10E85D8}" type="pres">
      <dgm:prSet presAssocID="{CE092AC5-8330-48FA-8B71-3077A9AEFA44}" presName="Bullet" presStyleLbl="lnNode1" presStyleIdx="0" presStyleCnt="8"/>
      <dgm:spPr/>
    </dgm:pt>
    <dgm:pt modelId="{DCF0626F-6A1F-449B-8629-1F18FC682ED2}" type="pres">
      <dgm:prSet presAssocID="{CE092AC5-8330-48FA-8B71-3077A9AEFA44}" presName="EmptyPlaceHolder" presStyleCnt="0"/>
      <dgm:spPr/>
    </dgm:pt>
    <dgm:pt modelId="{A1398935-105E-4934-8850-0DF7F47D4FDE}" type="pres">
      <dgm:prSet presAssocID="{2F050B0C-9014-4448-AC88-20EEC2560B99}" presName="spaceBetweenRectangles" presStyleCnt="0"/>
      <dgm:spPr/>
    </dgm:pt>
    <dgm:pt modelId="{444D363E-12C6-4C50-81EB-37272884D29E}" type="pres">
      <dgm:prSet presAssocID="{905B2F26-7710-418C-AEFB-765435AFD076}" presName="composite" presStyleCnt="0"/>
      <dgm:spPr/>
    </dgm:pt>
    <dgm:pt modelId="{4C8CB90A-A34C-452A-A31F-6A6BC1376A9A}" type="pres">
      <dgm:prSet presAssocID="{905B2F26-7710-418C-AEFB-765435AFD076}" presName="DropPinPlaceHolder" presStyleCnt="0"/>
      <dgm:spPr/>
    </dgm:pt>
    <dgm:pt modelId="{E79909A3-02F4-4E2B-94B0-5619AA9C3286}" type="pres">
      <dgm:prSet presAssocID="{905B2F26-7710-418C-AEFB-765435AFD076}" presName="DropPin" presStyleLbl="alignNode1" presStyleIdx="1" presStyleCnt="8"/>
      <dgm:spPr/>
    </dgm:pt>
    <dgm:pt modelId="{3164C659-AA67-4A7D-A724-42A213D6B86E}" type="pres">
      <dgm:prSet presAssocID="{905B2F26-7710-418C-AEFB-765435AFD076}" presName="Ellipse" presStyleLbl="fgAcc1" presStyleIdx="1" presStyleCnt="8"/>
      <dgm:spPr/>
    </dgm:pt>
    <dgm:pt modelId="{46305C6F-2C9F-4343-A61F-DA38D087315F}" type="pres">
      <dgm:prSet presAssocID="{905B2F26-7710-418C-AEFB-765435AFD076}" presName="L2TextContainer" presStyleLbl="revTx" presStyleIdx="2" presStyleCnt="16">
        <dgm:presLayoutVars>
          <dgm:bulletEnabled val="1"/>
        </dgm:presLayoutVars>
      </dgm:prSet>
      <dgm:spPr/>
    </dgm:pt>
    <dgm:pt modelId="{C4FE9629-7D9D-4141-A993-4F34A6C8CF37}" type="pres">
      <dgm:prSet presAssocID="{905B2F26-7710-418C-AEFB-765435AFD076}" presName="L1TextContainer" presStyleLbl="revTx" presStyleIdx="3" presStyleCnt="16">
        <dgm:presLayoutVars>
          <dgm:chMax val="1"/>
          <dgm:chPref val="1"/>
          <dgm:bulletEnabled val="1"/>
        </dgm:presLayoutVars>
      </dgm:prSet>
      <dgm:spPr/>
    </dgm:pt>
    <dgm:pt modelId="{4D4CBA3E-CD17-4D59-BB07-43C1ADEE4368}" type="pres">
      <dgm:prSet presAssocID="{905B2F26-7710-418C-AEFB-765435AFD076}" presName="ConnectLine" presStyleLbl="dkBgShp" presStyleIdx="3" presStyleCnt="10"/>
      <dgm:spPr/>
    </dgm:pt>
    <dgm:pt modelId="{FC412EFE-D821-4E5F-92F0-C7C442C19977}" type="pres">
      <dgm:prSet presAssocID="{905B2F26-7710-418C-AEFB-765435AFD076}" presName="ConnectorPoint" presStyleCnt="0"/>
      <dgm:spPr/>
    </dgm:pt>
    <dgm:pt modelId="{D3436B70-9388-41FD-AE97-5983D1A7D074}" type="pres">
      <dgm:prSet presAssocID="{905B2F26-7710-418C-AEFB-765435AFD076}" presName="Bullet" presStyleLbl="lnNode1" presStyleIdx="1" presStyleCnt="8"/>
      <dgm:spPr/>
    </dgm:pt>
    <dgm:pt modelId="{548AD706-E18E-406E-983C-BB038F6501B5}" type="pres">
      <dgm:prSet presAssocID="{905B2F26-7710-418C-AEFB-765435AFD076}" presName="EmptyPlaceHolder" presStyleCnt="0"/>
      <dgm:spPr/>
    </dgm:pt>
    <dgm:pt modelId="{2FCD04C7-935C-46FA-8C82-D166742D147A}" type="pres">
      <dgm:prSet presAssocID="{CF2F2904-97AA-4F12-AB00-7580F8EEA72F}" presName="spaceBetweenRectangles" presStyleCnt="0"/>
      <dgm:spPr/>
    </dgm:pt>
    <dgm:pt modelId="{4E02E326-7BD4-4B21-91D9-8A8BDF833F84}" type="pres">
      <dgm:prSet presAssocID="{450707B4-094A-43D3-8ED4-602FB746C112}" presName="composite" presStyleCnt="0"/>
      <dgm:spPr/>
    </dgm:pt>
    <dgm:pt modelId="{845EAB71-8C2A-420E-8C54-3CAA2CF92AE9}" type="pres">
      <dgm:prSet presAssocID="{450707B4-094A-43D3-8ED4-602FB746C112}" presName="DropPinPlaceHolder" presStyleCnt="0"/>
      <dgm:spPr/>
    </dgm:pt>
    <dgm:pt modelId="{090FCF84-D3E7-4958-94C7-C02C59C4CB00}" type="pres">
      <dgm:prSet presAssocID="{450707B4-094A-43D3-8ED4-602FB746C112}" presName="DropPin" presStyleLbl="alignNode1" presStyleIdx="2" presStyleCnt="8"/>
      <dgm:spPr/>
    </dgm:pt>
    <dgm:pt modelId="{C5C3EE24-ECD9-47C7-8E21-684B1900F1AA}" type="pres">
      <dgm:prSet presAssocID="{450707B4-094A-43D3-8ED4-602FB746C112}" presName="Ellipse" presStyleLbl="fgAcc1" presStyleIdx="2" presStyleCnt="8"/>
      <dgm:spPr/>
    </dgm:pt>
    <dgm:pt modelId="{B63B11F1-B444-4015-BB6A-4A6EC1649090}" type="pres">
      <dgm:prSet presAssocID="{450707B4-094A-43D3-8ED4-602FB746C112}" presName="L2TextContainer" presStyleLbl="revTx" presStyleIdx="4" presStyleCnt="16">
        <dgm:presLayoutVars>
          <dgm:bulletEnabled val="1"/>
        </dgm:presLayoutVars>
      </dgm:prSet>
      <dgm:spPr/>
    </dgm:pt>
    <dgm:pt modelId="{9C42F524-4AD8-458B-BE74-553994CAB1A3}" type="pres">
      <dgm:prSet presAssocID="{450707B4-094A-43D3-8ED4-602FB746C112}" presName="L1TextContainer" presStyleLbl="revTx" presStyleIdx="5" presStyleCnt="16">
        <dgm:presLayoutVars>
          <dgm:chMax val="1"/>
          <dgm:chPref val="1"/>
          <dgm:bulletEnabled val="1"/>
        </dgm:presLayoutVars>
      </dgm:prSet>
      <dgm:spPr/>
    </dgm:pt>
    <dgm:pt modelId="{928DA530-C917-4C16-A9CC-492D0C92279F}" type="pres">
      <dgm:prSet presAssocID="{450707B4-094A-43D3-8ED4-602FB746C112}" presName="ConnectLine" presStyleLbl="dkBgShp" presStyleIdx="4" presStyleCnt="10"/>
      <dgm:spPr/>
    </dgm:pt>
    <dgm:pt modelId="{F7766EAD-73B1-4842-AEDF-B9B70171B72C}" type="pres">
      <dgm:prSet presAssocID="{450707B4-094A-43D3-8ED4-602FB746C112}" presName="ConnectorPoint" presStyleCnt="0"/>
      <dgm:spPr/>
    </dgm:pt>
    <dgm:pt modelId="{FF67CBE8-5FB9-45D6-9018-0692618C4591}" type="pres">
      <dgm:prSet presAssocID="{450707B4-094A-43D3-8ED4-602FB746C112}" presName="Bullet" presStyleLbl="lnNode1" presStyleIdx="2" presStyleCnt="8"/>
      <dgm:spPr/>
    </dgm:pt>
    <dgm:pt modelId="{93169C12-9F2B-4C52-9F39-F55B9105A04C}" type="pres">
      <dgm:prSet presAssocID="{450707B4-094A-43D3-8ED4-602FB746C112}" presName="EmptyPlaceHolder" presStyleCnt="0"/>
      <dgm:spPr/>
    </dgm:pt>
    <dgm:pt modelId="{DFB734CA-B8F1-425C-A0CE-69C2262DF626}" type="pres">
      <dgm:prSet presAssocID="{55DF15B1-9EC7-45E5-B6BA-43A9089278D5}" presName="spaceBetweenRectangles" presStyleCnt="0"/>
      <dgm:spPr/>
    </dgm:pt>
    <dgm:pt modelId="{B4D23309-C231-4035-8ADD-8C4E33E5F39E}" type="pres">
      <dgm:prSet presAssocID="{78F3F063-4BCD-40DD-878A-186644307BCD}" presName="composite" presStyleCnt="0"/>
      <dgm:spPr/>
    </dgm:pt>
    <dgm:pt modelId="{951663A7-2855-4887-B964-A37CE22D8237}" type="pres">
      <dgm:prSet presAssocID="{78F3F063-4BCD-40DD-878A-186644307BCD}" presName="DropPinPlaceHolder" presStyleCnt="0"/>
      <dgm:spPr/>
    </dgm:pt>
    <dgm:pt modelId="{AF92615F-476A-4CE4-84AF-5C4B35A1CEA2}" type="pres">
      <dgm:prSet presAssocID="{78F3F063-4BCD-40DD-878A-186644307BCD}" presName="DropPin" presStyleLbl="alignNode1" presStyleIdx="3" presStyleCnt="8"/>
      <dgm:spPr/>
    </dgm:pt>
    <dgm:pt modelId="{57E03062-0409-4DF4-ADE7-CED600D29F1F}" type="pres">
      <dgm:prSet presAssocID="{78F3F063-4BCD-40DD-878A-186644307BCD}" presName="Ellipse" presStyleLbl="fgAcc1" presStyleIdx="3" presStyleCnt="8"/>
      <dgm:spPr/>
    </dgm:pt>
    <dgm:pt modelId="{166D8605-512A-433B-88A3-2E8D7133FABD}" type="pres">
      <dgm:prSet presAssocID="{78F3F063-4BCD-40DD-878A-186644307BCD}" presName="L2TextContainer" presStyleLbl="revTx" presStyleIdx="6" presStyleCnt="16">
        <dgm:presLayoutVars>
          <dgm:bulletEnabled val="1"/>
        </dgm:presLayoutVars>
      </dgm:prSet>
      <dgm:spPr/>
    </dgm:pt>
    <dgm:pt modelId="{A0F4DB4F-4E60-4611-B873-B12B246F0DFD}" type="pres">
      <dgm:prSet presAssocID="{78F3F063-4BCD-40DD-878A-186644307BCD}" presName="L1TextContainer" presStyleLbl="revTx" presStyleIdx="7" presStyleCnt="16">
        <dgm:presLayoutVars>
          <dgm:chMax val="1"/>
          <dgm:chPref val="1"/>
          <dgm:bulletEnabled val="1"/>
        </dgm:presLayoutVars>
      </dgm:prSet>
      <dgm:spPr/>
    </dgm:pt>
    <dgm:pt modelId="{B894E182-934C-4902-8A36-CAF43BDA6303}" type="pres">
      <dgm:prSet presAssocID="{78F3F063-4BCD-40DD-878A-186644307BCD}" presName="ConnectLine" presStyleLbl="dkBgShp" presStyleIdx="5" presStyleCnt="10"/>
      <dgm:spPr/>
    </dgm:pt>
    <dgm:pt modelId="{CEA6729E-48D5-41B0-9E7F-5DC581613EAE}" type="pres">
      <dgm:prSet presAssocID="{78F3F063-4BCD-40DD-878A-186644307BCD}" presName="ConnectorPoint" presStyleCnt="0"/>
      <dgm:spPr/>
    </dgm:pt>
    <dgm:pt modelId="{F06B114E-28E1-402F-98C6-FCCFCE67E8C5}" type="pres">
      <dgm:prSet presAssocID="{78F3F063-4BCD-40DD-878A-186644307BCD}" presName="Bullet" presStyleLbl="lnNode1" presStyleIdx="3" presStyleCnt="8"/>
      <dgm:spPr/>
    </dgm:pt>
    <dgm:pt modelId="{68F5E601-5226-400C-A454-DA36DA07F3F2}" type="pres">
      <dgm:prSet presAssocID="{78F3F063-4BCD-40DD-878A-186644307BCD}" presName="EmptyPlaceHolder" presStyleCnt="0"/>
      <dgm:spPr/>
    </dgm:pt>
    <dgm:pt modelId="{E8DE55DD-598A-49DC-AB43-FFF9347CB41F}" type="pres">
      <dgm:prSet presAssocID="{2A37F5C6-B4C5-4375-A8BE-FE2BFD879B8D}" presName="spaceBetweenRectangles" presStyleCnt="0"/>
      <dgm:spPr/>
    </dgm:pt>
    <dgm:pt modelId="{3FB891B3-044C-4D8A-9643-955AB0564067}" type="pres">
      <dgm:prSet presAssocID="{50A2409C-BB70-44CB-9DC1-14BCCA582A34}" presName="composite" presStyleCnt="0"/>
      <dgm:spPr/>
    </dgm:pt>
    <dgm:pt modelId="{3E27E4D3-A6BE-449E-9FB8-3DF92BF8299A}" type="pres">
      <dgm:prSet presAssocID="{50A2409C-BB70-44CB-9DC1-14BCCA582A34}" presName="DropPinPlaceHolder" presStyleCnt="0"/>
      <dgm:spPr/>
    </dgm:pt>
    <dgm:pt modelId="{D6CCB1F3-B20A-4D3B-AF9F-019115B93D2E}" type="pres">
      <dgm:prSet presAssocID="{50A2409C-BB70-44CB-9DC1-14BCCA582A34}" presName="DropPin" presStyleLbl="alignNode1" presStyleIdx="4" presStyleCnt="8"/>
      <dgm:spPr/>
    </dgm:pt>
    <dgm:pt modelId="{06F7BC43-38B8-488D-82BE-34D2E47FF793}" type="pres">
      <dgm:prSet presAssocID="{50A2409C-BB70-44CB-9DC1-14BCCA582A34}" presName="Ellipse" presStyleLbl="fgAcc1" presStyleIdx="4" presStyleCnt="8"/>
      <dgm:spPr/>
    </dgm:pt>
    <dgm:pt modelId="{8E10E0E1-3FB9-4EEB-B72A-50A428725E81}" type="pres">
      <dgm:prSet presAssocID="{50A2409C-BB70-44CB-9DC1-14BCCA582A34}" presName="L2TextContainer" presStyleLbl="revTx" presStyleIdx="8" presStyleCnt="16">
        <dgm:presLayoutVars>
          <dgm:bulletEnabled val="1"/>
        </dgm:presLayoutVars>
      </dgm:prSet>
      <dgm:spPr/>
    </dgm:pt>
    <dgm:pt modelId="{4A825A28-291E-4A51-A2C6-B63E41CEB40A}" type="pres">
      <dgm:prSet presAssocID="{50A2409C-BB70-44CB-9DC1-14BCCA582A34}" presName="L1TextContainer" presStyleLbl="revTx" presStyleIdx="9" presStyleCnt="16">
        <dgm:presLayoutVars>
          <dgm:chMax val="1"/>
          <dgm:chPref val="1"/>
          <dgm:bulletEnabled val="1"/>
        </dgm:presLayoutVars>
      </dgm:prSet>
      <dgm:spPr/>
    </dgm:pt>
    <dgm:pt modelId="{74DB1C35-E994-4349-A93B-3EF1E0F59265}" type="pres">
      <dgm:prSet presAssocID="{50A2409C-BB70-44CB-9DC1-14BCCA582A34}" presName="ConnectLine" presStyleLbl="dkBgShp" presStyleIdx="6" presStyleCnt="10"/>
      <dgm:spPr/>
    </dgm:pt>
    <dgm:pt modelId="{3BABF387-BE47-4FD6-A98C-A157A7612243}" type="pres">
      <dgm:prSet presAssocID="{50A2409C-BB70-44CB-9DC1-14BCCA582A34}" presName="ConnectorPoint" presStyleCnt="0"/>
      <dgm:spPr/>
    </dgm:pt>
    <dgm:pt modelId="{3906A7DF-72B0-4293-A88F-9F2666E0622C}" type="pres">
      <dgm:prSet presAssocID="{50A2409C-BB70-44CB-9DC1-14BCCA582A34}" presName="Bullet" presStyleLbl="lnNode1" presStyleIdx="4" presStyleCnt="8"/>
      <dgm:spPr/>
    </dgm:pt>
    <dgm:pt modelId="{6E0AB788-1E65-4AAD-81B2-321FDB25ED86}" type="pres">
      <dgm:prSet presAssocID="{50A2409C-BB70-44CB-9DC1-14BCCA582A34}" presName="EmptyPlaceHolder" presStyleCnt="0"/>
      <dgm:spPr/>
    </dgm:pt>
    <dgm:pt modelId="{1E6597A3-C212-44A6-AC88-5FDCC6560132}" type="pres">
      <dgm:prSet presAssocID="{8EB5613B-79A2-45B5-8929-1022D81809DA}" presName="spaceBetweenRectangles" presStyleCnt="0"/>
      <dgm:spPr/>
    </dgm:pt>
    <dgm:pt modelId="{B934DD5D-15B1-4253-B8A2-0B7B22575087}" type="pres">
      <dgm:prSet presAssocID="{D3B22B57-8E9F-4398-9CE1-A618197DB98F}" presName="composite" presStyleCnt="0"/>
      <dgm:spPr/>
    </dgm:pt>
    <dgm:pt modelId="{D8D251EA-90BD-4482-8D94-715343AFF825}" type="pres">
      <dgm:prSet presAssocID="{D3B22B57-8E9F-4398-9CE1-A618197DB98F}" presName="DropPinPlaceHolder" presStyleCnt="0"/>
      <dgm:spPr/>
    </dgm:pt>
    <dgm:pt modelId="{32E2EBA7-8A00-481F-AB96-174D485B29E3}" type="pres">
      <dgm:prSet presAssocID="{D3B22B57-8E9F-4398-9CE1-A618197DB98F}" presName="DropPin" presStyleLbl="alignNode1" presStyleIdx="5" presStyleCnt="8"/>
      <dgm:spPr/>
    </dgm:pt>
    <dgm:pt modelId="{985B35D1-5905-4A4F-BAF9-56D551D475C5}" type="pres">
      <dgm:prSet presAssocID="{D3B22B57-8E9F-4398-9CE1-A618197DB98F}" presName="Ellipse" presStyleLbl="fgAcc1" presStyleIdx="5" presStyleCnt="8"/>
      <dgm:spPr/>
    </dgm:pt>
    <dgm:pt modelId="{A95A38A8-1C19-471D-8F7C-2F3ADAB670EF}" type="pres">
      <dgm:prSet presAssocID="{D3B22B57-8E9F-4398-9CE1-A618197DB98F}" presName="L2TextContainer" presStyleLbl="revTx" presStyleIdx="10" presStyleCnt="16">
        <dgm:presLayoutVars>
          <dgm:bulletEnabled val="1"/>
        </dgm:presLayoutVars>
      </dgm:prSet>
      <dgm:spPr/>
    </dgm:pt>
    <dgm:pt modelId="{0D5F9CC5-020F-4486-B504-1C09FF6C8447}" type="pres">
      <dgm:prSet presAssocID="{D3B22B57-8E9F-4398-9CE1-A618197DB98F}" presName="L1TextContainer" presStyleLbl="revTx" presStyleIdx="11" presStyleCnt="16">
        <dgm:presLayoutVars>
          <dgm:chMax val="1"/>
          <dgm:chPref val="1"/>
          <dgm:bulletEnabled val="1"/>
        </dgm:presLayoutVars>
      </dgm:prSet>
      <dgm:spPr/>
    </dgm:pt>
    <dgm:pt modelId="{2070E80B-D0AD-471A-92F4-CB099BBE6100}" type="pres">
      <dgm:prSet presAssocID="{D3B22B57-8E9F-4398-9CE1-A618197DB98F}" presName="ConnectLine" presStyleLbl="dkBgShp" presStyleIdx="7" presStyleCnt="10"/>
      <dgm:spPr/>
    </dgm:pt>
    <dgm:pt modelId="{6E59705D-6A7E-4D0B-BA4A-A45411377C60}" type="pres">
      <dgm:prSet presAssocID="{D3B22B57-8E9F-4398-9CE1-A618197DB98F}" presName="ConnectorPoint" presStyleCnt="0"/>
      <dgm:spPr/>
    </dgm:pt>
    <dgm:pt modelId="{7BB3448D-DBFC-42C2-8A5E-618AF0DDA190}" type="pres">
      <dgm:prSet presAssocID="{D3B22B57-8E9F-4398-9CE1-A618197DB98F}" presName="Bullet" presStyleLbl="lnNode1" presStyleIdx="5" presStyleCnt="8"/>
      <dgm:spPr/>
    </dgm:pt>
    <dgm:pt modelId="{121FABEA-3A8A-441A-A5AE-6D85EBD55309}" type="pres">
      <dgm:prSet presAssocID="{D3B22B57-8E9F-4398-9CE1-A618197DB98F}" presName="EmptyPlaceHolder" presStyleCnt="0"/>
      <dgm:spPr/>
    </dgm:pt>
    <dgm:pt modelId="{7B04606F-E234-498A-9FF9-60501A75753C}" type="pres">
      <dgm:prSet presAssocID="{5EAE7BA0-743D-49EC-A27B-35F5C519385E}" presName="spaceBetweenRectangles" presStyleCnt="0"/>
      <dgm:spPr/>
    </dgm:pt>
    <dgm:pt modelId="{ECD66C46-7061-46B0-A395-EDD336ACCB86}" type="pres">
      <dgm:prSet presAssocID="{9B00F0C0-91DD-4A67-B3E1-3645D1872BEA}" presName="composite" presStyleCnt="0"/>
      <dgm:spPr/>
    </dgm:pt>
    <dgm:pt modelId="{0C329A7B-CE11-4D45-85C4-ACF3B922A31D}" type="pres">
      <dgm:prSet presAssocID="{9B00F0C0-91DD-4A67-B3E1-3645D1872BEA}" presName="DropPinPlaceHolder" presStyleCnt="0"/>
      <dgm:spPr/>
    </dgm:pt>
    <dgm:pt modelId="{0DEF8225-3A53-4399-9086-8A9718C85218}" type="pres">
      <dgm:prSet presAssocID="{9B00F0C0-91DD-4A67-B3E1-3645D1872BEA}" presName="DropPin" presStyleLbl="alignNode1" presStyleIdx="6" presStyleCnt="8"/>
      <dgm:spPr/>
    </dgm:pt>
    <dgm:pt modelId="{AAC349A1-CA14-4BAD-B8E6-A03A18902C20}" type="pres">
      <dgm:prSet presAssocID="{9B00F0C0-91DD-4A67-B3E1-3645D1872BEA}" presName="Ellipse" presStyleLbl="fgAcc1" presStyleIdx="6" presStyleCnt="8"/>
      <dgm:spPr/>
    </dgm:pt>
    <dgm:pt modelId="{3876BC3C-8010-49F8-9E4E-C530E60DB181}" type="pres">
      <dgm:prSet presAssocID="{9B00F0C0-91DD-4A67-B3E1-3645D1872BEA}" presName="L2TextContainer" presStyleLbl="revTx" presStyleIdx="12" presStyleCnt="16">
        <dgm:presLayoutVars>
          <dgm:bulletEnabled val="1"/>
        </dgm:presLayoutVars>
      </dgm:prSet>
      <dgm:spPr/>
    </dgm:pt>
    <dgm:pt modelId="{07A99A45-6776-46C0-93E5-CD0704826129}" type="pres">
      <dgm:prSet presAssocID="{9B00F0C0-91DD-4A67-B3E1-3645D1872BEA}" presName="L1TextContainer" presStyleLbl="revTx" presStyleIdx="13" presStyleCnt="16">
        <dgm:presLayoutVars>
          <dgm:chMax val="1"/>
          <dgm:chPref val="1"/>
          <dgm:bulletEnabled val="1"/>
        </dgm:presLayoutVars>
      </dgm:prSet>
      <dgm:spPr/>
    </dgm:pt>
    <dgm:pt modelId="{5D15B4D4-39BF-4471-BDA7-7AF35BAB0100}" type="pres">
      <dgm:prSet presAssocID="{9B00F0C0-91DD-4A67-B3E1-3645D1872BEA}" presName="ConnectLine" presStyleLbl="dkBgShp" presStyleIdx="8" presStyleCnt="10"/>
      <dgm:spPr/>
    </dgm:pt>
    <dgm:pt modelId="{368728CF-78F7-4588-AC4C-50503DF236B1}" type="pres">
      <dgm:prSet presAssocID="{9B00F0C0-91DD-4A67-B3E1-3645D1872BEA}" presName="ConnectorPoint" presStyleCnt="0"/>
      <dgm:spPr/>
    </dgm:pt>
    <dgm:pt modelId="{0C752DFF-74E3-4D85-96C0-5A19F85BC642}" type="pres">
      <dgm:prSet presAssocID="{9B00F0C0-91DD-4A67-B3E1-3645D1872BEA}" presName="Bullet" presStyleLbl="lnNode1" presStyleIdx="6" presStyleCnt="8"/>
      <dgm:spPr/>
    </dgm:pt>
    <dgm:pt modelId="{F250693A-3C33-4A4F-9254-8CDDF871BFCB}" type="pres">
      <dgm:prSet presAssocID="{9B00F0C0-91DD-4A67-B3E1-3645D1872BEA}" presName="EmptyPlaceHolder" presStyleCnt="0"/>
      <dgm:spPr/>
    </dgm:pt>
    <dgm:pt modelId="{73311AE2-3C80-4C2E-9696-69004573639C}" type="pres">
      <dgm:prSet presAssocID="{B5313017-F125-423D-8A1E-5FD2C13BA191}" presName="spaceBetweenRectangles" presStyleCnt="0"/>
      <dgm:spPr/>
    </dgm:pt>
    <dgm:pt modelId="{23C04315-1851-4EC8-BA44-1BAE745839D8}" type="pres">
      <dgm:prSet presAssocID="{0E42C6E3-FE08-47EE-8A50-F80BDC0EC4E9}" presName="composite" presStyleCnt="0"/>
      <dgm:spPr/>
    </dgm:pt>
    <dgm:pt modelId="{9FD4F316-B9A3-4592-B460-6B29E4B0643E}" type="pres">
      <dgm:prSet presAssocID="{0E42C6E3-FE08-47EE-8A50-F80BDC0EC4E9}" presName="DropPinPlaceHolder" presStyleCnt="0"/>
      <dgm:spPr/>
    </dgm:pt>
    <dgm:pt modelId="{690270F4-32A2-4192-AA30-20F174C8D5E9}" type="pres">
      <dgm:prSet presAssocID="{0E42C6E3-FE08-47EE-8A50-F80BDC0EC4E9}" presName="DropPin" presStyleLbl="alignNode1" presStyleIdx="7" presStyleCnt="8"/>
      <dgm:spPr/>
    </dgm:pt>
    <dgm:pt modelId="{FC30081E-EB8A-49EC-981C-1B5787DF7DF7}" type="pres">
      <dgm:prSet presAssocID="{0E42C6E3-FE08-47EE-8A50-F80BDC0EC4E9}" presName="Ellipse" presStyleLbl="fgAcc1" presStyleIdx="7" presStyleCnt="8"/>
      <dgm:spPr/>
    </dgm:pt>
    <dgm:pt modelId="{B5DEA16E-1D25-4D22-81CD-5BF6B3DABC59}" type="pres">
      <dgm:prSet presAssocID="{0E42C6E3-FE08-47EE-8A50-F80BDC0EC4E9}" presName="L2TextContainer" presStyleLbl="revTx" presStyleIdx="14" presStyleCnt="16">
        <dgm:presLayoutVars>
          <dgm:bulletEnabled val="1"/>
        </dgm:presLayoutVars>
      </dgm:prSet>
      <dgm:spPr/>
    </dgm:pt>
    <dgm:pt modelId="{1B655C07-2254-47B1-B40E-46115971D1A2}" type="pres">
      <dgm:prSet presAssocID="{0E42C6E3-FE08-47EE-8A50-F80BDC0EC4E9}" presName="L1TextContainer" presStyleLbl="revTx" presStyleIdx="15" presStyleCnt="16">
        <dgm:presLayoutVars>
          <dgm:chMax val="1"/>
          <dgm:chPref val="1"/>
          <dgm:bulletEnabled val="1"/>
        </dgm:presLayoutVars>
      </dgm:prSet>
      <dgm:spPr/>
    </dgm:pt>
    <dgm:pt modelId="{382154F7-9BDD-47FE-920F-032E53D9A009}" type="pres">
      <dgm:prSet presAssocID="{0E42C6E3-FE08-47EE-8A50-F80BDC0EC4E9}" presName="ConnectLine" presStyleLbl="dkBgShp" presStyleIdx="9" presStyleCnt="10"/>
      <dgm:spPr/>
    </dgm:pt>
    <dgm:pt modelId="{C813130A-D550-4309-BFD8-28CF6B63C9B1}" type="pres">
      <dgm:prSet presAssocID="{0E42C6E3-FE08-47EE-8A50-F80BDC0EC4E9}" presName="ConnectorPoint" presStyleCnt="0"/>
      <dgm:spPr/>
    </dgm:pt>
    <dgm:pt modelId="{480D80FB-2B73-45BA-B401-37F0122D71B5}" type="pres">
      <dgm:prSet presAssocID="{0E42C6E3-FE08-47EE-8A50-F80BDC0EC4E9}" presName="Bullet" presStyleLbl="lnNode1" presStyleIdx="7" presStyleCnt="8"/>
      <dgm:spPr/>
    </dgm:pt>
    <dgm:pt modelId="{6C387FDC-287F-43B2-9BB7-EB112CCDEC33}" type="pres">
      <dgm:prSet presAssocID="{0E42C6E3-FE08-47EE-8A50-F80BDC0EC4E9}" presName="EmptyPlaceHolder" presStyleCnt="0"/>
      <dgm:spPr/>
    </dgm:pt>
  </dgm:ptLst>
  <dgm:cxnLst>
    <dgm:cxn modelId="{1DD2760F-6BC5-4F77-B18A-0BD59BEBF948}" srcId="{D3B22B57-8E9F-4398-9CE1-A618197DB98F}" destId="{E5443A33-2655-4BCA-9939-5DB6D77D4482}" srcOrd="0" destOrd="0" parTransId="{01C1866C-AE5A-4EB8-B6DF-1CC7FE2D5D25}" sibTransId="{29CBCEB2-76DC-47E9-8F85-CE48D7FB3705}"/>
    <dgm:cxn modelId="{98FB2613-E11A-43C5-92D4-DBFB8FD0CD01}" type="presOf" srcId="{AEED6FD8-ED63-469C-BBA3-F6AB1D0C86CE}" destId="{3876BC3C-8010-49F8-9E4E-C530E60DB181}" srcOrd="0" destOrd="0" presId="urn:microsoft.com/office/officeart/2024/layout/BulletTimeline"/>
    <dgm:cxn modelId="{CCFA8513-DE0A-4C27-9B57-F254EE0F6635}" type="presOf" srcId="{78644BD1-2AD5-46F2-A63C-A0E673E70A0D}" destId="{B6435E5B-0637-4560-8991-7728E0DBBA2E}" srcOrd="0" destOrd="0" presId="urn:microsoft.com/office/officeart/2024/layout/BulletTimeline"/>
    <dgm:cxn modelId="{F72D3D19-28E6-447F-8B88-B98C685160E3}" srcId="{0E42C6E3-FE08-47EE-8A50-F80BDC0EC4E9}" destId="{735C52B2-3A02-407F-ADAC-7CCB3AA8CE43}" srcOrd="0" destOrd="0" parTransId="{CCDE2022-CB39-4ADB-879F-B31B57286377}" sibTransId="{0AFA2847-0821-4E32-A9F3-BDF39DA7823E}"/>
    <dgm:cxn modelId="{1DF0BB33-210A-4114-BAD4-A77D29606A89}" type="presOf" srcId="{E5443A33-2655-4BCA-9939-5DB6D77D4482}" destId="{A95A38A8-1C19-471D-8F7C-2F3ADAB670EF}" srcOrd="0" destOrd="0" presId="urn:microsoft.com/office/officeart/2024/layout/BulletTimeline"/>
    <dgm:cxn modelId="{280CAE35-3B49-4FE0-9AC9-71005F248BC3}" type="presOf" srcId="{367C8B05-0C63-4331-B377-53691635394C}" destId="{B63B11F1-B444-4015-BB6A-4A6EC1649090}" srcOrd="0" destOrd="0" presId="urn:microsoft.com/office/officeart/2024/layout/BulletTimeline"/>
    <dgm:cxn modelId="{970B293E-0B05-4CB5-99A3-978B2AAEFDE8}" type="presOf" srcId="{8B4441A6-5230-4F4F-B5D9-1A6E32264AED}" destId="{166D8605-512A-433B-88A3-2E8D7133FABD}" srcOrd="0" destOrd="0" presId="urn:microsoft.com/office/officeart/2024/layout/BulletTimeline"/>
    <dgm:cxn modelId="{B58BC95C-8BC8-4774-A3BC-618C5EC57F96}" srcId="{78644BD1-2AD5-46F2-A63C-A0E673E70A0D}" destId="{D3B22B57-8E9F-4398-9CE1-A618197DB98F}" srcOrd="5" destOrd="0" parTransId="{5D0BFE9D-5B7A-458D-80D4-FEE81F803A40}" sibTransId="{5EAE7BA0-743D-49EC-A27B-35F5C519385E}"/>
    <dgm:cxn modelId="{A92A3661-51E3-413C-8378-22BEC698B9E0}" srcId="{78644BD1-2AD5-46F2-A63C-A0E673E70A0D}" destId="{905B2F26-7710-418C-AEFB-765435AFD076}" srcOrd="1" destOrd="0" parTransId="{29D8DACC-9FF6-49E9-9A56-B5B4064DC343}" sibTransId="{CF2F2904-97AA-4F12-AB00-7580F8EEA72F}"/>
    <dgm:cxn modelId="{2D572242-F003-4B34-AACB-8A28906263B3}" srcId="{78644BD1-2AD5-46F2-A63C-A0E673E70A0D}" destId="{78F3F063-4BCD-40DD-878A-186644307BCD}" srcOrd="3" destOrd="0" parTransId="{894C3D90-70B7-4F55-8BDA-B75A65072328}" sibTransId="{2A37F5C6-B4C5-4375-A8BE-FE2BFD879B8D}"/>
    <dgm:cxn modelId="{4D156062-9EB6-4788-994C-07CB0943576D}" type="presOf" srcId="{9B00F0C0-91DD-4A67-B3E1-3645D1872BEA}" destId="{07A99A45-6776-46C0-93E5-CD0704826129}" srcOrd="0" destOrd="0" presId="urn:microsoft.com/office/officeart/2024/layout/BulletTimeline"/>
    <dgm:cxn modelId="{EF03844C-12AB-4C8C-9BBB-41BDE77D919B}" type="presOf" srcId="{DB21F644-7F51-4A69-8A9C-475DF9A80E17}" destId="{46305C6F-2C9F-4343-A61F-DA38D087315F}" srcOrd="0" destOrd="0" presId="urn:microsoft.com/office/officeart/2024/layout/BulletTimeline"/>
    <dgm:cxn modelId="{C5F91E6D-E84B-4F08-9D0F-0430836025CF}" type="presOf" srcId="{905B2F26-7710-418C-AEFB-765435AFD076}" destId="{C4FE9629-7D9D-4141-A993-4F34A6C8CF37}" srcOrd="0" destOrd="0" presId="urn:microsoft.com/office/officeart/2024/layout/BulletTimeline"/>
    <dgm:cxn modelId="{35A18E4E-8AD3-44A6-831A-1751EEA95E47}" srcId="{CE092AC5-8330-48FA-8B71-3077A9AEFA44}" destId="{68052F30-FF41-4FD6-94FE-D7571A56854B}" srcOrd="0" destOrd="0" parTransId="{695746AF-27F0-4D6B-ABCE-8DD9B03CF1E7}" sibTransId="{80DAD798-967E-41F0-82D3-FF26DD4A9231}"/>
    <dgm:cxn modelId="{DD932670-89E7-4A5B-B4E9-3F483EF45E73}" srcId="{78644BD1-2AD5-46F2-A63C-A0E673E70A0D}" destId="{0E42C6E3-FE08-47EE-8A50-F80BDC0EC4E9}" srcOrd="7" destOrd="0" parTransId="{341B6D87-2CCF-4B1C-A8E1-49C879F7F2FC}" sibTransId="{F77E0FBA-ACE8-41E7-84B0-7940DD71BC04}"/>
    <dgm:cxn modelId="{39821953-C1D7-4E0E-83CC-5AEA03350026}" srcId="{78644BD1-2AD5-46F2-A63C-A0E673E70A0D}" destId="{50A2409C-BB70-44CB-9DC1-14BCCA582A34}" srcOrd="4" destOrd="0" parTransId="{BF0850BA-CF92-4F2E-AC1F-A598871A98CF}" sibTransId="{8EB5613B-79A2-45B5-8929-1022D81809DA}"/>
    <dgm:cxn modelId="{4BF97276-25AC-4A92-B9ED-7DC362424A85}" type="presOf" srcId="{5E878FB1-BCE4-42D7-AC5A-9D6DC9C7436A}" destId="{8E10E0E1-3FB9-4EEB-B72A-50A428725E81}" srcOrd="0" destOrd="0" presId="urn:microsoft.com/office/officeart/2024/layout/BulletTimeline"/>
    <dgm:cxn modelId="{92B8FF7F-AF54-4012-B5F3-26D10020C1C2}" srcId="{78644BD1-2AD5-46F2-A63C-A0E673E70A0D}" destId="{9B00F0C0-91DD-4A67-B3E1-3645D1872BEA}" srcOrd="6" destOrd="0" parTransId="{85F249E3-A1EC-4FA6-BF0F-71ECAF9489F0}" sibTransId="{B5313017-F125-423D-8A1E-5FD2C13BA191}"/>
    <dgm:cxn modelId="{4109EE80-B6F2-4FB5-A80D-36E38D3A5C07}" type="presOf" srcId="{CE092AC5-8330-48FA-8B71-3077A9AEFA44}" destId="{C6325DE8-34AA-4851-B366-880C20908605}" srcOrd="0" destOrd="0" presId="urn:microsoft.com/office/officeart/2024/layout/BulletTimeline"/>
    <dgm:cxn modelId="{87900388-DEC3-4F77-A650-E535284E3D4A}" srcId="{905B2F26-7710-418C-AEFB-765435AFD076}" destId="{DB21F644-7F51-4A69-8A9C-475DF9A80E17}" srcOrd="0" destOrd="0" parTransId="{B7081481-3924-4837-B31F-2BB1F5C9922D}" sibTransId="{150E5474-93F5-46C3-9BF5-64F79EE69A68}"/>
    <dgm:cxn modelId="{1D90B190-1C3B-415F-9DD4-E8F9F467E243}" type="presOf" srcId="{450707B4-094A-43D3-8ED4-602FB746C112}" destId="{9C42F524-4AD8-458B-BE74-553994CAB1A3}" srcOrd="0" destOrd="0" presId="urn:microsoft.com/office/officeart/2024/layout/BulletTimeline"/>
    <dgm:cxn modelId="{A73EA192-0391-45AB-85D2-79B221451B34}" type="presOf" srcId="{68052F30-FF41-4FD6-94FE-D7571A56854B}" destId="{ABA873A6-23DD-49EF-BB9F-CB29771844B0}" srcOrd="0" destOrd="0" presId="urn:microsoft.com/office/officeart/2024/layout/BulletTimeline"/>
    <dgm:cxn modelId="{A8E87D95-05C7-40D0-BDDC-53AF63420B2E}" type="presOf" srcId="{0E42C6E3-FE08-47EE-8A50-F80BDC0EC4E9}" destId="{1B655C07-2254-47B1-B40E-46115971D1A2}" srcOrd="0" destOrd="0" presId="urn:microsoft.com/office/officeart/2024/layout/BulletTimeline"/>
    <dgm:cxn modelId="{53C9AF98-3D28-46FC-B901-7F66B52CE8C4}" srcId="{450707B4-094A-43D3-8ED4-602FB746C112}" destId="{367C8B05-0C63-4331-B377-53691635394C}" srcOrd="0" destOrd="0" parTransId="{9EBD8283-2A88-479B-A23C-34754FE051F8}" sibTransId="{FF9B062F-1980-4D66-AC4E-AB717E0B1D2F}"/>
    <dgm:cxn modelId="{BD3A559F-9212-4349-B9F0-5B725D0CD72B}" type="presOf" srcId="{D3B22B57-8E9F-4398-9CE1-A618197DB98F}" destId="{0D5F9CC5-020F-4486-B504-1C09FF6C8447}" srcOrd="0" destOrd="0" presId="urn:microsoft.com/office/officeart/2024/layout/BulletTimeline"/>
    <dgm:cxn modelId="{270D2BB0-023D-4107-A69D-332CC54820D9}" type="presOf" srcId="{50A2409C-BB70-44CB-9DC1-14BCCA582A34}" destId="{4A825A28-291E-4A51-A2C6-B63E41CEB40A}" srcOrd="0" destOrd="0" presId="urn:microsoft.com/office/officeart/2024/layout/BulletTimeline"/>
    <dgm:cxn modelId="{9577ECB5-78AD-4940-9B91-8F512454BC6C}" type="presOf" srcId="{735C52B2-3A02-407F-ADAC-7CCB3AA8CE43}" destId="{B5DEA16E-1D25-4D22-81CD-5BF6B3DABC59}" srcOrd="0" destOrd="0" presId="urn:microsoft.com/office/officeart/2024/layout/BulletTimeline"/>
    <dgm:cxn modelId="{AEFD49B8-3E2C-4B6D-B39A-00D49234DB76}" srcId="{50A2409C-BB70-44CB-9DC1-14BCCA582A34}" destId="{5E878FB1-BCE4-42D7-AC5A-9D6DC9C7436A}" srcOrd="0" destOrd="0" parTransId="{5C3A65AF-9BD0-4934-8784-06C62DF78A69}" sibTransId="{2CCF0DAF-9222-471F-82DE-0BC1F52BD535}"/>
    <dgm:cxn modelId="{ABB22DCC-F468-4172-9C81-C503BCC63BE7}" srcId="{78644BD1-2AD5-46F2-A63C-A0E673E70A0D}" destId="{CE092AC5-8330-48FA-8B71-3077A9AEFA44}" srcOrd="0" destOrd="0" parTransId="{DE1131E0-1F8F-4F1D-AE1F-B446E1B1E19D}" sibTransId="{2F050B0C-9014-4448-AC88-20EEC2560B99}"/>
    <dgm:cxn modelId="{B29E9CCF-B8D2-4080-936F-CA004A5B18B7}" type="presOf" srcId="{78F3F063-4BCD-40DD-878A-186644307BCD}" destId="{A0F4DB4F-4E60-4611-B873-B12B246F0DFD}" srcOrd="0" destOrd="0" presId="urn:microsoft.com/office/officeart/2024/layout/BulletTimeline"/>
    <dgm:cxn modelId="{80B402EE-0290-4530-AED7-7EFA988B86AA}" srcId="{9B00F0C0-91DD-4A67-B3E1-3645D1872BEA}" destId="{AEED6FD8-ED63-469C-BBA3-F6AB1D0C86CE}" srcOrd="0" destOrd="0" parTransId="{825E208E-ED71-49E0-9D6C-AC08F0FD36FA}" sibTransId="{0EAB40D6-15DB-4348-94F3-2CC3B5340357}"/>
    <dgm:cxn modelId="{5A0342F1-91B0-4AB7-8484-86998CC85EAD}" srcId="{78644BD1-2AD5-46F2-A63C-A0E673E70A0D}" destId="{450707B4-094A-43D3-8ED4-602FB746C112}" srcOrd="2" destOrd="0" parTransId="{061AB183-2B78-4FFC-B468-9F070B514AD2}" sibTransId="{55DF15B1-9EC7-45E5-B6BA-43A9089278D5}"/>
    <dgm:cxn modelId="{AD73C6F9-CF06-4A75-B297-96D9F150776F}" srcId="{78F3F063-4BCD-40DD-878A-186644307BCD}" destId="{8B4441A6-5230-4F4F-B5D9-1A6E32264AED}" srcOrd="0" destOrd="0" parTransId="{AFFAE411-A3FC-4EC9-849D-1D8C8DB6AB85}" sibTransId="{ED3A0A02-9F5E-4F2E-AD44-F85053875CD4}"/>
    <dgm:cxn modelId="{B87B0FDF-21C2-4912-8D02-6CD59F2C3C9C}" type="presParOf" srcId="{B6435E5B-0637-4560-8991-7728E0DBBA2E}" destId="{85B085EF-EC06-4EF6-8992-8F91D017FC93}" srcOrd="0" destOrd="0" presId="urn:microsoft.com/office/officeart/2024/layout/BulletTimeline"/>
    <dgm:cxn modelId="{54AA6BE6-B50D-4BEA-864C-AE86C5270884}" type="presParOf" srcId="{85B085EF-EC06-4EF6-8992-8F91D017FC93}" destId="{0AA53121-F6F9-4D73-9335-AFBE0B5EE70F}" srcOrd="0" destOrd="0" presId="urn:microsoft.com/office/officeart/2024/layout/BulletTimeline"/>
    <dgm:cxn modelId="{4C4A80C1-FA7A-4EF0-9497-93D38C3160A3}" type="presParOf" srcId="{85B085EF-EC06-4EF6-8992-8F91D017FC93}" destId="{D5F1E27D-3FD7-416D-A042-B8FA3527F3C3}" srcOrd="1" destOrd="0" presId="urn:microsoft.com/office/officeart/2024/layout/BulletTimeline"/>
    <dgm:cxn modelId="{59EA0277-31F6-46BF-8CFD-24042647D876}" type="presParOf" srcId="{B6435E5B-0637-4560-8991-7728E0DBBA2E}" destId="{63E0B048-8371-4E31-9DD0-6D63EBD9E0BA}" srcOrd="1" destOrd="0" presId="urn:microsoft.com/office/officeart/2024/layout/BulletTimeline"/>
    <dgm:cxn modelId="{F24F553D-9BF7-4244-979B-2ACBADF49786}" type="presParOf" srcId="{63E0B048-8371-4E31-9DD0-6D63EBD9E0BA}" destId="{615E90A1-14AE-4D64-BAD6-5585E9ED3574}" srcOrd="0" destOrd="0" presId="urn:microsoft.com/office/officeart/2024/layout/BulletTimeline"/>
    <dgm:cxn modelId="{99A1EFC4-A918-46F0-8691-2A74DF4B05AF}" type="presParOf" srcId="{615E90A1-14AE-4D64-BAD6-5585E9ED3574}" destId="{51E0A8ED-E7AB-47BF-820F-F001F39D964A}" srcOrd="0" destOrd="0" presId="urn:microsoft.com/office/officeart/2024/layout/BulletTimeline"/>
    <dgm:cxn modelId="{AA9B4AE7-1E3A-4546-8AEE-AA9F2C9703C2}" type="presParOf" srcId="{51E0A8ED-E7AB-47BF-820F-F001F39D964A}" destId="{F3F4E698-5799-4533-AF71-978E95EF9633}" srcOrd="0" destOrd="0" presId="urn:microsoft.com/office/officeart/2024/layout/BulletTimeline"/>
    <dgm:cxn modelId="{7C677BC9-2A04-43F8-A3BC-32A6751142B6}" type="presParOf" srcId="{51E0A8ED-E7AB-47BF-820F-F001F39D964A}" destId="{5E444C43-D866-4787-8E9D-66A2A8381300}" srcOrd="1" destOrd="0" presId="urn:microsoft.com/office/officeart/2024/layout/BulletTimeline"/>
    <dgm:cxn modelId="{876B119B-3E8A-462F-820D-962A2C5683AE}" type="presParOf" srcId="{615E90A1-14AE-4D64-BAD6-5585E9ED3574}" destId="{ABA873A6-23DD-49EF-BB9F-CB29771844B0}" srcOrd="1" destOrd="0" presId="urn:microsoft.com/office/officeart/2024/layout/BulletTimeline"/>
    <dgm:cxn modelId="{3A0B27D5-816D-4B4A-8771-142008477B44}" type="presParOf" srcId="{615E90A1-14AE-4D64-BAD6-5585E9ED3574}" destId="{C6325DE8-34AA-4851-B366-880C20908605}" srcOrd="2" destOrd="0" presId="urn:microsoft.com/office/officeart/2024/layout/BulletTimeline"/>
    <dgm:cxn modelId="{47DE3ACD-6F44-4B40-9669-D8C812C8840D}" type="presParOf" srcId="{615E90A1-14AE-4D64-BAD6-5585E9ED3574}" destId="{444F9C6A-1E5B-468C-BAF0-5DE203D9C08D}" srcOrd="3" destOrd="0" presId="urn:microsoft.com/office/officeart/2024/layout/BulletTimeline"/>
    <dgm:cxn modelId="{BFB838A6-1E61-4EE4-BDA8-D52AB4C1A0B3}" type="presParOf" srcId="{615E90A1-14AE-4D64-BAD6-5585E9ED3574}" destId="{F7F6AFDF-B7B6-4002-886E-B28A535C84B9}" srcOrd="4" destOrd="0" presId="urn:microsoft.com/office/officeart/2024/layout/BulletTimeline"/>
    <dgm:cxn modelId="{F47C3001-F59A-4E00-B0B4-2C7C97BC7834}" type="presParOf" srcId="{F7F6AFDF-B7B6-4002-886E-B28A535C84B9}" destId="{A2B7D214-F256-4471-8720-91D2E10E85D8}" srcOrd="0" destOrd="0" presId="urn:microsoft.com/office/officeart/2024/layout/BulletTimeline"/>
    <dgm:cxn modelId="{F4491002-EA27-4A6E-9F99-3C805A3B7AB0}" type="presParOf" srcId="{615E90A1-14AE-4D64-BAD6-5585E9ED3574}" destId="{DCF0626F-6A1F-449B-8629-1F18FC682ED2}" srcOrd="5" destOrd="0" presId="urn:microsoft.com/office/officeart/2024/layout/BulletTimeline"/>
    <dgm:cxn modelId="{03EA6698-09CE-46A1-B22C-C9CE5058D9B1}" type="presParOf" srcId="{63E0B048-8371-4E31-9DD0-6D63EBD9E0BA}" destId="{A1398935-105E-4934-8850-0DF7F47D4FDE}" srcOrd="1" destOrd="0" presId="urn:microsoft.com/office/officeart/2024/layout/BulletTimeline"/>
    <dgm:cxn modelId="{3B0D2FDD-C8BF-4E69-B001-5C0834F461D4}" type="presParOf" srcId="{63E0B048-8371-4E31-9DD0-6D63EBD9E0BA}" destId="{444D363E-12C6-4C50-81EB-37272884D29E}" srcOrd="2" destOrd="0" presId="urn:microsoft.com/office/officeart/2024/layout/BulletTimeline"/>
    <dgm:cxn modelId="{C72D67C7-8ABE-44A8-BD91-00D14A985CCF}" type="presParOf" srcId="{444D363E-12C6-4C50-81EB-37272884D29E}" destId="{4C8CB90A-A34C-452A-A31F-6A6BC1376A9A}" srcOrd="0" destOrd="0" presId="urn:microsoft.com/office/officeart/2024/layout/BulletTimeline"/>
    <dgm:cxn modelId="{B652A320-C130-450A-A6C6-C4FA3214CBB5}" type="presParOf" srcId="{4C8CB90A-A34C-452A-A31F-6A6BC1376A9A}" destId="{E79909A3-02F4-4E2B-94B0-5619AA9C3286}" srcOrd="0" destOrd="0" presId="urn:microsoft.com/office/officeart/2024/layout/BulletTimeline"/>
    <dgm:cxn modelId="{0129D1FB-1FF8-4AC8-B2CC-FC7CB305FB65}" type="presParOf" srcId="{4C8CB90A-A34C-452A-A31F-6A6BC1376A9A}" destId="{3164C659-AA67-4A7D-A724-42A213D6B86E}" srcOrd="1" destOrd="0" presId="urn:microsoft.com/office/officeart/2024/layout/BulletTimeline"/>
    <dgm:cxn modelId="{9A773F97-CF92-44B2-9D62-BD753D4D2A4C}" type="presParOf" srcId="{444D363E-12C6-4C50-81EB-37272884D29E}" destId="{46305C6F-2C9F-4343-A61F-DA38D087315F}" srcOrd="1" destOrd="0" presId="urn:microsoft.com/office/officeart/2024/layout/BulletTimeline"/>
    <dgm:cxn modelId="{FF06F1B1-4674-45F4-93FC-AA2C1899D9D5}" type="presParOf" srcId="{444D363E-12C6-4C50-81EB-37272884D29E}" destId="{C4FE9629-7D9D-4141-A993-4F34A6C8CF37}" srcOrd="2" destOrd="0" presId="urn:microsoft.com/office/officeart/2024/layout/BulletTimeline"/>
    <dgm:cxn modelId="{02BE2387-27D2-457F-BAC9-814B96D02F7C}" type="presParOf" srcId="{444D363E-12C6-4C50-81EB-37272884D29E}" destId="{4D4CBA3E-CD17-4D59-BB07-43C1ADEE4368}" srcOrd="3" destOrd="0" presId="urn:microsoft.com/office/officeart/2024/layout/BulletTimeline"/>
    <dgm:cxn modelId="{CDB3F4A5-CEBD-41E0-9AD1-732F992EF294}" type="presParOf" srcId="{444D363E-12C6-4C50-81EB-37272884D29E}" destId="{FC412EFE-D821-4E5F-92F0-C7C442C19977}" srcOrd="4" destOrd="0" presId="urn:microsoft.com/office/officeart/2024/layout/BulletTimeline"/>
    <dgm:cxn modelId="{3DC5B471-E80E-4B82-98F6-D659BA1A7236}" type="presParOf" srcId="{FC412EFE-D821-4E5F-92F0-C7C442C19977}" destId="{D3436B70-9388-41FD-AE97-5983D1A7D074}" srcOrd="0" destOrd="0" presId="urn:microsoft.com/office/officeart/2024/layout/BulletTimeline"/>
    <dgm:cxn modelId="{D592E17D-8638-4B54-A92B-9A7873B882FA}" type="presParOf" srcId="{444D363E-12C6-4C50-81EB-37272884D29E}" destId="{548AD706-E18E-406E-983C-BB038F6501B5}" srcOrd="5" destOrd="0" presId="urn:microsoft.com/office/officeart/2024/layout/BulletTimeline"/>
    <dgm:cxn modelId="{0473A3FF-36B5-4CBB-ABA2-70CA742BBEEA}" type="presParOf" srcId="{63E0B048-8371-4E31-9DD0-6D63EBD9E0BA}" destId="{2FCD04C7-935C-46FA-8C82-D166742D147A}" srcOrd="3" destOrd="0" presId="urn:microsoft.com/office/officeart/2024/layout/BulletTimeline"/>
    <dgm:cxn modelId="{06A5E61A-D530-4C89-805F-BFEDFF65D53B}" type="presParOf" srcId="{63E0B048-8371-4E31-9DD0-6D63EBD9E0BA}" destId="{4E02E326-7BD4-4B21-91D9-8A8BDF833F84}" srcOrd="4" destOrd="0" presId="urn:microsoft.com/office/officeart/2024/layout/BulletTimeline"/>
    <dgm:cxn modelId="{79CE5D14-BCD2-44E4-A824-E58106B81600}" type="presParOf" srcId="{4E02E326-7BD4-4B21-91D9-8A8BDF833F84}" destId="{845EAB71-8C2A-420E-8C54-3CAA2CF92AE9}" srcOrd="0" destOrd="0" presId="urn:microsoft.com/office/officeart/2024/layout/BulletTimeline"/>
    <dgm:cxn modelId="{6C8DFD2E-8E16-42B4-A9A3-C1CBFE3B194F}" type="presParOf" srcId="{845EAB71-8C2A-420E-8C54-3CAA2CF92AE9}" destId="{090FCF84-D3E7-4958-94C7-C02C59C4CB00}" srcOrd="0" destOrd="0" presId="urn:microsoft.com/office/officeart/2024/layout/BulletTimeline"/>
    <dgm:cxn modelId="{80FA893B-E3FB-4D16-BE2D-5A7BF212A168}" type="presParOf" srcId="{845EAB71-8C2A-420E-8C54-3CAA2CF92AE9}" destId="{C5C3EE24-ECD9-47C7-8E21-684B1900F1AA}" srcOrd="1" destOrd="0" presId="urn:microsoft.com/office/officeart/2024/layout/BulletTimeline"/>
    <dgm:cxn modelId="{2B789D5A-B411-485E-9911-F4BEA8F3EE3B}" type="presParOf" srcId="{4E02E326-7BD4-4B21-91D9-8A8BDF833F84}" destId="{B63B11F1-B444-4015-BB6A-4A6EC1649090}" srcOrd="1" destOrd="0" presId="urn:microsoft.com/office/officeart/2024/layout/BulletTimeline"/>
    <dgm:cxn modelId="{0E2C26F4-865C-4D11-8C34-6E3ACD0DF209}" type="presParOf" srcId="{4E02E326-7BD4-4B21-91D9-8A8BDF833F84}" destId="{9C42F524-4AD8-458B-BE74-553994CAB1A3}" srcOrd="2" destOrd="0" presId="urn:microsoft.com/office/officeart/2024/layout/BulletTimeline"/>
    <dgm:cxn modelId="{8B3A97E6-AA65-4016-8021-2E841CEB479F}" type="presParOf" srcId="{4E02E326-7BD4-4B21-91D9-8A8BDF833F84}" destId="{928DA530-C917-4C16-A9CC-492D0C92279F}" srcOrd="3" destOrd="0" presId="urn:microsoft.com/office/officeart/2024/layout/BulletTimeline"/>
    <dgm:cxn modelId="{A76BF826-50B7-49BA-92D6-68AC803297D1}" type="presParOf" srcId="{4E02E326-7BD4-4B21-91D9-8A8BDF833F84}" destId="{F7766EAD-73B1-4842-AEDF-B9B70171B72C}" srcOrd="4" destOrd="0" presId="urn:microsoft.com/office/officeart/2024/layout/BulletTimeline"/>
    <dgm:cxn modelId="{C6CB873D-6437-464E-86EE-47D5F7F0C653}" type="presParOf" srcId="{F7766EAD-73B1-4842-AEDF-B9B70171B72C}" destId="{FF67CBE8-5FB9-45D6-9018-0692618C4591}" srcOrd="0" destOrd="0" presId="urn:microsoft.com/office/officeart/2024/layout/BulletTimeline"/>
    <dgm:cxn modelId="{75E9FCA0-DE12-4F14-81FD-2831BC3F238E}" type="presParOf" srcId="{4E02E326-7BD4-4B21-91D9-8A8BDF833F84}" destId="{93169C12-9F2B-4C52-9F39-F55B9105A04C}" srcOrd="5" destOrd="0" presId="urn:microsoft.com/office/officeart/2024/layout/BulletTimeline"/>
    <dgm:cxn modelId="{9D402DDA-8A3B-46F7-BE5C-75AE639A481E}" type="presParOf" srcId="{63E0B048-8371-4E31-9DD0-6D63EBD9E0BA}" destId="{DFB734CA-B8F1-425C-A0CE-69C2262DF626}" srcOrd="5" destOrd="0" presId="urn:microsoft.com/office/officeart/2024/layout/BulletTimeline"/>
    <dgm:cxn modelId="{C7C00F43-BA5B-42DF-8612-DF382DDC4AD1}" type="presParOf" srcId="{63E0B048-8371-4E31-9DD0-6D63EBD9E0BA}" destId="{B4D23309-C231-4035-8ADD-8C4E33E5F39E}" srcOrd="6" destOrd="0" presId="urn:microsoft.com/office/officeart/2024/layout/BulletTimeline"/>
    <dgm:cxn modelId="{9ED22728-E38A-48D4-9A09-698DDF17E5D4}" type="presParOf" srcId="{B4D23309-C231-4035-8ADD-8C4E33E5F39E}" destId="{951663A7-2855-4887-B964-A37CE22D8237}" srcOrd="0" destOrd="0" presId="urn:microsoft.com/office/officeart/2024/layout/BulletTimeline"/>
    <dgm:cxn modelId="{F7044A1E-8930-400A-B7D5-08B693AFCB8A}" type="presParOf" srcId="{951663A7-2855-4887-B964-A37CE22D8237}" destId="{AF92615F-476A-4CE4-84AF-5C4B35A1CEA2}" srcOrd="0" destOrd="0" presId="urn:microsoft.com/office/officeart/2024/layout/BulletTimeline"/>
    <dgm:cxn modelId="{371F36D6-89EF-4F55-AD96-E91D159B79B1}" type="presParOf" srcId="{951663A7-2855-4887-B964-A37CE22D8237}" destId="{57E03062-0409-4DF4-ADE7-CED600D29F1F}" srcOrd="1" destOrd="0" presId="urn:microsoft.com/office/officeart/2024/layout/BulletTimeline"/>
    <dgm:cxn modelId="{1920C729-CD2D-4006-9725-1840EF11CA7F}" type="presParOf" srcId="{B4D23309-C231-4035-8ADD-8C4E33E5F39E}" destId="{166D8605-512A-433B-88A3-2E8D7133FABD}" srcOrd="1" destOrd="0" presId="urn:microsoft.com/office/officeart/2024/layout/BulletTimeline"/>
    <dgm:cxn modelId="{2FFBAFAA-0D20-4295-8ECD-3013571B0824}" type="presParOf" srcId="{B4D23309-C231-4035-8ADD-8C4E33E5F39E}" destId="{A0F4DB4F-4E60-4611-B873-B12B246F0DFD}" srcOrd="2" destOrd="0" presId="urn:microsoft.com/office/officeart/2024/layout/BulletTimeline"/>
    <dgm:cxn modelId="{C48D547E-D38D-48C7-87F1-3BA9792D99E6}" type="presParOf" srcId="{B4D23309-C231-4035-8ADD-8C4E33E5F39E}" destId="{B894E182-934C-4902-8A36-CAF43BDA6303}" srcOrd="3" destOrd="0" presId="urn:microsoft.com/office/officeart/2024/layout/BulletTimeline"/>
    <dgm:cxn modelId="{C5AF0516-B204-484F-93F3-98F24ACD2515}" type="presParOf" srcId="{B4D23309-C231-4035-8ADD-8C4E33E5F39E}" destId="{CEA6729E-48D5-41B0-9E7F-5DC581613EAE}" srcOrd="4" destOrd="0" presId="urn:microsoft.com/office/officeart/2024/layout/BulletTimeline"/>
    <dgm:cxn modelId="{E43DF55F-11DD-4147-A77A-570335ABAAB8}" type="presParOf" srcId="{CEA6729E-48D5-41B0-9E7F-5DC581613EAE}" destId="{F06B114E-28E1-402F-98C6-FCCFCE67E8C5}" srcOrd="0" destOrd="0" presId="urn:microsoft.com/office/officeart/2024/layout/BulletTimeline"/>
    <dgm:cxn modelId="{BD453569-4BC2-4FFB-A939-5B74C1DC3E4B}" type="presParOf" srcId="{B4D23309-C231-4035-8ADD-8C4E33E5F39E}" destId="{68F5E601-5226-400C-A454-DA36DA07F3F2}" srcOrd="5" destOrd="0" presId="urn:microsoft.com/office/officeart/2024/layout/BulletTimeline"/>
    <dgm:cxn modelId="{E8946FD8-B13A-45D5-8336-285FEF8E970F}" type="presParOf" srcId="{63E0B048-8371-4E31-9DD0-6D63EBD9E0BA}" destId="{E8DE55DD-598A-49DC-AB43-FFF9347CB41F}" srcOrd="7" destOrd="0" presId="urn:microsoft.com/office/officeart/2024/layout/BulletTimeline"/>
    <dgm:cxn modelId="{89ECB5A6-4295-42F2-8C21-E4AD8E05D44C}" type="presParOf" srcId="{63E0B048-8371-4E31-9DD0-6D63EBD9E0BA}" destId="{3FB891B3-044C-4D8A-9643-955AB0564067}" srcOrd="8" destOrd="0" presId="urn:microsoft.com/office/officeart/2024/layout/BulletTimeline"/>
    <dgm:cxn modelId="{9F3EC814-4FE4-4DC5-9622-5D815BFDD71D}" type="presParOf" srcId="{3FB891B3-044C-4D8A-9643-955AB0564067}" destId="{3E27E4D3-A6BE-449E-9FB8-3DF92BF8299A}" srcOrd="0" destOrd="0" presId="urn:microsoft.com/office/officeart/2024/layout/BulletTimeline"/>
    <dgm:cxn modelId="{6821E4E4-CABE-4E59-9A2C-670209B8D851}" type="presParOf" srcId="{3E27E4D3-A6BE-449E-9FB8-3DF92BF8299A}" destId="{D6CCB1F3-B20A-4D3B-AF9F-019115B93D2E}" srcOrd="0" destOrd="0" presId="urn:microsoft.com/office/officeart/2024/layout/BulletTimeline"/>
    <dgm:cxn modelId="{13FDE98B-FFC9-4EEB-B1AB-F1A1290F38C7}" type="presParOf" srcId="{3E27E4D3-A6BE-449E-9FB8-3DF92BF8299A}" destId="{06F7BC43-38B8-488D-82BE-34D2E47FF793}" srcOrd="1" destOrd="0" presId="urn:microsoft.com/office/officeart/2024/layout/BulletTimeline"/>
    <dgm:cxn modelId="{7BFDC0ED-9315-4705-B1E3-F12E4DD7F608}" type="presParOf" srcId="{3FB891B3-044C-4D8A-9643-955AB0564067}" destId="{8E10E0E1-3FB9-4EEB-B72A-50A428725E81}" srcOrd="1" destOrd="0" presId="urn:microsoft.com/office/officeart/2024/layout/BulletTimeline"/>
    <dgm:cxn modelId="{BE144D09-5718-4929-87AB-BE2870FE568B}" type="presParOf" srcId="{3FB891B3-044C-4D8A-9643-955AB0564067}" destId="{4A825A28-291E-4A51-A2C6-B63E41CEB40A}" srcOrd="2" destOrd="0" presId="urn:microsoft.com/office/officeart/2024/layout/BulletTimeline"/>
    <dgm:cxn modelId="{2D5B958A-2ED4-4A07-818E-026425B1A96D}" type="presParOf" srcId="{3FB891B3-044C-4D8A-9643-955AB0564067}" destId="{74DB1C35-E994-4349-A93B-3EF1E0F59265}" srcOrd="3" destOrd="0" presId="urn:microsoft.com/office/officeart/2024/layout/BulletTimeline"/>
    <dgm:cxn modelId="{583EB804-CBB5-4006-8CA4-4B5C1EC19A7E}" type="presParOf" srcId="{3FB891B3-044C-4D8A-9643-955AB0564067}" destId="{3BABF387-BE47-4FD6-A98C-A157A7612243}" srcOrd="4" destOrd="0" presId="urn:microsoft.com/office/officeart/2024/layout/BulletTimeline"/>
    <dgm:cxn modelId="{46A3252C-458A-4017-B1A2-735D050D1AED}" type="presParOf" srcId="{3BABF387-BE47-4FD6-A98C-A157A7612243}" destId="{3906A7DF-72B0-4293-A88F-9F2666E0622C}" srcOrd="0" destOrd="0" presId="urn:microsoft.com/office/officeart/2024/layout/BulletTimeline"/>
    <dgm:cxn modelId="{7C3D5775-75CD-4ADB-BDC6-0C2A6464B8B2}" type="presParOf" srcId="{3FB891B3-044C-4D8A-9643-955AB0564067}" destId="{6E0AB788-1E65-4AAD-81B2-321FDB25ED86}" srcOrd="5" destOrd="0" presId="urn:microsoft.com/office/officeart/2024/layout/BulletTimeline"/>
    <dgm:cxn modelId="{A511E85F-2308-4D40-B806-8BC49DF2BDFB}" type="presParOf" srcId="{63E0B048-8371-4E31-9DD0-6D63EBD9E0BA}" destId="{1E6597A3-C212-44A6-AC88-5FDCC6560132}" srcOrd="9" destOrd="0" presId="urn:microsoft.com/office/officeart/2024/layout/BulletTimeline"/>
    <dgm:cxn modelId="{0C6D9A17-443D-4B72-9508-8B229B7DE56B}" type="presParOf" srcId="{63E0B048-8371-4E31-9DD0-6D63EBD9E0BA}" destId="{B934DD5D-15B1-4253-B8A2-0B7B22575087}" srcOrd="10" destOrd="0" presId="urn:microsoft.com/office/officeart/2024/layout/BulletTimeline"/>
    <dgm:cxn modelId="{AD68754F-C7A7-4B83-9B9D-4B1F5132F5BE}" type="presParOf" srcId="{B934DD5D-15B1-4253-B8A2-0B7B22575087}" destId="{D8D251EA-90BD-4482-8D94-715343AFF825}" srcOrd="0" destOrd="0" presId="urn:microsoft.com/office/officeart/2024/layout/BulletTimeline"/>
    <dgm:cxn modelId="{18C0C29C-157F-4531-8A7E-839559CE989F}" type="presParOf" srcId="{D8D251EA-90BD-4482-8D94-715343AFF825}" destId="{32E2EBA7-8A00-481F-AB96-174D485B29E3}" srcOrd="0" destOrd="0" presId="urn:microsoft.com/office/officeart/2024/layout/BulletTimeline"/>
    <dgm:cxn modelId="{5E4A8980-984C-484F-95C8-EB8DA64E2526}" type="presParOf" srcId="{D8D251EA-90BD-4482-8D94-715343AFF825}" destId="{985B35D1-5905-4A4F-BAF9-56D551D475C5}" srcOrd="1" destOrd="0" presId="urn:microsoft.com/office/officeart/2024/layout/BulletTimeline"/>
    <dgm:cxn modelId="{4D66658A-7777-46CA-B42F-747C71F50BAB}" type="presParOf" srcId="{B934DD5D-15B1-4253-B8A2-0B7B22575087}" destId="{A95A38A8-1C19-471D-8F7C-2F3ADAB670EF}" srcOrd="1" destOrd="0" presId="urn:microsoft.com/office/officeart/2024/layout/BulletTimeline"/>
    <dgm:cxn modelId="{48142DC4-04A4-4C33-8C60-71F570E57439}" type="presParOf" srcId="{B934DD5D-15B1-4253-B8A2-0B7B22575087}" destId="{0D5F9CC5-020F-4486-B504-1C09FF6C8447}" srcOrd="2" destOrd="0" presId="urn:microsoft.com/office/officeart/2024/layout/BulletTimeline"/>
    <dgm:cxn modelId="{D74A4877-65B9-469A-B73F-7BE40BDAB615}" type="presParOf" srcId="{B934DD5D-15B1-4253-B8A2-0B7B22575087}" destId="{2070E80B-D0AD-471A-92F4-CB099BBE6100}" srcOrd="3" destOrd="0" presId="urn:microsoft.com/office/officeart/2024/layout/BulletTimeline"/>
    <dgm:cxn modelId="{828BBD9F-4F8A-48BA-BF64-2E9B4385BECF}" type="presParOf" srcId="{B934DD5D-15B1-4253-B8A2-0B7B22575087}" destId="{6E59705D-6A7E-4D0B-BA4A-A45411377C60}" srcOrd="4" destOrd="0" presId="urn:microsoft.com/office/officeart/2024/layout/BulletTimeline"/>
    <dgm:cxn modelId="{F8BE80AB-087F-45A8-9343-C5A8F38AE77E}" type="presParOf" srcId="{6E59705D-6A7E-4D0B-BA4A-A45411377C60}" destId="{7BB3448D-DBFC-42C2-8A5E-618AF0DDA190}" srcOrd="0" destOrd="0" presId="urn:microsoft.com/office/officeart/2024/layout/BulletTimeline"/>
    <dgm:cxn modelId="{5C35EEF0-4632-4AF9-98D4-F617C2CBBE66}" type="presParOf" srcId="{B934DD5D-15B1-4253-B8A2-0B7B22575087}" destId="{121FABEA-3A8A-441A-A5AE-6D85EBD55309}" srcOrd="5" destOrd="0" presId="urn:microsoft.com/office/officeart/2024/layout/BulletTimeline"/>
    <dgm:cxn modelId="{D00EF6F4-FB53-4254-A4B0-262A7891E033}" type="presParOf" srcId="{63E0B048-8371-4E31-9DD0-6D63EBD9E0BA}" destId="{7B04606F-E234-498A-9FF9-60501A75753C}" srcOrd="11" destOrd="0" presId="urn:microsoft.com/office/officeart/2024/layout/BulletTimeline"/>
    <dgm:cxn modelId="{3CE7B77C-9229-4C7C-9399-12508413FCDC}" type="presParOf" srcId="{63E0B048-8371-4E31-9DD0-6D63EBD9E0BA}" destId="{ECD66C46-7061-46B0-A395-EDD336ACCB86}" srcOrd="12" destOrd="0" presId="urn:microsoft.com/office/officeart/2024/layout/BulletTimeline"/>
    <dgm:cxn modelId="{9FABB3D2-C775-47D8-9E08-05E2BE534FE4}" type="presParOf" srcId="{ECD66C46-7061-46B0-A395-EDD336ACCB86}" destId="{0C329A7B-CE11-4D45-85C4-ACF3B922A31D}" srcOrd="0" destOrd="0" presId="urn:microsoft.com/office/officeart/2024/layout/BulletTimeline"/>
    <dgm:cxn modelId="{655735FB-AE71-4BE4-9794-31833A2AF78E}" type="presParOf" srcId="{0C329A7B-CE11-4D45-85C4-ACF3B922A31D}" destId="{0DEF8225-3A53-4399-9086-8A9718C85218}" srcOrd="0" destOrd="0" presId="urn:microsoft.com/office/officeart/2024/layout/BulletTimeline"/>
    <dgm:cxn modelId="{A1AA3F2C-3D76-4B34-850B-0FF38CD0F417}" type="presParOf" srcId="{0C329A7B-CE11-4D45-85C4-ACF3B922A31D}" destId="{AAC349A1-CA14-4BAD-B8E6-A03A18902C20}" srcOrd="1" destOrd="0" presId="urn:microsoft.com/office/officeart/2024/layout/BulletTimeline"/>
    <dgm:cxn modelId="{5FEFFE9C-27EE-4CD2-9013-D5823B90D710}" type="presParOf" srcId="{ECD66C46-7061-46B0-A395-EDD336ACCB86}" destId="{3876BC3C-8010-49F8-9E4E-C530E60DB181}" srcOrd="1" destOrd="0" presId="urn:microsoft.com/office/officeart/2024/layout/BulletTimeline"/>
    <dgm:cxn modelId="{6EB2EB82-08DB-4E3B-8ED9-D64DC254C066}" type="presParOf" srcId="{ECD66C46-7061-46B0-A395-EDD336ACCB86}" destId="{07A99A45-6776-46C0-93E5-CD0704826129}" srcOrd="2" destOrd="0" presId="urn:microsoft.com/office/officeart/2024/layout/BulletTimeline"/>
    <dgm:cxn modelId="{499C1FD5-8965-408F-B06B-46F3432C6364}" type="presParOf" srcId="{ECD66C46-7061-46B0-A395-EDD336ACCB86}" destId="{5D15B4D4-39BF-4471-BDA7-7AF35BAB0100}" srcOrd="3" destOrd="0" presId="urn:microsoft.com/office/officeart/2024/layout/BulletTimeline"/>
    <dgm:cxn modelId="{464F4D26-9ED0-4765-BCEC-F9E87DD2065D}" type="presParOf" srcId="{ECD66C46-7061-46B0-A395-EDD336ACCB86}" destId="{368728CF-78F7-4588-AC4C-50503DF236B1}" srcOrd="4" destOrd="0" presId="urn:microsoft.com/office/officeart/2024/layout/BulletTimeline"/>
    <dgm:cxn modelId="{AA56B8DF-8CD0-41CB-8367-9273F8CCAAC7}" type="presParOf" srcId="{368728CF-78F7-4588-AC4C-50503DF236B1}" destId="{0C752DFF-74E3-4D85-96C0-5A19F85BC642}" srcOrd="0" destOrd="0" presId="urn:microsoft.com/office/officeart/2024/layout/BulletTimeline"/>
    <dgm:cxn modelId="{5D126916-8739-496F-866A-048AB988E314}" type="presParOf" srcId="{ECD66C46-7061-46B0-A395-EDD336ACCB86}" destId="{F250693A-3C33-4A4F-9254-8CDDF871BFCB}" srcOrd="5" destOrd="0" presId="urn:microsoft.com/office/officeart/2024/layout/BulletTimeline"/>
    <dgm:cxn modelId="{D6950BE2-8C63-4FC1-98C5-2DC902D8B367}" type="presParOf" srcId="{63E0B048-8371-4E31-9DD0-6D63EBD9E0BA}" destId="{73311AE2-3C80-4C2E-9696-69004573639C}" srcOrd="13" destOrd="0" presId="urn:microsoft.com/office/officeart/2024/layout/BulletTimeline"/>
    <dgm:cxn modelId="{853C048B-AFA3-4E9B-9ADF-3681C650B1C8}" type="presParOf" srcId="{63E0B048-8371-4E31-9DD0-6D63EBD9E0BA}" destId="{23C04315-1851-4EC8-BA44-1BAE745839D8}" srcOrd="14" destOrd="0" presId="urn:microsoft.com/office/officeart/2024/layout/BulletTimeline"/>
    <dgm:cxn modelId="{12AA7567-6415-4AC8-8343-9B19665BA466}" type="presParOf" srcId="{23C04315-1851-4EC8-BA44-1BAE745839D8}" destId="{9FD4F316-B9A3-4592-B460-6B29E4B0643E}" srcOrd="0" destOrd="0" presId="urn:microsoft.com/office/officeart/2024/layout/BulletTimeline"/>
    <dgm:cxn modelId="{A7F558D8-9633-4352-A947-9B7B3454A9E7}" type="presParOf" srcId="{9FD4F316-B9A3-4592-B460-6B29E4B0643E}" destId="{690270F4-32A2-4192-AA30-20F174C8D5E9}" srcOrd="0" destOrd="0" presId="urn:microsoft.com/office/officeart/2024/layout/BulletTimeline"/>
    <dgm:cxn modelId="{A9E4A993-D36F-4845-9CE9-89C90016BE99}" type="presParOf" srcId="{9FD4F316-B9A3-4592-B460-6B29E4B0643E}" destId="{FC30081E-EB8A-49EC-981C-1B5787DF7DF7}" srcOrd="1" destOrd="0" presId="urn:microsoft.com/office/officeart/2024/layout/BulletTimeline"/>
    <dgm:cxn modelId="{51F41E49-3BA5-4FB3-91A6-A8B3F79ABC47}" type="presParOf" srcId="{23C04315-1851-4EC8-BA44-1BAE745839D8}" destId="{B5DEA16E-1D25-4D22-81CD-5BF6B3DABC59}" srcOrd="1" destOrd="0" presId="urn:microsoft.com/office/officeart/2024/layout/BulletTimeline"/>
    <dgm:cxn modelId="{2C73CED0-9434-4EF0-BDED-7F20F27B2628}" type="presParOf" srcId="{23C04315-1851-4EC8-BA44-1BAE745839D8}" destId="{1B655C07-2254-47B1-B40E-46115971D1A2}" srcOrd="2" destOrd="0" presId="urn:microsoft.com/office/officeart/2024/layout/BulletTimeline"/>
    <dgm:cxn modelId="{CCD6D8D2-1F2B-4B78-9940-59A59B10AB26}" type="presParOf" srcId="{23C04315-1851-4EC8-BA44-1BAE745839D8}" destId="{382154F7-9BDD-47FE-920F-032E53D9A009}" srcOrd="3" destOrd="0" presId="urn:microsoft.com/office/officeart/2024/layout/BulletTimeline"/>
    <dgm:cxn modelId="{F57A99E4-CA35-4CD1-AC7D-53827F50DE2C}" type="presParOf" srcId="{23C04315-1851-4EC8-BA44-1BAE745839D8}" destId="{C813130A-D550-4309-BFD8-28CF6B63C9B1}" srcOrd="4" destOrd="0" presId="urn:microsoft.com/office/officeart/2024/layout/BulletTimeline"/>
    <dgm:cxn modelId="{92B691AD-DA15-46B3-9BC2-B587BD72263B}" type="presParOf" srcId="{C813130A-D550-4309-BFD8-28CF6B63C9B1}" destId="{480D80FB-2B73-45BA-B401-37F0122D71B5}" srcOrd="0" destOrd="0" presId="urn:microsoft.com/office/officeart/2024/layout/BulletTimeline"/>
    <dgm:cxn modelId="{D9501B59-98BF-423F-A46A-9CA246784D97}" type="presParOf" srcId="{23C04315-1851-4EC8-BA44-1BAE745839D8}" destId="{6C387FDC-287F-43B2-9BB7-EB112CCDEC33}" srcOrd="5" destOrd="0" presId="urn:microsoft.com/office/officeart/2024/layout/Bullet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A53121-F6F9-4D73-9335-AFBE0B5EE70F}">
      <dsp:nvSpPr>
        <dsp:cNvPr id="0" name=""/>
        <dsp:cNvSpPr/>
      </dsp:nvSpPr>
      <dsp:spPr>
        <a:xfrm>
          <a:off x="0" y="2285928"/>
          <a:ext cx="11000061" cy="46180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F1E27D-3FD7-416D-A042-B8FA3527F3C3}">
      <dsp:nvSpPr>
        <dsp:cNvPr id="0" name=""/>
        <dsp:cNvSpPr/>
      </dsp:nvSpPr>
      <dsp:spPr>
        <a:xfrm>
          <a:off x="10767155" y="2124297"/>
          <a:ext cx="277082" cy="369443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A873A6-23DD-49EF-BB9F-CB29771844B0}">
      <dsp:nvSpPr>
        <dsp:cNvPr id="0" name=""/>
        <dsp:cNvSpPr/>
      </dsp:nvSpPr>
      <dsp:spPr>
        <a:xfrm>
          <a:off x="553318" y="1052912"/>
          <a:ext cx="1901705" cy="1071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00" kern="1200" dirty="0"/>
        </a:p>
      </dsp:txBody>
      <dsp:txXfrm>
        <a:off x="553318" y="1052912"/>
        <a:ext cx="1901705" cy="1071384"/>
      </dsp:txXfrm>
    </dsp:sp>
    <dsp:sp modelId="{C6325DE8-34AA-4851-B366-880C20908605}">
      <dsp:nvSpPr>
        <dsp:cNvPr id="0" name=""/>
        <dsp:cNvSpPr/>
      </dsp:nvSpPr>
      <dsp:spPr>
        <a:xfrm>
          <a:off x="553318" y="498748"/>
          <a:ext cx="1901705" cy="554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/>
            <a:t>April 2023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/>
            <a:t>Plan for an OMC </a:t>
          </a:r>
          <a:r>
            <a:rPr lang="nb-NO" sz="800" kern="1200" dirty="0" err="1"/>
            <a:t>group</a:t>
          </a:r>
          <a:r>
            <a:rPr lang="nb-NO" sz="800" kern="1200" dirty="0"/>
            <a:t> </a:t>
          </a:r>
          <a:r>
            <a:rPr lang="nb-NO" sz="800" kern="1200" dirty="0" err="1"/>
            <a:t>launched</a:t>
          </a:r>
          <a:r>
            <a:rPr lang="nb-NO" sz="800" kern="1200" dirty="0"/>
            <a:t> at EBLIDA </a:t>
          </a:r>
          <a:r>
            <a:rPr lang="nb-NO" sz="800" kern="1200" dirty="0" err="1"/>
            <a:t>conference</a:t>
          </a:r>
          <a:r>
            <a:rPr lang="nb-NO" sz="800" kern="1200" dirty="0"/>
            <a:t> in Luxemburg</a:t>
          </a:r>
        </a:p>
      </dsp:txBody>
      <dsp:txXfrm>
        <a:off x="553318" y="498748"/>
        <a:ext cx="1901705" cy="554164"/>
      </dsp:txXfrm>
    </dsp:sp>
    <dsp:sp modelId="{444F9C6A-1E5B-468C-BAF0-5DE203D9C08D}">
      <dsp:nvSpPr>
        <dsp:cNvPr id="0" name=""/>
        <dsp:cNvSpPr/>
      </dsp:nvSpPr>
      <dsp:spPr>
        <a:xfrm>
          <a:off x="260084" y="461803"/>
          <a:ext cx="34498" cy="184721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305C6F-2C9F-4343-A61F-DA38D087315F}">
      <dsp:nvSpPr>
        <dsp:cNvPr id="0" name=""/>
        <dsp:cNvSpPr/>
      </dsp:nvSpPr>
      <dsp:spPr>
        <a:xfrm>
          <a:off x="1780156" y="3251098"/>
          <a:ext cx="1901705" cy="868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00" kern="1200"/>
        </a:p>
      </dsp:txBody>
      <dsp:txXfrm>
        <a:off x="1780156" y="3251098"/>
        <a:ext cx="1901705" cy="868191"/>
      </dsp:txXfrm>
    </dsp:sp>
    <dsp:sp modelId="{C4FE9629-7D9D-4141-A993-4F34A6C8CF37}">
      <dsp:nvSpPr>
        <dsp:cNvPr id="0" name=""/>
        <dsp:cNvSpPr/>
      </dsp:nvSpPr>
      <dsp:spPr>
        <a:xfrm>
          <a:off x="1780156" y="2678462"/>
          <a:ext cx="1901705" cy="572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 err="1"/>
            <a:t>October</a:t>
          </a:r>
          <a:r>
            <a:rPr lang="nb-NO" sz="800" kern="1200" dirty="0"/>
            <a:t> 2023</a:t>
          </a:r>
          <a:br>
            <a:rPr lang="nb-NO" sz="800" kern="1200" dirty="0"/>
          </a:br>
          <a:r>
            <a:rPr lang="nb-NO" sz="800" kern="1200" dirty="0" err="1"/>
            <a:t>Mandate</a:t>
          </a:r>
          <a:r>
            <a:rPr lang="nb-NO" sz="800" kern="1200" dirty="0"/>
            <a:t> </a:t>
          </a:r>
          <a:r>
            <a:rPr lang="nb-NO" sz="800" kern="1200" dirty="0" err="1"/>
            <a:t>decided</a:t>
          </a:r>
          <a:r>
            <a:rPr lang="nb-NO" sz="800" kern="1200" dirty="0"/>
            <a:t> for OMC </a:t>
          </a:r>
          <a:r>
            <a:rPr lang="nb-NO" sz="800" kern="1200" dirty="0" err="1"/>
            <a:t>group</a:t>
          </a:r>
          <a:endParaRPr lang="nb-NO" sz="800" kern="1200" dirty="0"/>
        </a:p>
      </dsp:txBody>
      <dsp:txXfrm>
        <a:off x="1780156" y="2678462"/>
        <a:ext cx="1901705" cy="572636"/>
      </dsp:txXfrm>
    </dsp:sp>
    <dsp:sp modelId="{4D4CBA3E-CD17-4D59-BB07-43C1ADEE4368}">
      <dsp:nvSpPr>
        <dsp:cNvPr id="0" name=""/>
        <dsp:cNvSpPr/>
      </dsp:nvSpPr>
      <dsp:spPr>
        <a:xfrm>
          <a:off x="1486922" y="2309019"/>
          <a:ext cx="34498" cy="184721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B7D214-F256-4471-8720-91D2E10E85D8}">
      <dsp:nvSpPr>
        <dsp:cNvPr id="0" name=""/>
        <dsp:cNvSpPr/>
      </dsp:nvSpPr>
      <dsp:spPr>
        <a:xfrm>
          <a:off x="187638" y="2219323"/>
          <a:ext cx="179390" cy="1793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436B70-9388-41FD-AE97-5983D1A7D074}">
      <dsp:nvSpPr>
        <dsp:cNvPr id="0" name=""/>
        <dsp:cNvSpPr/>
      </dsp:nvSpPr>
      <dsp:spPr>
        <a:xfrm>
          <a:off x="1414476" y="2219323"/>
          <a:ext cx="179390" cy="1793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3B11F1-B444-4015-BB6A-4A6EC1649090}">
      <dsp:nvSpPr>
        <dsp:cNvPr id="0" name=""/>
        <dsp:cNvSpPr/>
      </dsp:nvSpPr>
      <dsp:spPr>
        <a:xfrm>
          <a:off x="3006994" y="1052912"/>
          <a:ext cx="1901705" cy="1071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00" kern="1200"/>
        </a:p>
      </dsp:txBody>
      <dsp:txXfrm>
        <a:off x="3006994" y="1052912"/>
        <a:ext cx="1901705" cy="1071384"/>
      </dsp:txXfrm>
    </dsp:sp>
    <dsp:sp modelId="{9C42F524-4AD8-458B-BE74-553994CAB1A3}">
      <dsp:nvSpPr>
        <dsp:cNvPr id="0" name=""/>
        <dsp:cNvSpPr/>
      </dsp:nvSpPr>
      <dsp:spPr>
        <a:xfrm>
          <a:off x="3006994" y="498748"/>
          <a:ext cx="1901705" cy="554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 err="1"/>
            <a:t>February</a:t>
          </a:r>
          <a:r>
            <a:rPr lang="nb-NO" sz="800" kern="1200" dirty="0"/>
            <a:t> – June 2024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/>
            <a:t>OMC </a:t>
          </a:r>
          <a:r>
            <a:rPr lang="nb-NO" sz="800" kern="1200" dirty="0" err="1"/>
            <a:t>group</a:t>
          </a:r>
          <a:r>
            <a:rPr lang="nb-NO" sz="800" kern="1200" dirty="0"/>
            <a:t> </a:t>
          </a:r>
          <a:r>
            <a:rPr lang="nb-NO" sz="800" kern="1200" dirty="0" err="1"/>
            <a:t>meetings</a:t>
          </a:r>
          <a:r>
            <a:rPr lang="nb-NO" sz="800" kern="1200" dirty="0"/>
            <a:t> </a:t>
          </a:r>
          <a:r>
            <a:rPr lang="nb-NO" sz="800" kern="1200" dirty="0" err="1"/>
            <a:t>without</a:t>
          </a:r>
          <a:r>
            <a:rPr lang="nb-NO" sz="800" kern="1200" dirty="0"/>
            <a:t> </a:t>
          </a:r>
          <a:r>
            <a:rPr lang="nb-NO" sz="800" kern="1200" dirty="0" err="1"/>
            <a:t>outside</a:t>
          </a:r>
          <a:r>
            <a:rPr lang="nb-NO" sz="800" kern="1200" dirty="0"/>
            <a:t> EU </a:t>
          </a:r>
          <a:r>
            <a:rPr lang="nb-NO" sz="800" kern="1200" dirty="0" err="1"/>
            <a:t>countries</a:t>
          </a:r>
          <a:r>
            <a:rPr lang="nb-NO" sz="800" kern="1200" dirty="0"/>
            <a:t> </a:t>
          </a:r>
        </a:p>
      </dsp:txBody>
      <dsp:txXfrm>
        <a:off x="3006994" y="498748"/>
        <a:ext cx="1901705" cy="554164"/>
      </dsp:txXfrm>
    </dsp:sp>
    <dsp:sp modelId="{928DA530-C917-4C16-A9CC-492D0C92279F}">
      <dsp:nvSpPr>
        <dsp:cNvPr id="0" name=""/>
        <dsp:cNvSpPr/>
      </dsp:nvSpPr>
      <dsp:spPr>
        <a:xfrm>
          <a:off x="2713760" y="461803"/>
          <a:ext cx="34498" cy="184721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6D8605-512A-433B-88A3-2E8D7133FABD}">
      <dsp:nvSpPr>
        <dsp:cNvPr id="0" name=""/>
        <dsp:cNvSpPr/>
      </dsp:nvSpPr>
      <dsp:spPr>
        <a:xfrm>
          <a:off x="4233832" y="3251098"/>
          <a:ext cx="1901705" cy="868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00" kern="1200"/>
        </a:p>
      </dsp:txBody>
      <dsp:txXfrm>
        <a:off x="4233832" y="3251098"/>
        <a:ext cx="1901705" cy="868191"/>
      </dsp:txXfrm>
    </dsp:sp>
    <dsp:sp modelId="{A0F4DB4F-4E60-4611-B873-B12B246F0DFD}">
      <dsp:nvSpPr>
        <dsp:cNvPr id="0" name=""/>
        <dsp:cNvSpPr/>
      </dsp:nvSpPr>
      <dsp:spPr>
        <a:xfrm>
          <a:off x="4233832" y="2678462"/>
          <a:ext cx="1901705" cy="572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/>
            <a:t>November 2024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/>
            <a:t>Third OMC </a:t>
          </a:r>
          <a:r>
            <a:rPr lang="nb-NO" sz="800" kern="1200" dirty="0" err="1"/>
            <a:t>group</a:t>
          </a:r>
          <a:r>
            <a:rPr lang="nb-NO" sz="800" kern="1200" dirty="0"/>
            <a:t> </a:t>
          </a:r>
          <a:r>
            <a:rPr lang="nb-NO" sz="800" kern="1200" dirty="0" err="1"/>
            <a:t>meeting</a:t>
          </a:r>
          <a:r>
            <a:rPr lang="nb-NO" sz="800" kern="1200" dirty="0"/>
            <a:t> (Norway observer)</a:t>
          </a:r>
        </a:p>
      </dsp:txBody>
      <dsp:txXfrm>
        <a:off x="4233832" y="2678462"/>
        <a:ext cx="1901705" cy="572636"/>
      </dsp:txXfrm>
    </dsp:sp>
    <dsp:sp modelId="{B894E182-934C-4902-8A36-CAF43BDA6303}">
      <dsp:nvSpPr>
        <dsp:cNvPr id="0" name=""/>
        <dsp:cNvSpPr/>
      </dsp:nvSpPr>
      <dsp:spPr>
        <a:xfrm>
          <a:off x="3940598" y="2309019"/>
          <a:ext cx="34498" cy="184721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7CBE8-5FB9-45D6-9018-0692618C4591}">
      <dsp:nvSpPr>
        <dsp:cNvPr id="0" name=""/>
        <dsp:cNvSpPr/>
      </dsp:nvSpPr>
      <dsp:spPr>
        <a:xfrm>
          <a:off x="2641313" y="2219323"/>
          <a:ext cx="179390" cy="1793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6B114E-28E1-402F-98C6-FCCFCE67E8C5}">
      <dsp:nvSpPr>
        <dsp:cNvPr id="0" name=""/>
        <dsp:cNvSpPr/>
      </dsp:nvSpPr>
      <dsp:spPr>
        <a:xfrm>
          <a:off x="3868151" y="2219323"/>
          <a:ext cx="179390" cy="1793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10E0E1-3FB9-4EEB-B72A-50A428725E81}">
      <dsp:nvSpPr>
        <dsp:cNvPr id="0" name=""/>
        <dsp:cNvSpPr/>
      </dsp:nvSpPr>
      <dsp:spPr>
        <a:xfrm>
          <a:off x="5460670" y="1052912"/>
          <a:ext cx="1901705" cy="1071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00" kern="1200"/>
        </a:p>
      </dsp:txBody>
      <dsp:txXfrm>
        <a:off x="5460670" y="1052912"/>
        <a:ext cx="1901705" cy="1071384"/>
      </dsp:txXfrm>
    </dsp:sp>
    <dsp:sp modelId="{4A825A28-291E-4A51-A2C6-B63E41CEB40A}">
      <dsp:nvSpPr>
        <dsp:cNvPr id="0" name=""/>
        <dsp:cNvSpPr/>
      </dsp:nvSpPr>
      <dsp:spPr>
        <a:xfrm>
          <a:off x="5460670" y="498748"/>
          <a:ext cx="1901705" cy="554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 err="1"/>
            <a:t>December</a:t>
          </a:r>
          <a:r>
            <a:rPr lang="nb-NO" sz="800" kern="1200" dirty="0"/>
            <a:t> 2024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 err="1"/>
            <a:t>Consultation</a:t>
          </a:r>
          <a:r>
            <a:rPr lang="nb-NO" sz="800" kern="1200" dirty="0"/>
            <a:t> </a:t>
          </a:r>
          <a:r>
            <a:rPr lang="nb-NO" sz="800" kern="1200" dirty="0" err="1"/>
            <a:t>meeting</a:t>
          </a:r>
          <a:r>
            <a:rPr lang="nb-NO" sz="800" kern="1200" dirty="0"/>
            <a:t> </a:t>
          </a:r>
          <a:r>
            <a:rPr lang="nb-NO" sz="800" kern="1200" dirty="0" err="1"/>
            <a:t>between</a:t>
          </a:r>
          <a:r>
            <a:rPr lang="nb-NO" sz="800" kern="1200" dirty="0"/>
            <a:t> OMC </a:t>
          </a:r>
          <a:r>
            <a:rPr lang="nb-NO" sz="800" kern="1200" dirty="0" err="1"/>
            <a:t>group</a:t>
          </a:r>
          <a:r>
            <a:rPr lang="nb-NO" sz="800" kern="1200" dirty="0"/>
            <a:t> co-</a:t>
          </a:r>
          <a:r>
            <a:rPr lang="nb-NO" sz="800" kern="1200" dirty="0" err="1"/>
            <a:t>chair</a:t>
          </a:r>
          <a:r>
            <a:rPr lang="nb-NO" sz="800" kern="1200" dirty="0"/>
            <a:t> and </a:t>
          </a:r>
          <a:r>
            <a:rPr lang="nb-NO" sz="800" kern="1200" dirty="0" err="1"/>
            <a:t>outside</a:t>
          </a:r>
          <a:r>
            <a:rPr lang="nb-NO" sz="800" kern="1200" dirty="0"/>
            <a:t> EU </a:t>
          </a:r>
          <a:r>
            <a:rPr lang="nb-NO" sz="800" kern="1200" dirty="0" err="1"/>
            <a:t>countries</a:t>
          </a:r>
          <a:endParaRPr lang="nb-NO" sz="800" kern="1200" dirty="0"/>
        </a:p>
      </dsp:txBody>
      <dsp:txXfrm>
        <a:off x="5460670" y="498748"/>
        <a:ext cx="1901705" cy="554164"/>
      </dsp:txXfrm>
    </dsp:sp>
    <dsp:sp modelId="{74DB1C35-E994-4349-A93B-3EF1E0F59265}">
      <dsp:nvSpPr>
        <dsp:cNvPr id="0" name=""/>
        <dsp:cNvSpPr/>
      </dsp:nvSpPr>
      <dsp:spPr>
        <a:xfrm>
          <a:off x="5167435" y="461803"/>
          <a:ext cx="34498" cy="184721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5A38A8-1C19-471D-8F7C-2F3ADAB670EF}">
      <dsp:nvSpPr>
        <dsp:cNvPr id="0" name=""/>
        <dsp:cNvSpPr/>
      </dsp:nvSpPr>
      <dsp:spPr>
        <a:xfrm>
          <a:off x="6687508" y="3251098"/>
          <a:ext cx="1901705" cy="868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00" kern="1200"/>
        </a:p>
      </dsp:txBody>
      <dsp:txXfrm>
        <a:off x="6687508" y="3251098"/>
        <a:ext cx="1901705" cy="868191"/>
      </dsp:txXfrm>
    </dsp:sp>
    <dsp:sp modelId="{0D5F9CC5-020F-4486-B504-1C09FF6C8447}">
      <dsp:nvSpPr>
        <dsp:cNvPr id="0" name=""/>
        <dsp:cNvSpPr/>
      </dsp:nvSpPr>
      <dsp:spPr>
        <a:xfrm>
          <a:off x="6687508" y="2678462"/>
          <a:ext cx="1901705" cy="572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/>
            <a:t>2025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/>
            <a:t>Content </a:t>
          </a:r>
          <a:r>
            <a:rPr lang="nb-NO" sz="800" kern="1200" dirty="0" err="1"/>
            <a:t>deliveries</a:t>
          </a:r>
          <a:r>
            <a:rPr lang="nb-NO" sz="800" kern="1200" dirty="0"/>
            <a:t> from all </a:t>
          </a:r>
          <a:r>
            <a:rPr lang="nb-NO" sz="800" kern="1200" dirty="0" err="1"/>
            <a:t>countries</a:t>
          </a:r>
          <a:r>
            <a:rPr lang="nb-NO" sz="800" kern="1200" dirty="0"/>
            <a:t> to </a:t>
          </a:r>
          <a:r>
            <a:rPr lang="nb-NO" sz="800" kern="1200" dirty="0" err="1"/>
            <a:t>the</a:t>
          </a:r>
          <a:r>
            <a:rPr lang="nb-NO" sz="800" kern="1200" dirty="0"/>
            <a:t> OMC report (</a:t>
          </a:r>
          <a:r>
            <a:rPr lang="nb-NO" sz="800" kern="1200" dirty="0" err="1"/>
            <a:t>statistics</a:t>
          </a:r>
          <a:r>
            <a:rPr lang="nb-NO" sz="800" kern="1200" dirty="0"/>
            <a:t>, </a:t>
          </a:r>
          <a:r>
            <a:rPr lang="nb-NO" sz="800" kern="1200" dirty="0" err="1"/>
            <a:t>fact</a:t>
          </a:r>
          <a:r>
            <a:rPr lang="nb-NO" sz="800" kern="1200" dirty="0"/>
            <a:t> </a:t>
          </a:r>
          <a:r>
            <a:rPr lang="nb-NO" sz="800" kern="1200" dirty="0" err="1"/>
            <a:t>sheets</a:t>
          </a:r>
          <a:r>
            <a:rPr lang="nb-NO" sz="800" kern="1200" dirty="0"/>
            <a:t>, best </a:t>
          </a:r>
          <a:r>
            <a:rPr lang="nb-NO" sz="800" kern="1200" dirty="0" err="1"/>
            <a:t>practices</a:t>
          </a:r>
          <a:r>
            <a:rPr lang="nb-NO" sz="800" kern="1200" dirty="0"/>
            <a:t>) </a:t>
          </a:r>
        </a:p>
      </dsp:txBody>
      <dsp:txXfrm>
        <a:off x="6687508" y="2678462"/>
        <a:ext cx="1901705" cy="572636"/>
      </dsp:txXfrm>
    </dsp:sp>
    <dsp:sp modelId="{2070E80B-D0AD-471A-92F4-CB099BBE6100}">
      <dsp:nvSpPr>
        <dsp:cNvPr id="0" name=""/>
        <dsp:cNvSpPr/>
      </dsp:nvSpPr>
      <dsp:spPr>
        <a:xfrm>
          <a:off x="6394273" y="2309019"/>
          <a:ext cx="34498" cy="184721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06A7DF-72B0-4293-A88F-9F2666E0622C}">
      <dsp:nvSpPr>
        <dsp:cNvPr id="0" name=""/>
        <dsp:cNvSpPr/>
      </dsp:nvSpPr>
      <dsp:spPr>
        <a:xfrm>
          <a:off x="5094989" y="2219323"/>
          <a:ext cx="179390" cy="1793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B3448D-DBFC-42C2-8A5E-618AF0DDA190}">
      <dsp:nvSpPr>
        <dsp:cNvPr id="0" name=""/>
        <dsp:cNvSpPr/>
      </dsp:nvSpPr>
      <dsp:spPr>
        <a:xfrm>
          <a:off x="6321827" y="2219323"/>
          <a:ext cx="179390" cy="1793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76BC3C-8010-49F8-9E4E-C530E60DB181}">
      <dsp:nvSpPr>
        <dsp:cNvPr id="0" name=""/>
        <dsp:cNvSpPr/>
      </dsp:nvSpPr>
      <dsp:spPr>
        <a:xfrm>
          <a:off x="7914346" y="1052912"/>
          <a:ext cx="1901705" cy="1071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00" kern="1200"/>
        </a:p>
      </dsp:txBody>
      <dsp:txXfrm>
        <a:off x="7914346" y="1052912"/>
        <a:ext cx="1901705" cy="1071384"/>
      </dsp:txXfrm>
    </dsp:sp>
    <dsp:sp modelId="{07A99A45-6776-46C0-93E5-CD0704826129}">
      <dsp:nvSpPr>
        <dsp:cNvPr id="0" name=""/>
        <dsp:cNvSpPr/>
      </dsp:nvSpPr>
      <dsp:spPr>
        <a:xfrm>
          <a:off x="7914346" y="498748"/>
          <a:ext cx="1901705" cy="554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 err="1"/>
            <a:t>March</a:t>
          </a:r>
          <a:r>
            <a:rPr lang="nb-NO" sz="800" kern="1200" dirty="0"/>
            <a:t> 2026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/>
            <a:t>Presentation </a:t>
          </a:r>
          <a:r>
            <a:rPr lang="nb-NO" sz="800" kern="1200" dirty="0" err="1"/>
            <a:t>of</a:t>
          </a:r>
          <a:r>
            <a:rPr lang="nb-NO" sz="800" kern="1200" dirty="0"/>
            <a:t> draft report by OMC </a:t>
          </a:r>
          <a:r>
            <a:rPr lang="nb-NO" sz="800" kern="1200" dirty="0" err="1"/>
            <a:t>group</a:t>
          </a:r>
          <a:r>
            <a:rPr lang="nb-NO" sz="800" kern="1200" dirty="0"/>
            <a:t> co-</a:t>
          </a:r>
          <a:r>
            <a:rPr lang="nb-NO" sz="800" kern="1200" dirty="0" err="1"/>
            <a:t>chair</a:t>
          </a:r>
          <a:r>
            <a:rPr lang="nb-NO" sz="800" kern="1200" dirty="0"/>
            <a:t> at Norwegian </a:t>
          </a:r>
          <a:r>
            <a:rPr lang="nb-NO" sz="800" kern="1200" dirty="0" err="1"/>
            <a:t>library</a:t>
          </a:r>
          <a:r>
            <a:rPr lang="nb-NO" sz="800" kern="1200" dirty="0"/>
            <a:t> </a:t>
          </a:r>
          <a:r>
            <a:rPr lang="nb-NO" sz="800" kern="1200" dirty="0" err="1"/>
            <a:t>conference</a:t>
          </a:r>
          <a:endParaRPr lang="nb-NO" sz="800" kern="1200" dirty="0"/>
        </a:p>
      </dsp:txBody>
      <dsp:txXfrm>
        <a:off x="7914346" y="498748"/>
        <a:ext cx="1901705" cy="554164"/>
      </dsp:txXfrm>
    </dsp:sp>
    <dsp:sp modelId="{5D15B4D4-39BF-4471-BDA7-7AF35BAB0100}">
      <dsp:nvSpPr>
        <dsp:cNvPr id="0" name=""/>
        <dsp:cNvSpPr/>
      </dsp:nvSpPr>
      <dsp:spPr>
        <a:xfrm>
          <a:off x="7621111" y="461803"/>
          <a:ext cx="34498" cy="184721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DEA16E-1D25-4D22-81CD-5BF6B3DABC59}">
      <dsp:nvSpPr>
        <dsp:cNvPr id="0" name=""/>
        <dsp:cNvSpPr/>
      </dsp:nvSpPr>
      <dsp:spPr>
        <a:xfrm>
          <a:off x="9141183" y="3251098"/>
          <a:ext cx="1901705" cy="868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600" kern="1200"/>
        </a:p>
      </dsp:txBody>
      <dsp:txXfrm>
        <a:off x="9141183" y="3251098"/>
        <a:ext cx="1901705" cy="868191"/>
      </dsp:txXfrm>
    </dsp:sp>
    <dsp:sp modelId="{1B655C07-2254-47B1-B40E-46115971D1A2}">
      <dsp:nvSpPr>
        <dsp:cNvPr id="0" name=""/>
        <dsp:cNvSpPr/>
      </dsp:nvSpPr>
      <dsp:spPr>
        <a:xfrm>
          <a:off x="9141183" y="2678462"/>
          <a:ext cx="1901705" cy="5726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 err="1"/>
            <a:t>July</a:t>
          </a:r>
          <a:r>
            <a:rPr lang="nb-NO" sz="800" kern="1200" dirty="0"/>
            <a:t> 2026</a:t>
          </a:r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b-NO" sz="800" kern="1200" dirty="0"/>
            <a:t>OMC report </a:t>
          </a:r>
          <a:r>
            <a:rPr lang="nb-NO" sz="800" kern="1200" dirty="0" err="1"/>
            <a:t>published</a:t>
          </a:r>
          <a:endParaRPr lang="nb-NO" sz="800" kern="1200" dirty="0"/>
        </a:p>
      </dsp:txBody>
      <dsp:txXfrm>
        <a:off x="9141183" y="2678462"/>
        <a:ext cx="1901705" cy="572636"/>
      </dsp:txXfrm>
    </dsp:sp>
    <dsp:sp modelId="{382154F7-9BDD-47FE-920F-032E53D9A009}">
      <dsp:nvSpPr>
        <dsp:cNvPr id="0" name=""/>
        <dsp:cNvSpPr/>
      </dsp:nvSpPr>
      <dsp:spPr>
        <a:xfrm>
          <a:off x="8847949" y="2309019"/>
          <a:ext cx="34498" cy="184721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752DFF-74E3-4D85-96C0-5A19F85BC642}">
      <dsp:nvSpPr>
        <dsp:cNvPr id="0" name=""/>
        <dsp:cNvSpPr/>
      </dsp:nvSpPr>
      <dsp:spPr>
        <a:xfrm>
          <a:off x="7548665" y="2219323"/>
          <a:ext cx="179390" cy="1793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0D80FB-2B73-45BA-B401-37F0122D71B5}">
      <dsp:nvSpPr>
        <dsp:cNvPr id="0" name=""/>
        <dsp:cNvSpPr/>
      </dsp:nvSpPr>
      <dsp:spPr>
        <a:xfrm>
          <a:off x="8775503" y="2219323"/>
          <a:ext cx="179390" cy="1793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layout/BulletTimeline">
  <dgm:title val=""/>
  <dgm:desc val=""/>
  <dgm:catLst>
    <dgm:cat type="process" pri="7450"/>
    <dgm:cat type="timeline" pri="100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lnNode1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83028-E317-1A48-8312-52AD7E8AF5E1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AA680-BF9E-7A43-8457-682380D3B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79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FC0D8C81-80CE-FAF1-91C1-EF521A4CB3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FB6A540-3B83-DC9E-92FA-4626F2B299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564" y="3660775"/>
            <a:ext cx="8900396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Presentasjonstittel</a:t>
            </a:r>
            <a:endParaRPr lang="en-GB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C689D48-4D21-DE4A-AD8A-D2DD7A8360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564" y="6094413"/>
            <a:ext cx="8900396" cy="36512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Undertittel</a:t>
            </a:r>
            <a:endParaRPr lang="en-GB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2D7298F0-BE5A-892B-62F5-B6D4093F27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5332" y="593481"/>
            <a:ext cx="4458989" cy="258152"/>
          </a:xfrm>
        </p:spPr>
        <p:txBody>
          <a:bodyPr lIns="0" anchor="ctr"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nb-NO" dirty="0"/>
              <a:t>Forfatter</a:t>
            </a:r>
            <a:endParaRPr lang="en-GB" dirty="0"/>
          </a:p>
        </p:txBody>
      </p:sp>
      <p:sp>
        <p:nvSpPr>
          <p:cNvPr id="25" name="Plassholder for dato 24">
            <a:extLst>
              <a:ext uri="{FF2B5EF4-FFF2-40B4-BE49-F238E27FC236}">
                <a16:creationId xmlns:a16="http://schemas.microsoft.com/office/drawing/2014/main" id="{057215A8-73A3-CFE5-E2F8-D69066618A07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55496" y="851633"/>
            <a:ext cx="2727704" cy="258153"/>
          </a:xfrm>
        </p:spPr>
        <p:txBody>
          <a:bodyPr lIns="0"/>
          <a:lstStyle>
            <a:lvl1pPr>
              <a:defRPr sz="1500" b="1"/>
            </a:lvl1pPr>
          </a:lstStyle>
          <a:p>
            <a:fld id="{D0DD8816-CE2A-0246-86A9-26D42A0AC77C}" type="datetime1">
              <a:rPr lang="nb-NO" smtClean="0"/>
              <a:pPr/>
              <a:t>11.09.2026</a:t>
            </a:fld>
            <a:endParaRPr lang="en-GB" dirty="0"/>
          </a:p>
        </p:txBody>
      </p:sp>
      <p:sp>
        <p:nvSpPr>
          <p:cNvPr id="27" name="Plassholder for bilde 19">
            <a:extLst>
              <a:ext uri="{FF2B5EF4-FFF2-40B4-BE49-F238E27FC236}">
                <a16:creationId xmlns:a16="http://schemas.microsoft.com/office/drawing/2014/main" id="{0D7C898B-EFF7-96D6-575D-47AD5DF32D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91436" y="6048000"/>
            <a:ext cx="1710000" cy="4111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322276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B6A540-3B83-DC9E-92FA-4626F2B299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506" y="1237738"/>
            <a:ext cx="11044800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Presentasjonstittel</a:t>
            </a:r>
            <a:endParaRPr lang="en-GB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C689D48-4D21-DE4A-AD8A-D2DD7A8360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3506" y="3671376"/>
            <a:ext cx="11044800" cy="36512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Undertittel</a:t>
            </a:r>
            <a:endParaRPr lang="en-GB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2D7298F0-BE5A-892B-62F5-B6D4093F27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1792" y="5943233"/>
            <a:ext cx="4441804" cy="258152"/>
          </a:xfrm>
          <a:ln>
            <a:noFill/>
          </a:ln>
        </p:spPr>
        <p:txBody>
          <a:bodyPr lIns="0" anchor="ctr"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nb-NO" dirty="0"/>
              <a:t>Forfatter</a:t>
            </a:r>
            <a:endParaRPr lang="en-GB" dirty="0"/>
          </a:p>
        </p:txBody>
      </p:sp>
      <p:sp>
        <p:nvSpPr>
          <p:cNvPr id="25" name="Plassholder for dato 24">
            <a:extLst>
              <a:ext uri="{FF2B5EF4-FFF2-40B4-BE49-F238E27FC236}">
                <a16:creationId xmlns:a16="http://schemas.microsoft.com/office/drawing/2014/main" id="{057215A8-73A3-CFE5-E2F8-D69066618A07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90564" y="6201385"/>
            <a:ext cx="2717191" cy="258153"/>
          </a:xfrm>
          <a:ln>
            <a:noFill/>
          </a:ln>
        </p:spPr>
        <p:txBody>
          <a:bodyPr lIns="0"/>
          <a:lstStyle>
            <a:lvl1pPr>
              <a:defRPr sz="1500" b="1"/>
            </a:lvl1pPr>
          </a:lstStyle>
          <a:p>
            <a:fld id="{D0DD8816-CE2A-0246-86A9-26D42A0AC77C}" type="datetime1">
              <a:rPr lang="nb-NO" smtClean="0"/>
              <a:pPr/>
              <a:t>11.09.2026</a:t>
            </a:fld>
            <a:endParaRPr lang="en-GB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D9503146-0D7A-6582-1B71-805972251E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92288" y="6048375"/>
            <a:ext cx="1709148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42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bilde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FC0D8C81-80CE-FAF1-91C1-EF521A4CB3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82871" y="0"/>
            <a:ext cx="6275754" cy="68580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FB6A540-3B83-DC9E-92FA-4626F2B299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564" y="1178833"/>
            <a:ext cx="4797865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C689D48-4D21-DE4A-AD8A-D2DD7A8360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564" y="3612471"/>
            <a:ext cx="4797865" cy="36512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Undertittel</a:t>
            </a:r>
            <a:endParaRPr lang="en-GB" dirty="0"/>
          </a:p>
        </p:txBody>
      </p:sp>
      <p:sp>
        <p:nvSpPr>
          <p:cNvPr id="27" name="Plassholder for bilde 19">
            <a:extLst>
              <a:ext uri="{FF2B5EF4-FFF2-40B4-BE49-F238E27FC236}">
                <a16:creationId xmlns:a16="http://schemas.microsoft.com/office/drawing/2014/main" id="{0D7C898B-EFF7-96D6-575D-47AD5DF32D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91436" y="6048375"/>
            <a:ext cx="1710000" cy="4111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82428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B6A540-3B83-DC9E-92FA-4626F2B299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564" y="1178833"/>
            <a:ext cx="4797865" cy="2387600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C689D48-4D21-DE4A-AD8A-D2DD7A8360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564" y="3612471"/>
            <a:ext cx="4797865" cy="36512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Undertittel</a:t>
            </a:r>
            <a:endParaRPr lang="en-GB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C52A88C-61A7-6D35-569E-62098FE22C9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583238" y="1179513"/>
            <a:ext cx="6030505" cy="475023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B6C1EBA-9B0D-7896-58E2-89178C493F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92288" y="6048375"/>
            <a:ext cx="1709148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36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2C689D48-4D21-DE4A-AD8A-D2DD7A8360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7674" y="5564620"/>
            <a:ext cx="5296070" cy="36512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nb-NO" dirty="0"/>
              <a:t>Klikk for å redigere tekst</a:t>
            </a:r>
          </a:p>
          <a:p>
            <a:endParaRPr lang="en-GB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C52A88C-61A7-6D35-569E-62098FE22C9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17673" y="1179513"/>
            <a:ext cx="5296070" cy="426685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innhold 4">
            <a:extLst>
              <a:ext uri="{FF2B5EF4-FFF2-40B4-BE49-F238E27FC236}">
                <a16:creationId xmlns:a16="http://schemas.microsoft.com/office/drawing/2014/main" id="{3C9318E7-E8D5-CB1D-4DEC-D1A10FEF05F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78256" y="1179513"/>
            <a:ext cx="5296070" cy="426685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Klikk for å redigere tekststiler i malen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Andre nivå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6A15BA8A-4A46-2992-F41B-95FE1DDBF6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77850" y="5564188"/>
            <a:ext cx="5296071" cy="36512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400"/>
            </a:lvl3pPr>
            <a:lvl4pPr marL="1371600" indent="0">
              <a:buFontTx/>
              <a:buNone/>
              <a:defRPr sz="2400"/>
            </a:lvl4pPr>
            <a:lvl5pPr marL="1828800" indent="0">
              <a:buFontTx/>
              <a:buNone/>
              <a:defRPr sz="24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2D59660-A466-64F6-B220-CE7A4AE496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92288" y="6048375"/>
            <a:ext cx="1709148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7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gsor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17A54D71-6A10-6596-B728-BA84E36535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0316" y="2496853"/>
            <a:ext cx="11023426" cy="2931946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dirty="0"/>
              <a:t>Dagens emner</a:t>
            </a: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2AEB891B-8E41-B17A-D0D4-BB44863DCF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316" y="1690688"/>
            <a:ext cx="11023426" cy="36512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Dagsordenundertittel</a:t>
            </a:r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CE30F3-E5C9-2DE3-9EA1-71DA3008DC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563" y="365125"/>
            <a:ext cx="11023035" cy="1324800"/>
          </a:xfrm>
        </p:spPr>
        <p:txBody>
          <a:bodyPr/>
          <a:lstStyle/>
          <a:p>
            <a:r>
              <a:rPr lang="nb-NO" dirty="0"/>
              <a:t>Dagsordentittel</a:t>
            </a:r>
            <a:endParaRPr lang="en-GB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DA0EF94-C80F-94E3-83F1-08D2F1D687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92288" y="6048375"/>
            <a:ext cx="1709148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94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ull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17A54D71-6A10-6596-B728-BA84E36535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0316" y="2496853"/>
            <a:ext cx="11023426" cy="2931946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2AEB891B-8E41-B17A-D0D4-BB44863DCF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316" y="1690688"/>
            <a:ext cx="11023426" cy="36512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Undertittel</a:t>
            </a:r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CE30F3-E5C9-2DE3-9EA1-71DA3008DC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563" y="365125"/>
            <a:ext cx="11023035" cy="1324800"/>
          </a:xfrm>
        </p:spPr>
        <p:txBody>
          <a:bodyPr/>
          <a:lstStyle/>
          <a:p>
            <a:r>
              <a:rPr lang="nb-NO" dirty="0"/>
              <a:t>Tittel</a:t>
            </a:r>
            <a:endParaRPr lang="en-GB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CEC3E64-6AA5-57C9-A915-A6FB976317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92288" y="6048375"/>
            <a:ext cx="1709148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12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nummerer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17A54D71-6A10-6596-B728-BA84E36535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0316" y="2496853"/>
            <a:ext cx="11023426" cy="2931946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2AEB891B-8E41-B17A-D0D4-BB44863DCF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316" y="1690688"/>
            <a:ext cx="11023426" cy="36512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Undertittel</a:t>
            </a:r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CE30F3-E5C9-2DE3-9EA1-71DA3008DC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563" y="365125"/>
            <a:ext cx="11023035" cy="1324800"/>
          </a:xfrm>
        </p:spPr>
        <p:txBody>
          <a:bodyPr/>
          <a:lstStyle/>
          <a:p>
            <a:r>
              <a:rPr lang="nb-NO" dirty="0"/>
              <a:t>Tittel</a:t>
            </a:r>
            <a:endParaRPr lang="en-GB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DC5E116-C691-76CE-1BDC-43AE5D12A0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92288" y="6048375"/>
            <a:ext cx="1709148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40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Undertittel 2">
            <a:extLst>
              <a:ext uri="{FF2B5EF4-FFF2-40B4-BE49-F238E27FC236}">
                <a16:creationId xmlns:a16="http://schemas.microsoft.com/office/drawing/2014/main" id="{2AEB891B-8E41-B17A-D0D4-BB44863DCF4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0564" y="1690688"/>
            <a:ext cx="11044800" cy="36512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Undertittel</a:t>
            </a:r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FCE30F3-E5C9-2DE3-9EA1-71DA3008DC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564" y="365125"/>
            <a:ext cx="11044800" cy="1324800"/>
          </a:xfrm>
        </p:spPr>
        <p:txBody>
          <a:bodyPr/>
          <a:lstStyle/>
          <a:p>
            <a:r>
              <a:rPr lang="nb-NO" dirty="0"/>
              <a:t>Tittel</a:t>
            </a:r>
            <a:endParaRPr lang="en-GB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6AAFB75-64B6-89FB-D60E-FE836796CF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92288" y="6048375"/>
            <a:ext cx="1709148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9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6A72A0-6329-DA43-BAA9-80EC7557D0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Tittel</a:t>
            </a:r>
            <a:endParaRPr lang="en-GB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FD1D048-F4BC-B1BA-0C01-1431B335E8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92288" y="6048375"/>
            <a:ext cx="1709148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85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C9F798C-732A-AE3F-FA20-A0C51C0906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0564" y="2549652"/>
            <a:ext cx="11044800" cy="1758697"/>
          </a:xfrm>
        </p:spPr>
        <p:txBody>
          <a:bodyPr anchor="ctr">
            <a:noAutofit/>
          </a:bodyPr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Inndelingstittel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88A48D00-CD7D-FE2C-E0D3-F47ABFC43C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92288" y="6048375"/>
            <a:ext cx="1709148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293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C9F798C-732A-AE3F-FA20-A0C51C0906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0564" y="2549652"/>
            <a:ext cx="11044800" cy="1758697"/>
          </a:xfrm>
        </p:spPr>
        <p:txBody>
          <a:bodyPr anchor="ctr">
            <a:noAutofit/>
          </a:bodyPr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«Kjent sitat»</a:t>
            </a:r>
          </a:p>
        </p:txBody>
      </p:sp>
      <p:sp>
        <p:nvSpPr>
          <p:cNvPr id="2" name="Undertittel 2">
            <a:extLst>
              <a:ext uri="{FF2B5EF4-FFF2-40B4-BE49-F238E27FC236}">
                <a16:creationId xmlns:a16="http://schemas.microsoft.com/office/drawing/2014/main" id="{C8BA4FD5-3006-9539-503B-933C11888EA6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1002081" y="4985033"/>
            <a:ext cx="10611661" cy="365125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Kilder</a:t>
            </a:r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5A5B29E-E290-78A7-0FA7-AD27C5EF14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92288" y="6048375"/>
            <a:ext cx="1709148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7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2">
            <a:extLst>
              <a:ext uri="{FF2B5EF4-FFF2-40B4-BE49-F238E27FC236}">
                <a16:creationId xmlns:a16="http://schemas.microsoft.com/office/drawing/2014/main" id="{C8BA4FD5-3006-9539-503B-933C11888EA6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573600" y="4985033"/>
            <a:ext cx="11044800" cy="443767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Fakta</a:t>
            </a:r>
            <a:endParaRPr lang="en-GB" dirty="0"/>
          </a:p>
        </p:txBody>
      </p:sp>
      <p:sp>
        <p:nvSpPr>
          <p:cNvPr id="5" name="Plassholder for tekst 5">
            <a:extLst>
              <a:ext uri="{FF2B5EF4-FFF2-40B4-BE49-F238E27FC236}">
                <a16:creationId xmlns:a16="http://schemas.microsoft.com/office/drawing/2014/main" id="{754C2C08-993D-27E4-3E06-F2FF6CDC66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3600" y="365126"/>
            <a:ext cx="11044800" cy="4619907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4800"/>
            </a:lvl1pPr>
          </a:lstStyle>
          <a:p>
            <a:pPr lvl="0"/>
            <a:r>
              <a:rPr lang="nb-NO" dirty="0"/>
              <a:t>Tittel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BD8C9EA-1464-705B-6259-04988A42EB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92288" y="6048375"/>
            <a:ext cx="1709148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068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5">
            <a:extLst>
              <a:ext uri="{FF2B5EF4-FFF2-40B4-BE49-F238E27FC236}">
                <a16:creationId xmlns:a16="http://schemas.microsoft.com/office/drawing/2014/main" id="{FF130BC7-7201-C135-094E-92462A4D11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8942" y="2496853"/>
            <a:ext cx="11044800" cy="2931946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DED2AFA-3D63-49F4-85AA-146F0BAC9D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325" y="941388"/>
            <a:ext cx="11045825" cy="1339850"/>
          </a:xfrm>
        </p:spPr>
        <p:txBody>
          <a:bodyPr anchor="b">
            <a:normAutofit/>
          </a:bodyPr>
          <a:lstStyle>
            <a:lvl1pPr marL="0" indent="0" algn="ctr">
              <a:buFontTx/>
              <a:buNone/>
              <a:defRPr sz="4800">
                <a:latin typeface="+mj-lt"/>
              </a:defRPr>
            </a:lvl1pPr>
          </a:lstStyle>
          <a:p>
            <a:pPr lvl="0"/>
            <a:r>
              <a:rPr lang="nb-NO" dirty="0"/>
              <a:t>Melding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5405C8E1-B269-4176-847D-834D3AF243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92288" y="6048375"/>
            <a:ext cx="1709148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37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FC0D8C81-80CE-FAF1-91C1-EF521A4CB3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Bilde</a:t>
            </a:r>
          </a:p>
        </p:txBody>
      </p:sp>
      <p:sp>
        <p:nvSpPr>
          <p:cNvPr id="27" name="Plassholder for bilde 19">
            <a:extLst>
              <a:ext uri="{FF2B5EF4-FFF2-40B4-BE49-F238E27FC236}">
                <a16:creationId xmlns:a16="http://schemas.microsoft.com/office/drawing/2014/main" id="{0D7C898B-EFF7-96D6-575D-47AD5DF32D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91436" y="6048000"/>
            <a:ext cx="1710000" cy="4111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GB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784668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EB2DEFD-BC44-C5B9-B4ED-1BB7E9822B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92288" y="6048375"/>
            <a:ext cx="1709148" cy="4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17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078980-70F0-4A91-959B-472B516C67C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9244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0A40CDD-854C-AAC3-EE16-D82ED185F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400" y="365125"/>
            <a:ext cx="11044800" cy="1324800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E41EA94-D838-27DB-A631-C512F1C2A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0400" y="1825625"/>
            <a:ext cx="11044800" cy="461782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FD3A4C-3C83-7920-4E2B-82B2BE1AAC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0400" y="6356350"/>
            <a:ext cx="29779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D8816-CE2A-0246-86A9-26D42A0AC77C}" type="datetime1">
              <a:rPr lang="nb-NO" smtClean="0"/>
              <a:t>11.09.2026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1117725-3CF2-21B2-FC4E-1B63B76768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466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766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3" r:id="rId4"/>
    <p:sldLayoutId id="2147483671" r:id="rId5"/>
    <p:sldLayoutId id="2147483669" r:id="rId6"/>
    <p:sldLayoutId id="2147483672" r:id="rId7"/>
    <p:sldLayoutId id="2147483673" r:id="rId8"/>
    <p:sldLayoutId id="2147483666" r:id="rId9"/>
    <p:sldLayoutId id="2147483654" r:id="rId10"/>
    <p:sldLayoutId id="2147483651" r:id="rId11"/>
    <p:sldLayoutId id="2147483667" r:id="rId12"/>
    <p:sldLayoutId id="2147483668" r:id="rId13"/>
    <p:sldLayoutId id="2147483665" r:id="rId14"/>
    <p:sldLayoutId id="2147483670" r:id="rId15"/>
    <p:sldLayoutId id="2147483656" r:id="rId16"/>
    <p:sldLayoutId id="2147483674" r:id="rId17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iotekutvikling.no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bilde 8" descr="Et bilde som inneholder kart&#10;&#10;Automatisk generert beskrivelse">
            <a:extLst>
              <a:ext uri="{FF2B5EF4-FFF2-40B4-BE49-F238E27FC236}">
                <a16:creationId xmlns:a16="http://schemas.microsoft.com/office/drawing/2014/main" id="{6D0E7F0A-FB66-99B4-F4DA-E8DE0BA068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7869" b="7869"/>
          <a:stretch>
            <a:fillRect/>
          </a:stretch>
        </p:blipFill>
        <p:spPr/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F9F08298-9D19-064F-A091-36DBC231D8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564" y="3660775"/>
            <a:ext cx="9760444" cy="2387600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en-US" dirty="0"/>
              <a:t>The OMC report –</a:t>
            </a:r>
            <a:br>
              <a:rPr lang="en-US" dirty="0"/>
            </a:br>
            <a:r>
              <a:rPr lang="en-US" dirty="0"/>
              <a:t>a perspective from Norway</a:t>
            </a:r>
            <a:endParaRPr lang="nb-NO" dirty="0"/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id="{F0506E7B-7B6F-ABD1-07DC-5920EBCC3E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nb-NO" sz="3200" b="1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1F07CCD-B036-ACB5-3F60-EAAE2FB361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Arne Gundersen</a:t>
            </a:r>
          </a:p>
        </p:txBody>
      </p:sp>
      <p:sp>
        <p:nvSpPr>
          <p:cNvPr id="6" name="Plassholder for dato 5">
            <a:extLst>
              <a:ext uri="{FF2B5EF4-FFF2-40B4-BE49-F238E27FC236}">
                <a16:creationId xmlns:a16="http://schemas.microsoft.com/office/drawing/2014/main" id="{5B069C9F-A10C-1A82-615A-8CEC0FAC8C1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0DD8816-CE2A-0246-86A9-26D42A0AC77C}" type="datetime1">
              <a:rPr lang="nb-NO" smtClean="0"/>
              <a:pPr/>
              <a:t>11.09.2026</a:t>
            </a:fld>
            <a:endParaRPr lang="en-GB" dirty="0"/>
          </a:p>
        </p:txBody>
      </p:sp>
      <p:pic>
        <p:nvPicPr>
          <p:cNvPr id="11" name="Plassholder for bilde 10">
            <a:extLst>
              <a:ext uri="{FF2B5EF4-FFF2-40B4-BE49-F238E27FC236}">
                <a16:creationId xmlns:a16="http://schemas.microsoft.com/office/drawing/2014/main" id="{C6D892A4-D8C3-FBCE-DD9D-CF3199FC16F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40" b="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12735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952CE-A643-8DF3-45C9-DB3F1D2E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9F6777-4B4A-3B91-0C1E-DE792E28B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Content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B77386-35FA-613E-E5C6-755566228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endParaRPr lang="nb-NO" sz="1600" i="1" dirty="0"/>
          </a:p>
          <a:p>
            <a:r>
              <a:rPr lang="nb-NO" dirty="0"/>
              <a:t>My </a:t>
            </a:r>
            <a:r>
              <a:rPr lang="nb-NO" dirty="0" err="1"/>
              <a:t>interest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OMC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process</a:t>
            </a:r>
            <a:endParaRPr lang="nb-NO" dirty="0"/>
          </a:p>
          <a:p>
            <a:r>
              <a:rPr lang="nb-NO" dirty="0" err="1"/>
              <a:t>Why</a:t>
            </a:r>
            <a:r>
              <a:rPr lang="nb-NO" dirty="0"/>
              <a:t> is </a:t>
            </a:r>
            <a:r>
              <a:rPr lang="nb-NO" dirty="0" err="1"/>
              <a:t>the</a:t>
            </a:r>
            <a:r>
              <a:rPr lang="nb-NO" dirty="0"/>
              <a:t> OMC report </a:t>
            </a:r>
            <a:r>
              <a:rPr lang="nb-NO" dirty="0" err="1"/>
              <a:t>important</a:t>
            </a:r>
            <a:r>
              <a:rPr lang="nb-NO" dirty="0"/>
              <a:t> in Norway</a:t>
            </a:r>
          </a:p>
          <a:p>
            <a:r>
              <a:rPr lang="nb-NO" dirty="0"/>
              <a:t>How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OMC report be used at </a:t>
            </a:r>
            <a:r>
              <a:rPr lang="nb-NO" dirty="0" err="1"/>
              <a:t>national</a:t>
            </a:r>
            <a:r>
              <a:rPr lang="nb-NO" dirty="0"/>
              <a:t> and </a:t>
            </a:r>
            <a:r>
              <a:rPr lang="nb-NO" dirty="0" err="1"/>
              <a:t>local</a:t>
            </a:r>
            <a:r>
              <a:rPr lang="nb-NO" dirty="0"/>
              <a:t> </a:t>
            </a:r>
            <a:r>
              <a:rPr lang="nb-NO" dirty="0" err="1"/>
              <a:t>levels</a:t>
            </a:r>
            <a:endParaRPr lang="nb-NO" dirty="0"/>
          </a:p>
          <a:p>
            <a:pPr lvl="1"/>
            <a:r>
              <a:rPr lang="nb-NO" dirty="0"/>
              <a:t>The </a:t>
            </a:r>
            <a:r>
              <a:rPr lang="nb-NO" dirty="0" err="1"/>
              <a:t>Belgian</a:t>
            </a:r>
            <a:r>
              <a:rPr lang="nb-NO" dirty="0"/>
              <a:t> 3-step </a:t>
            </a:r>
            <a:r>
              <a:rPr lang="nb-NO" dirty="0" err="1"/>
              <a:t>approach</a:t>
            </a:r>
            <a:endParaRPr lang="nb-NO" dirty="0"/>
          </a:p>
          <a:p>
            <a:pPr lvl="1"/>
            <a:r>
              <a:rPr lang="nb-NO" dirty="0"/>
              <a:t>The </a:t>
            </a:r>
            <a:r>
              <a:rPr lang="nb-NO" dirty="0" err="1"/>
              <a:t>Path</a:t>
            </a:r>
            <a:r>
              <a:rPr lang="nb-NO" dirty="0"/>
              <a:t> for Growth</a:t>
            </a:r>
          </a:p>
          <a:p>
            <a:pPr lvl="1"/>
            <a:r>
              <a:rPr lang="nb-NO" dirty="0"/>
              <a:t>Best </a:t>
            </a:r>
            <a:r>
              <a:rPr lang="nb-NO" dirty="0" err="1"/>
              <a:t>practices</a:t>
            </a:r>
            <a:endParaRPr lang="nb-NO" dirty="0"/>
          </a:p>
          <a:p>
            <a:pPr lvl="1"/>
            <a:r>
              <a:rPr lang="nb-NO" dirty="0"/>
              <a:t>European </a:t>
            </a:r>
            <a:r>
              <a:rPr lang="nb-NO" dirty="0" err="1"/>
              <a:t>funding</a:t>
            </a:r>
            <a:r>
              <a:rPr lang="nb-NO" dirty="0"/>
              <a:t> </a:t>
            </a:r>
            <a:r>
              <a:rPr lang="nb-NO" dirty="0" err="1"/>
              <a:t>streams</a:t>
            </a:r>
            <a:r>
              <a:rPr lang="nb-NO" dirty="0"/>
              <a:t> for </a:t>
            </a:r>
            <a:r>
              <a:rPr lang="nb-NO" dirty="0" err="1"/>
              <a:t>public</a:t>
            </a:r>
            <a:r>
              <a:rPr lang="nb-NO" dirty="0"/>
              <a:t> </a:t>
            </a:r>
            <a:r>
              <a:rPr lang="nb-NO" dirty="0" err="1"/>
              <a:t>libraries</a:t>
            </a:r>
            <a:endParaRPr lang="nb-NO" dirty="0"/>
          </a:p>
          <a:p>
            <a:pPr lvl="1"/>
            <a:endParaRPr lang="nb-NO" dirty="0"/>
          </a:p>
        </p:txBody>
      </p:sp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9E276A0B-771D-5704-3FA7-4A97672EB2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57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B371F-1029-2D0E-53E2-265C4C065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BF652B-5156-C815-1162-75ACFF092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My </a:t>
            </a:r>
            <a:r>
              <a:rPr lang="nb-NO" dirty="0" err="1"/>
              <a:t>interest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OMC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process</a:t>
            </a:r>
            <a:r>
              <a:rPr lang="nb-NO" dirty="0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B03225-1945-8488-A340-020446ED7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Member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board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NAPLE (National </a:t>
            </a:r>
            <a:r>
              <a:rPr lang="nb-NO" dirty="0" err="1"/>
              <a:t>Authorities</a:t>
            </a:r>
            <a:r>
              <a:rPr lang="nb-NO" dirty="0"/>
              <a:t> for Public Libraries in Europe)</a:t>
            </a:r>
          </a:p>
          <a:p>
            <a:pPr lvl="1"/>
            <a:r>
              <a:rPr lang="nb-NO" dirty="0"/>
              <a:t>NAPLE is a </a:t>
            </a:r>
            <a:r>
              <a:rPr lang="nb-NO" dirty="0" err="1"/>
              <a:t>network</a:t>
            </a:r>
            <a:r>
              <a:rPr lang="nb-NO" dirty="0"/>
              <a:t> for all European </a:t>
            </a:r>
            <a:r>
              <a:rPr lang="nb-NO" dirty="0" err="1"/>
              <a:t>countries</a:t>
            </a:r>
            <a:r>
              <a:rPr lang="nb-NO" dirty="0"/>
              <a:t>,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only</a:t>
            </a:r>
            <a:r>
              <a:rPr lang="nb-NO" dirty="0"/>
              <a:t> EU</a:t>
            </a:r>
          </a:p>
          <a:p>
            <a:pPr lvl="1"/>
            <a:r>
              <a:rPr lang="nb-NO" dirty="0"/>
              <a:t>A report </a:t>
            </a:r>
            <a:r>
              <a:rPr lang="nb-NO" dirty="0" err="1"/>
              <a:t>on</a:t>
            </a:r>
            <a:r>
              <a:rPr lang="nb-NO" dirty="0"/>
              <a:t> European </a:t>
            </a:r>
            <a:r>
              <a:rPr lang="nb-NO" dirty="0" err="1"/>
              <a:t>public</a:t>
            </a:r>
            <a:r>
              <a:rPr lang="nb-NO" dirty="0"/>
              <a:t> </a:t>
            </a:r>
            <a:r>
              <a:rPr lang="nb-NO" dirty="0" err="1"/>
              <a:t>library</a:t>
            </a:r>
            <a:r>
              <a:rPr lang="nb-NO" dirty="0"/>
              <a:t> policy is </a:t>
            </a:r>
            <a:r>
              <a:rPr lang="nb-NO" dirty="0" err="1"/>
              <a:t>important</a:t>
            </a:r>
            <a:r>
              <a:rPr lang="nb-NO" dirty="0"/>
              <a:t> to NAPLE, so </a:t>
            </a:r>
            <a:r>
              <a:rPr lang="nb-NO" dirty="0" err="1"/>
              <a:t>board</a:t>
            </a:r>
            <a:r>
              <a:rPr lang="nb-NO" dirty="0"/>
              <a:t> </a:t>
            </a:r>
            <a:r>
              <a:rPr lang="nb-NO" dirty="0" err="1"/>
              <a:t>members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engage</a:t>
            </a:r>
            <a:endParaRPr lang="nb-NO" dirty="0"/>
          </a:p>
          <a:p>
            <a:r>
              <a:rPr lang="nb-NO" dirty="0" err="1"/>
              <a:t>Member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IFLA European Regional Division Committee (EURDC)</a:t>
            </a:r>
          </a:p>
          <a:p>
            <a:pPr lvl="1"/>
            <a:r>
              <a:rPr lang="nb-NO" dirty="0"/>
              <a:t>EURDC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promote</a:t>
            </a:r>
            <a:r>
              <a:rPr lang="nb-NO" dirty="0"/>
              <a:t> European </a:t>
            </a:r>
            <a:r>
              <a:rPr lang="nb-NO" dirty="0" err="1"/>
              <a:t>library</a:t>
            </a:r>
            <a:r>
              <a:rPr lang="nb-NO" dirty="0"/>
              <a:t> </a:t>
            </a:r>
            <a:r>
              <a:rPr lang="nb-NO" dirty="0" err="1"/>
              <a:t>initiatives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global </a:t>
            </a:r>
            <a:r>
              <a:rPr lang="nb-NO" dirty="0" err="1"/>
              <a:t>library</a:t>
            </a:r>
            <a:r>
              <a:rPr lang="nb-NO" dirty="0"/>
              <a:t> </a:t>
            </a:r>
            <a:r>
              <a:rPr lang="nb-NO" dirty="0" err="1"/>
              <a:t>community</a:t>
            </a:r>
            <a:endParaRPr lang="nb-NO" dirty="0"/>
          </a:p>
          <a:p>
            <a:pPr lvl="1"/>
            <a:r>
              <a:rPr lang="nb-NO" dirty="0"/>
              <a:t>EURDC </a:t>
            </a:r>
            <a:r>
              <a:rPr lang="nb-NO" dirty="0" err="1"/>
              <a:t>recently</a:t>
            </a:r>
            <a:r>
              <a:rPr lang="nb-NO" dirty="0"/>
              <a:t> </a:t>
            </a:r>
            <a:r>
              <a:rPr lang="nb-NO" dirty="0" err="1"/>
              <a:t>presented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OMC report at </a:t>
            </a:r>
            <a:r>
              <a:rPr lang="nb-NO" dirty="0" err="1"/>
              <a:t>IFLA’s</a:t>
            </a:r>
            <a:r>
              <a:rPr lang="nb-NO" dirty="0"/>
              <a:t> World Library and Information </a:t>
            </a:r>
            <a:r>
              <a:rPr lang="nb-NO" dirty="0" err="1"/>
              <a:t>Congress</a:t>
            </a:r>
            <a:r>
              <a:rPr lang="nb-NO" dirty="0"/>
              <a:t> 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marL="0" indent="0"/>
            <a:endParaRPr lang="nb-NO" dirty="0"/>
          </a:p>
        </p:txBody>
      </p:sp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76D9CEB0-2573-1478-AA95-E72AEB551A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94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D41CF-EF5C-41B6-2C7E-446205F41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4F9A76-D912-58FE-C1CA-451963575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OMC </a:t>
            </a:r>
            <a:r>
              <a:rPr lang="nb-NO" dirty="0" err="1"/>
              <a:t>group</a:t>
            </a:r>
            <a:r>
              <a:rPr lang="nb-NO" dirty="0"/>
              <a:t> –</a:t>
            </a:r>
            <a:br>
              <a:rPr lang="nb-NO" dirty="0"/>
            </a:br>
            <a:r>
              <a:rPr lang="nb-NO" dirty="0" err="1"/>
              <a:t>timeline</a:t>
            </a:r>
            <a:r>
              <a:rPr lang="nb-NO" dirty="0"/>
              <a:t> for Norwegian </a:t>
            </a:r>
            <a:r>
              <a:rPr lang="nb-NO" dirty="0" err="1"/>
              <a:t>involvement</a:t>
            </a:r>
            <a:endParaRPr lang="nb-NO" dirty="0"/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06B2DB21-84FD-0DA2-80FF-CF43996023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4489140"/>
              </p:ext>
            </p:extLst>
          </p:nvPr>
        </p:nvGraphicFramePr>
        <p:xfrm>
          <a:off x="590550" y="1825625"/>
          <a:ext cx="11044238" cy="4618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4BD6C545-958F-2161-EB0C-4AE5AC6E12C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974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5C7EB-672C-82BF-B08C-D79D10C10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A86B8B-2C14-B17C-F516-344B833DF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Why</a:t>
            </a:r>
            <a:r>
              <a:rPr lang="nb-NO" dirty="0"/>
              <a:t> is </a:t>
            </a:r>
            <a:r>
              <a:rPr lang="nb-NO" dirty="0" err="1"/>
              <a:t>the</a:t>
            </a:r>
            <a:r>
              <a:rPr lang="nb-NO" dirty="0"/>
              <a:t> OMC report </a:t>
            </a:r>
            <a:r>
              <a:rPr lang="nb-NO" dirty="0" err="1"/>
              <a:t>important</a:t>
            </a:r>
            <a:r>
              <a:rPr lang="nb-NO" dirty="0"/>
              <a:t> in Norway?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20B572-B85B-5FF3-3B16-A3C86F9CD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The </a:t>
            </a:r>
            <a:r>
              <a:rPr lang="nb-NO" dirty="0" err="1"/>
              <a:t>recommendations</a:t>
            </a:r>
            <a:r>
              <a:rPr lang="nb-NO" dirty="0"/>
              <a:t> for </a:t>
            </a:r>
            <a:r>
              <a:rPr lang="nb-NO" dirty="0" err="1"/>
              <a:t>library</a:t>
            </a:r>
            <a:r>
              <a:rPr lang="nb-NO" dirty="0"/>
              <a:t> </a:t>
            </a:r>
            <a:r>
              <a:rPr lang="nb-NO" dirty="0" err="1"/>
              <a:t>development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relevant to all </a:t>
            </a:r>
            <a:r>
              <a:rPr lang="nb-NO" dirty="0" err="1"/>
              <a:t>countries</a:t>
            </a:r>
            <a:r>
              <a:rPr lang="nb-NO" dirty="0"/>
              <a:t>, not </a:t>
            </a:r>
            <a:r>
              <a:rPr lang="nb-NO" dirty="0" err="1"/>
              <a:t>only</a:t>
            </a:r>
            <a:r>
              <a:rPr lang="nb-NO" dirty="0"/>
              <a:t> EU</a:t>
            </a:r>
          </a:p>
          <a:p>
            <a:r>
              <a:rPr lang="nb-NO" dirty="0"/>
              <a:t>Even </a:t>
            </a:r>
            <a:r>
              <a:rPr lang="nb-NO" dirty="0" err="1"/>
              <a:t>though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recommendations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for EU </a:t>
            </a:r>
            <a:r>
              <a:rPr lang="nb-NO" dirty="0" err="1"/>
              <a:t>level</a:t>
            </a:r>
            <a:r>
              <a:rPr lang="nb-NO" dirty="0"/>
              <a:t>, </a:t>
            </a:r>
            <a:r>
              <a:rPr lang="nb-NO" dirty="0" err="1"/>
              <a:t>there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still </a:t>
            </a:r>
            <a:r>
              <a:rPr lang="nb-NO" dirty="0" err="1"/>
              <a:t>three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levels</a:t>
            </a:r>
            <a:r>
              <a:rPr lang="nb-NO" dirty="0"/>
              <a:t> – </a:t>
            </a:r>
            <a:r>
              <a:rPr lang="nb-NO" dirty="0" err="1"/>
              <a:t>national</a:t>
            </a:r>
            <a:r>
              <a:rPr lang="nb-NO" dirty="0"/>
              <a:t>, regional, </a:t>
            </a:r>
            <a:r>
              <a:rPr lang="nb-NO" dirty="0" err="1"/>
              <a:t>local</a:t>
            </a:r>
            <a:endParaRPr lang="nb-NO" dirty="0"/>
          </a:p>
          <a:p>
            <a:r>
              <a:rPr lang="nb-NO" dirty="0"/>
              <a:t>Norway is part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European </a:t>
            </a:r>
            <a:r>
              <a:rPr lang="nb-NO" dirty="0" err="1"/>
              <a:t>library</a:t>
            </a:r>
            <a:r>
              <a:rPr lang="nb-NO" dirty="0"/>
              <a:t> </a:t>
            </a:r>
            <a:r>
              <a:rPr lang="nb-NO" dirty="0" err="1"/>
              <a:t>community</a:t>
            </a:r>
            <a:endParaRPr lang="nb-NO" dirty="0"/>
          </a:p>
          <a:p>
            <a:pPr lvl="1"/>
            <a:r>
              <a:rPr lang="nb-NO" dirty="0"/>
              <a:t>Norway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learn</a:t>
            </a:r>
            <a:r>
              <a:rPr lang="nb-NO" dirty="0"/>
              <a:t> from Europe</a:t>
            </a:r>
          </a:p>
          <a:p>
            <a:pPr lvl="1"/>
            <a:r>
              <a:rPr lang="nb-NO" dirty="0"/>
              <a:t>Europe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learn</a:t>
            </a:r>
            <a:r>
              <a:rPr lang="nb-NO" dirty="0"/>
              <a:t> from Norway</a:t>
            </a:r>
          </a:p>
          <a:p>
            <a:r>
              <a:rPr lang="nb-NO" dirty="0"/>
              <a:t>Libraries in Norway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report in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practical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 </a:t>
            </a:r>
          </a:p>
          <a:p>
            <a:endParaRPr lang="nb-NO" dirty="0"/>
          </a:p>
        </p:txBody>
      </p:sp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562231D4-754D-6982-9629-5D84E7EF9B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917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3E986-D3A3-8D2A-3E6A-AF77AE996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BA22C5-81A2-6BA6-2EB7-E0E10EDF8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National </a:t>
            </a:r>
            <a:r>
              <a:rPr lang="nb-NO" dirty="0" err="1"/>
              <a:t>level</a:t>
            </a:r>
            <a:r>
              <a:rPr lang="nb-NO" dirty="0"/>
              <a:t> –</a:t>
            </a:r>
            <a:br>
              <a:rPr lang="nb-NO" dirty="0"/>
            </a:br>
            <a:r>
              <a:rPr lang="nb-NO" dirty="0"/>
              <a:t>The </a:t>
            </a:r>
            <a:r>
              <a:rPr lang="nb-NO" dirty="0" err="1"/>
              <a:t>Belgian</a:t>
            </a:r>
            <a:r>
              <a:rPr lang="nb-NO" dirty="0"/>
              <a:t> 3-step </a:t>
            </a:r>
            <a:r>
              <a:rPr lang="nb-NO" dirty="0" err="1"/>
              <a:t>approach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C58A29-C0F8-50B4-BD9D-55534B19C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400" y="1825625"/>
            <a:ext cx="2600475" cy="33559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</a:t>
            </a:r>
            <a:r>
              <a:rPr lang="en-US" dirty="0" err="1"/>
              <a:t>ethodology</a:t>
            </a:r>
            <a:r>
              <a:rPr lang="en-US" dirty="0"/>
              <a:t> based on the 10 societal challenges</a:t>
            </a:r>
            <a:br>
              <a:rPr lang="en-US" dirty="0"/>
            </a:br>
            <a:r>
              <a:rPr lang="en-US" dirty="0"/>
              <a:t>of the OMC-report</a:t>
            </a:r>
            <a:endParaRPr lang="nb-NO" dirty="0"/>
          </a:p>
          <a:p>
            <a:pPr marL="0" indent="0"/>
            <a:endParaRPr lang="nb-NO" dirty="0"/>
          </a:p>
        </p:txBody>
      </p:sp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FAD6A9BC-BFA3-50EF-11D2-EDC46F134E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563A4B24-175E-0653-0FDD-AFC5D0A40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488" y="1689925"/>
            <a:ext cx="9305385" cy="511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47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8425F-8EBD-FD9A-1868-2B480163B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7CB969-7CAE-C720-31FB-666EB1013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National </a:t>
            </a:r>
            <a:r>
              <a:rPr lang="nb-NO" dirty="0" err="1"/>
              <a:t>level</a:t>
            </a:r>
            <a:r>
              <a:rPr lang="nb-NO" dirty="0"/>
              <a:t> –</a:t>
            </a:r>
            <a:br>
              <a:rPr lang="nb-NO" dirty="0"/>
            </a:br>
            <a:r>
              <a:rPr lang="nb-NO" dirty="0"/>
              <a:t>The </a:t>
            </a:r>
            <a:r>
              <a:rPr lang="nb-NO" dirty="0" err="1"/>
              <a:t>Belgian</a:t>
            </a:r>
            <a:r>
              <a:rPr lang="nb-NO" dirty="0"/>
              <a:t> 3-step </a:t>
            </a:r>
            <a:r>
              <a:rPr lang="nb-NO" dirty="0" err="1"/>
              <a:t>approach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6B74C2-52C5-7CC8-7349-046550C17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dirty="0"/>
              <a:t>S</a:t>
            </a:r>
            <a:r>
              <a:rPr lang="en-US" dirty="0"/>
              <a:t>um up for every societal challenge what public libraries are doing in your country. Divide this in the different levels of government</a:t>
            </a: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Decide what societal challenges should be the priorities for the future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Take the selected societal challenges and think about what to work on using the six domains from the OMC-report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Legislation and strategies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Multilevel responsibility – who does what?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Data collection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Professional workforce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Sustainable and inclusive public spaces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Digital maturity and innovation</a:t>
            </a:r>
            <a:endParaRPr lang="nb-NO" dirty="0"/>
          </a:p>
          <a:p>
            <a:pPr marL="0" indent="0"/>
            <a:endParaRPr lang="nb-NO" dirty="0"/>
          </a:p>
        </p:txBody>
      </p:sp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62887732-9E57-39A9-980A-ADDAFAEA91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09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64DBB-A944-03AA-5B61-45789DC56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1608E7B2-1C1E-0BD8-6CBD-9FB7020646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  <p:graphicFrame>
        <p:nvGraphicFramePr>
          <p:cNvPr id="19" name="Objekt 18">
            <a:extLst>
              <a:ext uri="{FF2B5EF4-FFF2-40B4-BE49-F238E27FC236}">
                <a16:creationId xmlns:a16="http://schemas.microsoft.com/office/drawing/2014/main" id="{F50A9E60-1300-A8DA-8812-A08AB6AB5E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6586874"/>
              </p:ext>
            </p:extLst>
          </p:nvPr>
        </p:nvGraphicFramePr>
        <p:xfrm>
          <a:off x="5122545" y="398837"/>
          <a:ext cx="9725025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13321354" imgH="6936009" progId="Word.Document.12">
                  <p:embed/>
                </p:oleObj>
              </mc:Choice>
              <mc:Fallback>
                <p:oleObj name="Document" r:id="rId3" imgW="13321354" imgH="6936009" progId="Word.Document.12">
                  <p:embed/>
                  <p:pic>
                    <p:nvPicPr>
                      <p:cNvPr id="19" name="Objekt 18">
                        <a:extLst>
                          <a:ext uri="{FF2B5EF4-FFF2-40B4-BE49-F238E27FC236}">
                            <a16:creationId xmlns:a16="http://schemas.microsoft.com/office/drawing/2014/main" id="{F50A9E60-1300-A8DA-8812-A08AB6AB5E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22545" y="398837"/>
                        <a:ext cx="9725025" cy="571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kstSylinder 1">
            <a:extLst>
              <a:ext uri="{FF2B5EF4-FFF2-40B4-BE49-F238E27FC236}">
                <a16:creationId xmlns:a16="http://schemas.microsoft.com/office/drawing/2014/main" id="{34D43E04-0A96-2871-BA63-9CEF71A8FD2B}"/>
              </a:ext>
            </a:extLst>
          </p:cNvPr>
          <p:cNvSpPr txBox="1"/>
          <p:nvPr/>
        </p:nvSpPr>
        <p:spPr>
          <a:xfrm>
            <a:off x="1128140" y="770383"/>
            <a:ext cx="236753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i="1" dirty="0" err="1"/>
              <a:t>Step</a:t>
            </a:r>
            <a:r>
              <a:rPr lang="nb-NO" b="1" i="1" dirty="0"/>
              <a:t> 1</a:t>
            </a:r>
            <a:r>
              <a:rPr lang="nb-NO" b="1" dirty="0"/>
              <a:t>:</a:t>
            </a:r>
            <a:br>
              <a:rPr lang="nb-NO" b="1" dirty="0"/>
            </a:br>
            <a:r>
              <a:rPr lang="nb-NO" b="1" dirty="0"/>
              <a:t>«S</a:t>
            </a:r>
            <a:r>
              <a:rPr lang="en-US" b="1" dirty="0"/>
              <a:t>um up for every societal challenge what public libraries are doing in your country. Divide this in the different levels of government”</a:t>
            </a:r>
            <a:endParaRPr lang="nb-NO" b="1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DFCB7FD-F044-AE86-A077-DAA986534A79}"/>
              </a:ext>
            </a:extLst>
          </p:cNvPr>
          <p:cNvSpPr txBox="1"/>
          <p:nvPr/>
        </p:nvSpPr>
        <p:spPr>
          <a:xfrm>
            <a:off x="1128140" y="3641419"/>
            <a:ext cx="29784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i="1" dirty="0" err="1"/>
              <a:t>Example</a:t>
            </a:r>
            <a:r>
              <a:rPr lang="nb-NO" b="1" i="1" dirty="0"/>
              <a:t> </a:t>
            </a:r>
            <a:r>
              <a:rPr lang="nb-NO" b="1" i="1" dirty="0" err="1"/>
              <a:t>societal</a:t>
            </a:r>
            <a:r>
              <a:rPr lang="nb-NO" b="1" i="1" dirty="0"/>
              <a:t> </a:t>
            </a:r>
            <a:r>
              <a:rPr lang="nb-NO" b="1" i="1" dirty="0" err="1"/>
              <a:t>challenge</a:t>
            </a:r>
            <a:r>
              <a:rPr lang="nb-NO" b="1" i="1" dirty="0"/>
              <a:t> 1: </a:t>
            </a:r>
            <a:r>
              <a:rPr lang="nb-NO" b="1" dirty="0" err="1"/>
              <a:t>Strengthening</a:t>
            </a:r>
            <a:r>
              <a:rPr lang="nb-NO" b="1" dirty="0"/>
              <a:t> </a:t>
            </a:r>
            <a:r>
              <a:rPr lang="nb-NO" b="1" dirty="0" err="1"/>
              <a:t>lifefelong</a:t>
            </a:r>
            <a:r>
              <a:rPr lang="nb-NO" b="1" dirty="0"/>
              <a:t> </a:t>
            </a:r>
            <a:r>
              <a:rPr lang="nb-NO" b="1" dirty="0" err="1"/>
              <a:t>learning</a:t>
            </a:r>
            <a:r>
              <a:rPr lang="nb-NO" b="1" dirty="0"/>
              <a:t> in a </a:t>
            </a:r>
            <a:r>
              <a:rPr lang="nb-NO" b="1" dirty="0" err="1"/>
              <a:t>literate</a:t>
            </a:r>
            <a:r>
              <a:rPr lang="nb-NO" b="1" dirty="0"/>
              <a:t> and </a:t>
            </a:r>
            <a:r>
              <a:rPr lang="nb-NO" b="1" dirty="0" err="1"/>
              <a:t>skilled</a:t>
            </a:r>
            <a:r>
              <a:rPr lang="nb-NO" b="1" dirty="0"/>
              <a:t> </a:t>
            </a:r>
            <a:r>
              <a:rPr lang="nb-NO" b="1" dirty="0" err="1"/>
              <a:t>society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605299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45B82-6630-1C73-8A8D-D80F2281D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9D7A645E-17BC-16F5-8090-E9595D9AAA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  <p:graphicFrame>
        <p:nvGraphicFramePr>
          <p:cNvPr id="12" name="Tabell 11">
            <a:extLst>
              <a:ext uri="{FF2B5EF4-FFF2-40B4-BE49-F238E27FC236}">
                <a16:creationId xmlns:a16="http://schemas.microsoft.com/office/drawing/2014/main" id="{A38C37AD-FFCD-BFCE-99E8-B1E234CE1D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059820"/>
              </p:ext>
            </p:extLst>
          </p:nvPr>
        </p:nvGraphicFramePr>
        <p:xfrm>
          <a:off x="3843958" y="770383"/>
          <a:ext cx="6563579" cy="4910793"/>
        </p:xfrm>
        <a:graphic>
          <a:graphicData uri="http://schemas.openxmlformats.org/drawingml/2006/table">
            <a:tbl>
              <a:tblPr firstRow="1" firstCol="1" bandRow="1"/>
              <a:tblGrid>
                <a:gridCol w="2311524">
                  <a:extLst>
                    <a:ext uri="{9D8B030D-6E8A-4147-A177-3AD203B41FA5}">
                      <a16:colId xmlns:a16="http://schemas.microsoft.com/office/drawing/2014/main" val="1648874591"/>
                    </a:ext>
                  </a:extLst>
                </a:gridCol>
                <a:gridCol w="4252055">
                  <a:extLst>
                    <a:ext uri="{9D8B030D-6E8A-4147-A177-3AD203B41FA5}">
                      <a16:colId xmlns:a16="http://schemas.microsoft.com/office/drawing/2014/main" val="2324723264"/>
                    </a:ext>
                  </a:extLst>
                </a:gridCol>
              </a:tblGrid>
              <a:tr h="2785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14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Lifelong learning and literacy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011543"/>
                  </a:ext>
                </a:extLst>
              </a:tr>
              <a:tr h="73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Legal and strategic framework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BE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1329657"/>
                  </a:ext>
                </a:extLst>
              </a:tr>
              <a:tr h="73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Agreements and responsibilities between policy levels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6147075"/>
                  </a:ext>
                </a:extLst>
              </a:tr>
              <a:tr h="73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Data-based decisions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4131824"/>
                  </a:ext>
                </a:extLst>
              </a:tr>
              <a:tr h="73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Professional staff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068295"/>
                  </a:ext>
                </a:extLst>
              </a:tr>
              <a:tr h="73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Sustainable and inclusive public places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7835940"/>
                  </a:ext>
                </a:extLst>
              </a:tr>
              <a:tr h="7302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Digital maturity and innovation</a:t>
                      </a:r>
                      <a:endParaRPr lang="nb-NO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l-NL" sz="11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00" marR="608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766874"/>
                  </a:ext>
                </a:extLst>
              </a:tr>
            </a:tbl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34B19919-4ECD-0D73-B7E8-9FA368C658C7}"/>
              </a:ext>
            </a:extLst>
          </p:cNvPr>
          <p:cNvSpPr txBox="1"/>
          <p:nvPr/>
        </p:nvSpPr>
        <p:spPr>
          <a:xfrm>
            <a:off x="1111990" y="817197"/>
            <a:ext cx="22246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Step 3:</a:t>
            </a:r>
            <a:br>
              <a:rPr lang="en-US" b="1" i="1" dirty="0"/>
            </a:br>
            <a:r>
              <a:rPr lang="en-US" b="1" dirty="0"/>
              <a:t>“Take the selected challenges and think about what to work on using the six domains from the OMC-report.”</a:t>
            </a:r>
            <a:endParaRPr lang="nb-NO" b="1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168F685-D935-3F9E-0781-A3D2CBC106D1}"/>
              </a:ext>
            </a:extLst>
          </p:cNvPr>
          <p:cNvSpPr txBox="1"/>
          <p:nvPr/>
        </p:nvSpPr>
        <p:spPr>
          <a:xfrm>
            <a:off x="1111990" y="3429000"/>
            <a:ext cx="22246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i="1" dirty="0" err="1"/>
              <a:t>Example</a:t>
            </a:r>
            <a:r>
              <a:rPr lang="nb-NO" b="1" i="1" dirty="0"/>
              <a:t> </a:t>
            </a:r>
            <a:r>
              <a:rPr lang="nb-NO" b="1" i="1" dirty="0" err="1"/>
              <a:t>societal</a:t>
            </a:r>
            <a:r>
              <a:rPr lang="nb-NO" b="1" i="1" dirty="0"/>
              <a:t> </a:t>
            </a:r>
            <a:r>
              <a:rPr lang="nb-NO" b="1" i="1" dirty="0" err="1"/>
              <a:t>challenge</a:t>
            </a:r>
            <a:r>
              <a:rPr lang="nb-NO" b="1" i="1" dirty="0"/>
              <a:t> 1: </a:t>
            </a:r>
            <a:r>
              <a:rPr lang="nb-NO" b="1" dirty="0" err="1"/>
              <a:t>Strengthening</a:t>
            </a:r>
            <a:r>
              <a:rPr lang="nb-NO" b="1" dirty="0"/>
              <a:t> </a:t>
            </a:r>
            <a:r>
              <a:rPr lang="nb-NO" b="1" dirty="0" err="1"/>
              <a:t>lifefelong</a:t>
            </a:r>
            <a:r>
              <a:rPr lang="nb-NO" b="1" dirty="0"/>
              <a:t> </a:t>
            </a:r>
            <a:r>
              <a:rPr lang="nb-NO" b="1" dirty="0" err="1"/>
              <a:t>learning</a:t>
            </a:r>
            <a:r>
              <a:rPr lang="nb-NO" b="1" dirty="0"/>
              <a:t> in a </a:t>
            </a:r>
            <a:r>
              <a:rPr lang="nb-NO" b="1" dirty="0" err="1"/>
              <a:t>literate</a:t>
            </a:r>
            <a:r>
              <a:rPr lang="nb-NO" b="1" dirty="0"/>
              <a:t> and </a:t>
            </a:r>
            <a:r>
              <a:rPr lang="nb-NO" b="1" dirty="0" err="1"/>
              <a:t>skilled</a:t>
            </a:r>
            <a:r>
              <a:rPr lang="nb-NO" b="1" dirty="0"/>
              <a:t> </a:t>
            </a:r>
            <a:r>
              <a:rPr lang="nb-NO" b="1" dirty="0" err="1"/>
              <a:t>society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1981697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9AE1202-D5AA-6E53-81D3-1A0D544EE2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287" y="2313973"/>
            <a:ext cx="11023426" cy="2931946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sz="6400" dirty="0"/>
          </a:p>
          <a:p>
            <a:r>
              <a:rPr lang="en-US" sz="6400" dirty="0"/>
              <a:t>European public libraries operate in very different environments: Urban/rural, well funded/resource-constrained, digitally advanced/digitally underserved</a:t>
            </a:r>
            <a:endParaRPr lang="nb-NO" sz="6400" dirty="0"/>
          </a:p>
          <a:p>
            <a:r>
              <a:rPr lang="en-US" sz="6400" dirty="0"/>
              <a:t>There is no single blueprint for success - instead, a flexible development model is needed</a:t>
            </a:r>
            <a:endParaRPr lang="nb-NO" sz="6400" dirty="0"/>
          </a:p>
          <a:p>
            <a:r>
              <a:rPr lang="en-US" sz="6400" dirty="0"/>
              <a:t>The </a:t>
            </a:r>
            <a:r>
              <a:rPr lang="en-US" sz="6400" i="1" dirty="0"/>
              <a:t>Path for growth</a:t>
            </a:r>
            <a:r>
              <a:rPr lang="en-US" sz="6400" dirty="0"/>
              <a:t> framework identifies three stages of development</a:t>
            </a:r>
          </a:p>
          <a:p>
            <a:pPr lvl="1"/>
            <a:r>
              <a:rPr lang="en-US" sz="6400" dirty="0"/>
              <a:t>Basic level</a:t>
            </a:r>
          </a:p>
          <a:p>
            <a:pPr lvl="1"/>
            <a:r>
              <a:rPr lang="en-US" sz="6400" dirty="0"/>
              <a:t>Intermediate level</a:t>
            </a:r>
          </a:p>
          <a:p>
            <a:pPr lvl="1"/>
            <a:r>
              <a:rPr lang="en-US" sz="6400" dirty="0"/>
              <a:t>Advanced level</a:t>
            </a:r>
            <a:endParaRPr lang="nb-NO" sz="6400" dirty="0"/>
          </a:p>
          <a:p>
            <a:r>
              <a:rPr lang="en-US" sz="6400" dirty="0"/>
              <a:t>The framework offers structured recommendations for library development, guiding libraries on how they can expand their impact and adopt new roles</a:t>
            </a:r>
            <a:endParaRPr lang="nb-NO" sz="6400" dirty="0"/>
          </a:p>
          <a:p>
            <a:r>
              <a:rPr lang="en-US" sz="6400" dirty="0"/>
              <a:t>Individual libraries will not achieve the same stage across all roles, due to differences in resources, political support and local needs</a:t>
            </a:r>
            <a:endParaRPr lang="nb-NO" sz="6400" dirty="0"/>
          </a:p>
          <a:p>
            <a:r>
              <a:rPr lang="en-US" sz="6400" dirty="0"/>
              <a:t>Nevertheless, the three-stage model is a flexible planning and evaluation tool, adaptable to different contexts</a:t>
            </a:r>
            <a:endParaRPr lang="nb-NO" sz="6400" dirty="0"/>
          </a:p>
          <a:p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C864E5F-FD65-CAEC-AB11-724AE76087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nb-NO" sz="2800" b="1" dirty="0"/>
              <a:t>A </a:t>
            </a:r>
            <a:r>
              <a:rPr lang="nb-NO" sz="2800" b="1" dirty="0" err="1"/>
              <a:t>self-assessment</a:t>
            </a:r>
            <a:r>
              <a:rPr lang="nb-NO" sz="2800" b="1" dirty="0"/>
              <a:t> </a:t>
            </a:r>
            <a:r>
              <a:rPr lang="nb-NO" sz="2800" b="1" dirty="0" err="1"/>
              <a:t>tool</a:t>
            </a:r>
            <a:endParaRPr lang="nb-NO" sz="2800" b="1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21164E9-E878-A410-873B-7A14BB476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Local</a:t>
            </a:r>
            <a:r>
              <a:rPr lang="nb-NO" dirty="0"/>
              <a:t> </a:t>
            </a:r>
            <a:r>
              <a:rPr lang="nb-NO" dirty="0" err="1"/>
              <a:t>level</a:t>
            </a:r>
            <a:r>
              <a:rPr lang="nb-NO" dirty="0"/>
              <a:t> – A </a:t>
            </a:r>
            <a:r>
              <a:rPr lang="nb-NO" dirty="0" err="1"/>
              <a:t>path</a:t>
            </a:r>
            <a:r>
              <a:rPr lang="nb-NO" dirty="0"/>
              <a:t> for </a:t>
            </a:r>
            <a:r>
              <a:rPr lang="nb-NO" dirty="0" err="1"/>
              <a:t>growth</a:t>
            </a:r>
            <a:r>
              <a:rPr lang="nb-NO" dirty="0"/>
              <a:t> –</a:t>
            </a:r>
            <a:r>
              <a:rPr lang="nb-NO" dirty="0" err="1"/>
              <a:t>Developing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multiple </a:t>
            </a:r>
            <a:r>
              <a:rPr lang="nb-NO" dirty="0" err="1"/>
              <a:t>roles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131C5FD-7EBD-18D3-A5CF-935BA8C02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706" y="1689925"/>
            <a:ext cx="3939270" cy="102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814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367A9-8E3A-CFB3-B834-1D3B35DDD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AF7C8338-55A2-AF16-1C78-0922630CC9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83F29D5-7878-FD36-8655-4FF3A035A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590" y="1252729"/>
            <a:ext cx="4187017" cy="4693511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E5109E9-3119-CA85-A971-AEE4039144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8433" y="1856232"/>
            <a:ext cx="4207002" cy="4318844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2C555990-D222-4B8C-AED5-14006542E6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2063" y="178943"/>
            <a:ext cx="4019373" cy="488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FF497-4227-BFC7-1BEF-7CD20D8B3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B82E98-1353-13F0-ED22-5EA5E0F1F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The </a:t>
            </a:r>
            <a:r>
              <a:rPr lang="nb-NO" dirty="0" err="1"/>
              <a:t>three</a:t>
            </a:r>
            <a:r>
              <a:rPr lang="nb-NO" dirty="0"/>
              <a:t> </a:t>
            </a:r>
            <a:r>
              <a:rPr lang="nb-NO" dirty="0" err="1"/>
              <a:t>levels</a:t>
            </a:r>
            <a:r>
              <a:rPr lang="nb-NO" dirty="0"/>
              <a:t> - </a:t>
            </a:r>
            <a:r>
              <a:rPr lang="nb-NO" dirty="0" err="1"/>
              <a:t>characteristics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E9D9E2-B65B-C2C4-5BF7-8294D3AD1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38" y="1825625"/>
            <a:ext cx="9199659" cy="4617825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Basic </a:t>
            </a:r>
            <a:r>
              <a:rPr lang="nb-NO" dirty="0" err="1"/>
              <a:t>level</a:t>
            </a:r>
            <a:r>
              <a:rPr lang="nb-NO" dirty="0"/>
              <a:t>:</a:t>
            </a:r>
          </a:p>
          <a:p>
            <a:pPr lvl="1"/>
            <a:r>
              <a:rPr lang="nb-NO" dirty="0" err="1"/>
              <a:t>Insufficient</a:t>
            </a:r>
            <a:r>
              <a:rPr lang="nb-NO" dirty="0"/>
              <a:t> to </a:t>
            </a:r>
            <a:r>
              <a:rPr lang="nb-NO" dirty="0" err="1"/>
              <a:t>address</a:t>
            </a:r>
            <a:r>
              <a:rPr lang="nb-NO" dirty="0"/>
              <a:t> </a:t>
            </a:r>
            <a:r>
              <a:rPr lang="nb-NO" dirty="0" err="1"/>
              <a:t>complex</a:t>
            </a:r>
            <a:r>
              <a:rPr lang="nb-NO" dirty="0"/>
              <a:t> </a:t>
            </a:r>
            <a:r>
              <a:rPr lang="nb-NO" dirty="0" err="1"/>
              <a:t>societal</a:t>
            </a:r>
            <a:r>
              <a:rPr lang="nb-NO" dirty="0"/>
              <a:t> </a:t>
            </a:r>
            <a:r>
              <a:rPr lang="nb-NO" dirty="0" err="1"/>
              <a:t>challenges</a:t>
            </a:r>
            <a:endParaRPr lang="nb-NO" dirty="0"/>
          </a:p>
          <a:p>
            <a:pPr lvl="1"/>
            <a:r>
              <a:rPr lang="nb-NO" dirty="0" err="1"/>
              <a:t>Provides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infrastructure</a:t>
            </a:r>
            <a:r>
              <a:rPr lang="nb-NO" dirty="0"/>
              <a:t> and </a:t>
            </a:r>
            <a:r>
              <a:rPr lang="nb-NO" dirty="0" err="1"/>
              <a:t>community</a:t>
            </a:r>
            <a:r>
              <a:rPr lang="nb-NO" dirty="0"/>
              <a:t> trust </a:t>
            </a:r>
            <a:r>
              <a:rPr lang="nb-NO" dirty="0" err="1"/>
              <a:t>necessary</a:t>
            </a:r>
            <a:r>
              <a:rPr lang="nb-NO" dirty="0"/>
              <a:t> to </a:t>
            </a:r>
            <a:r>
              <a:rPr lang="nb-NO" dirty="0" err="1"/>
              <a:t>expand</a:t>
            </a:r>
            <a:r>
              <a:rPr lang="nb-NO" dirty="0"/>
              <a:t> </a:t>
            </a:r>
            <a:r>
              <a:rPr lang="nb-NO" dirty="0" err="1"/>
              <a:t>roles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future</a:t>
            </a:r>
            <a:endParaRPr lang="nb-NO" dirty="0"/>
          </a:p>
          <a:p>
            <a:r>
              <a:rPr lang="nb-NO" dirty="0"/>
              <a:t>Intermediate </a:t>
            </a:r>
            <a:r>
              <a:rPr lang="nb-NO" dirty="0" err="1"/>
              <a:t>level</a:t>
            </a:r>
            <a:endParaRPr lang="nb-NO" dirty="0"/>
          </a:p>
          <a:p>
            <a:pPr lvl="1"/>
            <a:r>
              <a:rPr lang="nb-NO" dirty="0" err="1"/>
              <a:t>Shift</a:t>
            </a:r>
            <a:r>
              <a:rPr lang="nb-NO" dirty="0"/>
              <a:t> from service </a:t>
            </a:r>
            <a:r>
              <a:rPr lang="nb-NO" dirty="0" err="1"/>
              <a:t>provision</a:t>
            </a:r>
            <a:r>
              <a:rPr lang="nb-NO" dirty="0"/>
              <a:t> </a:t>
            </a:r>
            <a:r>
              <a:rPr lang="nb-NO" dirty="0" err="1"/>
              <a:t>towards</a:t>
            </a:r>
            <a:r>
              <a:rPr lang="nb-NO" dirty="0"/>
              <a:t> </a:t>
            </a:r>
            <a:r>
              <a:rPr lang="nb-NO" dirty="0" err="1"/>
              <a:t>community</a:t>
            </a:r>
            <a:r>
              <a:rPr lang="nb-NO" dirty="0"/>
              <a:t> </a:t>
            </a:r>
            <a:r>
              <a:rPr lang="nb-NO" dirty="0" err="1"/>
              <a:t>development</a:t>
            </a:r>
            <a:endParaRPr lang="nb-NO" dirty="0"/>
          </a:p>
          <a:p>
            <a:pPr lvl="1"/>
            <a:r>
              <a:rPr lang="nb-NO" dirty="0" err="1"/>
              <a:t>Enables</a:t>
            </a:r>
            <a:r>
              <a:rPr lang="nb-NO" dirty="0"/>
              <a:t> </a:t>
            </a:r>
            <a:r>
              <a:rPr lang="nb-NO" dirty="0" err="1"/>
              <a:t>libraries</a:t>
            </a:r>
            <a:r>
              <a:rPr lang="nb-NO" dirty="0"/>
              <a:t> to </a:t>
            </a:r>
            <a:r>
              <a:rPr lang="nb-NO" dirty="0" err="1"/>
              <a:t>engage</a:t>
            </a:r>
            <a:r>
              <a:rPr lang="nb-NO" dirty="0"/>
              <a:t> more </a:t>
            </a:r>
            <a:r>
              <a:rPr lang="nb-NO" dirty="0" err="1"/>
              <a:t>effectively</a:t>
            </a:r>
            <a:r>
              <a:rPr lang="nb-NO" dirty="0"/>
              <a:t> in </a:t>
            </a:r>
            <a:r>
              <a:rPr lang="nb-NO" dirty="0" err="1"/>
              <a:t>local</a:t>
            </a:r>
            <a:r>
              <a:rPr lang="nb-NO" dirty="0"/>
              <a:t> </a:t>
            </a:r>
            <a:r>
              <a:rPr lang="nb-NO" dirty="0" err="1"/>
              <a:t>partnerships</a:t>
            </a:r>
            <a:r>
              <a:rPr lang="nb-NO" dirty="0"/>
              <a:t> and </a:t>
            </a:r>
            <a:r>
              <a:rPr lang="nb-NO" dirty="0" err="1"/>
              <a:t>contribute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 to </a:t>
            </a:r>
            <a:r>
              <a:rPr lang="nb-NO" dirty="0" err="1"/>
              <a:t>societal</a:t>
            </a:r>
            <a:r>
              <a:rPr lang="nb-NO" dirty="0"/>
              <a:t> </a:t>
            </a:r>
            <a:r>
              <a:rPr lang="nb-NO" dirty="0" err="1"/>
              <a:t>development</a:t>
            </a:r>
            <a:r>
              <a:rPr lang="nb-NO" dirty="0"/>
              <a:t>.</a:t>
            </a:r>
          </a:p>
          <a:p>
            <a:r>
              <a:rPr lang="nb-NO" dirty="0"/>
              <a:t>Advanced </a:t>
            </a:r>
            <a:r>
              <a:rPr lang="nb-NO" dirty="0" err="1"/>
              <a:t>level</a:t>
            </a:r>
            <a:endParaRPr lang="nb-NO" dirty="0"/>
          </a:p>
          <a:p>
            <a:pPr lvl="1"/>
            <a:r>
              <a:rPr lang="nb-NO" dirty="0" err="1"/>
              <a:t>Catalysts</a:t>
            </a:r>
            <a:r>
              <a:rPr lang="nb-NO" dirty="0"/>
              <a:t> for </a:t>
            </a:r>
            <a:r>
              <a:rPr lang="nb-NO" dirty="0" err="1"/>
              <a:t>societal</a:t>
            </a:r>
            <a:r>
              <a:rPr lang="nb-NO" dirty="0"/>
              <a:t> </a:t>
            </a:r>
            <a:r>
              <a:rPr lang="nb-NO" dirty="0" err="1"/>
              <a:t>transformation</a:t>
            </a:r>
            <a:r>
              <a:rPr lang="nb-NO" dirty="0"/>
              <a:t> and </a:t>
            </a:r>
            <a:r>
              <a:rPr lang="nb-NO" dirty="0" err="1"/>
              <a:t>resilience</a:t>
            </a:r>
            <a:endParaRPr lang="nb-NO" dirty="0"/>
          </a:p>
          <a:p>
            <a:pPr lvl="1"/>
            <a:r>
              <a:rPr lang="nb-NO" dirty="0"/>
              <a:t>Strategic </a:t>
            </a:r>
            <a:r>
              <a:rPr lang="nb-NO" dirty="0" err="1"/>
              <a:t>collaboration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partners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local</a:t>
            </a:r>
            <a:r>
              <a:rPr lang="nb-NO" dirty="0"/>
              <a:t>, </a:t>
            </a:r>
            <a:r>
              <a:rPr lang="nb-NO" dirty="0" err="1"/>
              <a:t>national</a:t>
            </a:r>
            <a:r>
              <a:rPr lang="nb-NO" dirty="0"/>
              <a:t> and European </a:t>
            </a:r>
            <a:r>
              <a:rPr lang="nb-NO" dirty="0" err="1"/>
              <a:t>levels</a:t>
            </a:r>
            <a:endParaRPr lang="nb-NO" dirty="0"/>
          </a:p>
          <a:p>
            <a:pPr lvl="1"/>
            <a:r>
              <a:rPr lang="nb-NO" dirty="0" err="1"/>
              <a:t>Implement</a:t>
            </a:r>
            <a:r>
              <a:rPr lang="nb-NO" dirty="0"/>
              <a:t> </a:t>
            </a:r>
            <a:r>
              <a:rPr lang="nb-NO" dirty="0" err="1"/>
              <a:t>projects</a:t>
            </a:r>
            <a:r>
              <a:rPr lang="nb-NO" dirty="0"/>
              <a:t> </a:t>
            </a:r>
            <a:r>
              <a:rPr lang="nb-NO" dirty="0" err="1"/>
              <a:t>aligned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broader</a:t>
            </a:r>
            <a:r>
              <a:rPr lang="nb-NO" dirty="0"/>
              <a:t> policy goals and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evidence-based</a:t>
            </a:r>
            <a:r>
              <a:rPr lang="nb-NO" dirty="0"/>
              <a:t> </a:t>
            </a:r>
            <a:r>
              <a:rPr lang="nb-NO" dirty="0" err="1"/>
              <a:t>approaches</a:t>
            </a:r>
            <a:r>
              <a:rPr lang="nb-NO" dirty="0"/>
              <a:t> to service </a:t>
            </a:r>
            <a:r>
              <a:rPr lang="nb-NO" dirty="0" err="1"/>
              <a:t>development</a:t>
            </a:r>
            <a:r>
              <a:rPr lang="nb-NO" dirty="0"/>
              <a:t> and </a:t>
            </a:r>
            <a:r>
              <a:rPr lang="nb-NO" dirty="0" err="1"/>
              <a:t>advocacy</a:t>
            </a:r>
            <a:r>
              <a:rPr lang="nb-NO" dirty="0"/>
              <a:t>.</a:t>
            </a:r>
          </a:p>
          <a:p>
            <a:pPr lvl="1"/>
            <a:endParaRPr lang="nb-NO" dirty="0"/>
          </a:p>
        </p:txBody>
      </p:sp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52C0212F-56F7-E56C-7C69-CB74D0BF13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021E8B25-4E41-FA86-F3CB-E9A7EE65F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70" y="1990804"/>
            <a:ext cx="806258" cy="911422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43C2048D-A465-7550-D3D5-2068CF541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10" y="3097686"/>
            <a:ext cx="854118" cy="1024941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5D92BCDE-E729-4748-31E1-4416F66E8C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278" y="4619707"/>
            <a:ext cx="852550" cy="92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02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ED8BAF7-D44F-6064-30A3-A9B991C58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49321"/>
            <a:ext cx="5860670" cy="675935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B20FDC45-B3EF-03E6-DF92-3F4A08758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301" y="2921725"/>
            <a:ext cx="4959605" cy="143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1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359A4-A5D5-729C-6480-C7395EC93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998D51-C9C9-0196-413A-5DF4F6DD2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OMC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ambitions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C3A065-2162-57A6-A096-F87E80A82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nb-NO" sz="3200" dirty="0"/>
          </a:p>
          <a:p>
            <a:pPr marL="0" indent="0">
              <a:buNone/>
            </a:pPr>
            <a:r>
              <a:rPr lang="nb-NO" sz="3600" dirty="0"/>
              <a:t>- With </a:t>
            </a:r>
            <a:r>
              <a:rPr lang="nb-NO" sz="3600" dirty="0" err="1"/>
              <a:t>adequate</a:t>
            </a:r>
            <a:r>
              <a:rPr lang="nb-NO" sz="3600" dirty="0"/>
              <a:t> support from stakeholders and </a:t>
            </a:r>
            <a:r>
              <a:rPr lang="nb-NO" sz="3600" dirty="0" err="1"/>
              <a:t>funders</a:t>
            </a:r>
            <a:r>
              <a:rPr lang="nb-NO" sz="3600" dirty="0"/>
              <a:t>, </a:t>
            </a:r>
            <a:r>
              <a:rPr lang="nb-NO" sz="3600" dirty="0" err="1"/>
              <a:t>the</a:t>
            </a:r>
            <a:r>
              <a:rPr lang="nb-NO" sz="3600" dirty="0"/>
              <a:t> OMC Group </a:t>
            </a:r>
            <a:r>
              <a:rPr lang="nb-NO" sz="3600" dirty="0" err="1"/>
              <a:t>recommends</a:t>
            </a:r>
            <a:r>
              <a:rPr lang="nb-NO" sz="3600" dirty="0"/>
              <a:t> setting a target for </a:t>
            </a:r>
            <a:r>
              <a:rPr lang="nb-NO" sz="3600" dirty="0" err="1"/>
              <a:t>libraries</a:t>
            </a:r>
            <a:r>
              <a:rPr lang="nb-NO" sz="3600" dirty="0"/>
              <a:t> to </a:t>
            </a:r>
            <a:r>
              <a:rPr lang="nb-NO" sz="3600" dirty="0" err="1"/>
              <a:t>achieve</a:t>
            </a:r>
            <a:r>
              <a:rPr lang="nb-NO" sz="3600" dirty="0"/>
              <a:t> at </a:t>
            </a:r>
            <a:r>
              <a:rPr lang="nb-NO" sz="3600" dirty="0" err="1"/>
              <a:t>least</a:t>
            </a:r>
            <a:r>
              <a:rPr lang="nb-NO" sz="3600" dirty="0"/>
              <a:t> </a:t>
            </a:r>
            <a:r>
              <a:rPr lang="nb-NO" sz="3600" dirty="0" err="1"/>
              <a:t>intermediate</a:t>
            </a:r>
            <a:r>
              <a:rPr lang="nb-NO" sz="3600" dirty="0"/>
              <a:t> </a:t>
            </a:r>
            <a:r>
              <a:rPr lang="nb-NO" sz="3600" dirty="0" err="1"/>
              <a:t>level</a:t>
            </a:r>
            <a:r>
              <a:rPr lang="nb-NO" sz="3600" dirty="0"/>
              <a:t> by 2030 in </a:t>
            </a:r>
            <a:r>
              <a:rPr lang="nb-NO" sz="3600" dirty="0" err="1"/>
              <a:t>relation</a:t>
            </a:r>
            <a:r>
              <a:rPr lang="nb-NO" sz="3600" dirty="0"/>
              <a:t> to a </a:t>
            </a:r>
            <a:r>
              <a:rPr lang="nb-NO" sz="3600" dirty="0" err="1"/>
              <a:t>majority</a:t>
            </a:r>
            <a:r>
              <a:rPr lang="nb-NO" sz="3600" dirty="0"/>
              <a:t> </a:t>
            </a:r>
            <a:r>
              <a:rPr lang="nb-NO" sz="3600" dirty="0" err="1"/>
              <a:t>of</a:t>
            </a:r>
            <a:r>
              <a:rPr lang="nb-NO" sz="3600" dirty="0"/>
              <a:t> </a:t>
            </a:r>
            <a:r>
              <a:rPr lang="nb-NO" sz="3600" dirty="0" err="1"/>
              <a:t>the</a:t>
            </a:r>
            <a:r>
              <a:rPr lang="nb-NO" sz="3600" dirty="0"/>
              <a:t> 10 </a:t>
            </a:r>
            <a:r>
              <a:rPr lang="nb-NO" sz="3600" dirty="0" err="1"/>
              <a:t>identified</a:t>
            </a:r>
            <a:r>
              <a:rPr lang="nb-NO" sz="3600" dirty="0"/>
              <a:t> </a:t>
            </a:r>
            <a:r>
              <a:rPr lang="nb-NO" sz="3600" dirty="0" err="1"/>
              <a:t>societal</a:t>
            </a:r>
            <a:r>
              <a:rPr lang="nb-NO" sz="3600" dirty="0"/>
              <a:t> </a:t>
            </a:r>
            <a:r>
              <a:rPr lang="nb-NO" sz="3600" dirty="0" err="1"/>
              <a:t>challenges</a:t>
            </a:r>
            <a:r>
              <a:rPr lang="nb-NO" sz="3600" dirty="0"/>
              <a:t>.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14723569-CA55-D5D9-A91A-FA0E3759A6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25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99D83-64E3-CA55-B863-4B2A85ACB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425B6A-A78D-AFB1-F97F-A47623303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OMC </a:t>
            </a:r>
            <a:r>
              <a:rPr lang="nb-NO" dirty="0" err="1"/>
              <a:t>group</a:t>
            </a:r>
            <a:r>
              <a:rPr lang="nb-NO" dirty="0"/>
              <a:t> </a:t>
            </a:r>
            <a:r>
              <a:rPr lang="nb-NO" dirty="0" err="1"/>
              <a:t>recommendation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6D645F-54A1-B619-04FC-129019DFD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OMC Group recommends the creation of a </a:t>
            </a:r>
            <a:r>
              <a:rPr lang="en-US" b="1" dirty="0"/>
              <a:t>library development toolbox </a:t>
            </a:r>
            <a:r>
              <a:rPr lang="en-US" dirty="0"/>
              <a:t>to support strategic planning and strengthen the enabling conditions for libraries</a:t>
            </a:r>
            <a:endParaRPr lang="nb-NO" dirty="0"/>
          </a:p>
          <a:p>
            <a:r>
              <a:rPr lang="en-US" dirty="0"/>
              <a:t>This toolbox should </a:t>
            </a:r>
            <a:r>
              <a:rPr lang="en-US" b="1" dirty="0"/>
              <a:t>include, at a minimum</a:t>
            </a:r>
            <a:r>
              <a:rPr lang="en-US" dirty="0"/>
              <a:t>: </a:t>
            </a:r>
            <a:endParaRPr lang="nb-NO" dirty="0"/>
          </a:p>
          <a:p>
            <a:pPr lvl="1"/>
            <a:r>
              <a:rPr lang="en-US" dirty="0"/>
              <a:t>strategic dialogue </a:t>
            </a:r>
            <a:r>
              <a:rPr lang="en-US" b="1" dirty="0"/>
              <a:t>questions</a:t>
            </a:r>
          </a:p>
          <a:p>
            <a:pPr lvl="1"/>
            <a:r>
              <a:rPr lang="en-US" dirty="0"/>
              <a:t>a policy and investment </a:t>
            </a:r>
            <a:r>
              <a:rPr lang="en-US" b="1" dirty="0"/>
              <a:t>checklist</a:t>
            </a:r>
            <a:r>
              <a:rPr lang="en-US" dirty="0"/>
              <a:t> for local authorities</a:t>
            </a:r>
            <a:endParaRPr lang="nb-NO" dirty="0"/>
          </a:p>
          <a:p>
            <a:r>
              <a:rPr lang="en-US" dirty="0"/>
              <a:t>As the </a:t>
            </a:r>
            <a:r>
              <a:rPr lang="en-US" b="1" dirty="0"/>
              <a:t>first, concrete step </a:t>
            </a:r>
            <a:r>
              <a:rPr lang="en-US" dirty="0"/>
              <a:t>for this toolbox, the annex  includes a self-assessment matrix</a:t>
            </a:r>
          </a:p>
          <a:p>
            <a:r>
              <a:rPr lang="en-US" dirty="0"/>
              <a:t>This allows libraries to </a:t>
            </a:r>
            <a:r>
              <a:rPr lang="en-US" b="1" dirty="0"/>
              <a:t>assess their current position </a:t>
            </a:r>
            <a:r>
              <a:rPr lang="en-US" dirty="0"/>
              <a:t>along the developmental path across key strategic domains</a:t>
            </a:r>
            <a:endParaRPr lang="nb-NO" dirty="0"/>
          </a:p>
          <a:p>
            <a:r>
              <a:rPr lang="en-US" dirty="0"/>
              <a:t>The matrix serves as a </a:t>
            </a:r>
            <a:r>
              <a:rPr lang="en-US" b="1" dirty="0"/>
              <a:t>practical starting point </a:t>
            </a:r>
            <a:r>
              <a:rPr lang="en-US" dirty="0"/>
              <a:t>to stimulate internal reflection, collective discussion and strategic planning.</a:t>
            </a:r>
            <a:endParaRPr lang="nb-NO" dirty="0"/>
          </a:p>
          <a:p>
            <a:r>
              <a:rPr lang="en-US" dirty="0"/>
              <a:t>It helps libraries </a:t>
            </a:r>
            <a:r>
              <a:rPr lang="en-US" b="1" dirty="0"/>
              <a:t>identify strengths and gaps</a:t>
            </a:r>
            <a:r>
              <a:rPr lang="en-US" dirty="0"/>
              <a:t>, forming the foundation for more targeted development and future engagement</a:t>
            </a:r>
            <a:endParaRPr lang="nb-NO" dirty="0"/>
          </a:p>
          <a:p>
            <a:pPr marL="0" indent="0"/>
            <a:endParaRPr lang="nb-NO" dirty="0"/>
          </a:p>
        </p:txBody>
      </p:sp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3A717BAB-1C4A-2742-404A-9E8D9F9735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37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91A17F-5765-F2F1-A6FB-D42A0AE50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Best </a:t>
            </a:r>
            <a:r>
              <a:rPr lang="nb-NO" dirty="0" err="1"/>
              <a:t>practice</a:t>
            </a:r>
            <a:r>
              <a:rPr lang="nb-NO" dirty="0"/>
              <a:t> </a:t>
            </a:r>
            <a:r>
              <a:rPr lang="nb-NO" dirty="0" err="1"/>
              <a:t>examples</a:t>
            </a:r>
            <a:endParaRPr lang="nb-NO" dirty="0"/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BFCE170A-2B0E-C0FE-924A-C54D770429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581831"/>
              </p:ext>
            </p:extLst>
          </p:nvPr>
        </p:nvGraphicFramePr>
        <p:xfrm>
          <a:off x="1408176" y="1947672"/>
          <a:ext cx="8577072" cy="3932071"/>
        </p:xfrm>
        <a:graphic>
          <a:graphicData uri="http://schemas.openxmlformats.org/drawingml/2006/table">
            <a:tbl>
              <a:tblPr firstRow="1" firstCol="1" bandRow="1"/>
              <a:tblGrid>
                <a:gridCol w="7222496">
                  <a:extLst>
                    <a:ext uri="{9D8B030D-6E8A-4147-A177-3AD203B41FA5}">
                      <a16:colId xmlns:a16="http://schemas.microsoft.com/office/drawing/2014/main" val="1721128014"/>
                    </a:ext>
                  </a:extLst>
                </a:gridCol>
                <a:gridCol w="1354576">
                  <a:extLst>
                    <a:ext uri="{9D8B030D-6E8A-4147-A177-3AD203B41FA5}">
                      <a16:colId xmlns:a16="http://schemas.microsoft.com/office/drawing/2014/main" val="3998488405"/>
                    </a:ext>
                  </a:extLst>
                </a:gridCol>
              </a:tblGrid>
              <a:tr h="673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Societal challenge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Examples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0679312"/>
                  </a:ext>
                </a:extLst>
              </a:tr>
              <a:tr h="32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 Enhancing lifelong learning in a literate and skilled society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813436"/>
                  </a:ext>
                </a:extLst>
              </a:tr>
              <a:tr h="32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 Ensuring access to culture and promoting a rich, diverse cultural ecosystem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482264"/>
                  </a:ext>
                </a:extLst>
              </a:tr>
              <a:tr h="32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 Fostering social cohesion and building communities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4573262"/>
                  </a:ext>
                </a:extLst>
              </a:tr>
              <a:tr h="32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 Narrowing the digital divide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623049"/>
                  </a:ext>
                </a:extLst>
              </a:tr>
              <a:tr h="32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 Strengthening the resilience and the functioning of democracy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1752553"/>
                  </a:ext>
                </a:extLst>
              </a:tr>
              <a:tr h="32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 Stimulating economic competitiveness, development, employment and growth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1104457"/>
                  </a:ext>
                </a:extLst>
              </a:tr>
              <a:tr h="32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 Contributing to environmental sustainability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10881"/>
                  </a:ext>
                </a:extLst>
              </a:tr>
              <a:tr h="32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 Improving health and well-being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554877"/>
                  </a:ext>
                </a:extLst>
              </a:tr>
              <a:tr h="32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 Supporting urban and rural development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771119"/>
                  </a:ext>
                </a:extLst>
              </a:tr>
              <a:tr h="3259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 Building resilience for crises and disasters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b-NO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0310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5625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EFFCE-4F6D-206D-9A90-A7753F478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BFEE65-5F18-F535-4A79-2FDE708A8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 funding streams for public libraries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829C1F45-14DD-0FEB-6163-96B0B66D40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969765"/>
              </p:ext>
            </p:extLst>
          </p:nvPr>
        </p:nvGraphicFramePr>
        <p:xfrm>
          <a:off x="1699340" y="1869226"/>
          <a:ext cx="6533928" cy="4449287"/>
        </p:xfrm>
        <a:graphic>
          <a:graphicData uri="http://schemas.openxmlformats.org/drawingml/2006/table">
            <a:tbl>
              <a:tblPr firstRow="1" firstCol="1" bandRow="1"/>
              <a:tblGrid>
                <a:gridCol w="5329692">
                  <a:extLst>
                    <a:ext uri="{9D8B030D-6E8A-4147-A177-3AD203B41FA5}">
                      <a16:colId xmlns:a16="http://schemas.microsoft.com/office/drawing/2014/main" val="1906889532"/>
                    </a:ext>
                  </a:extLst>
                </a:gridCol>
                <a:gridCol w="1204236">
                  <a:extLst>
                    <a:ext uri="{9D8B030D-6E8A-4147-A177-3AD203B41FA5}">
                      <a16:colId xmlns:a16="http://schemas.microsoft.com/office/drawing/2014/main" val="1389237343"/>
                    </a:ext>
                  </a:extLst>
                </a:gridCol>
              </a:tblGrid>
              <a:tr h="342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EU PROGRAMMES 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Examples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4182520"/>
                  </a:ext>
                </a:extLst>
              </a:tr>
              <a:tr h="342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Creative Europe programme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1841119"/>
                  </a:ext>
                </a:extLst>
              </a:tr>
              <a:tr h="342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Erasmus+ programme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5711371"/>
                  </a:ext>
                </a:extLst>
              </a:tr>
              <a:tr h="342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Horizon Europe programme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830284"/>
                  </a:ext>
                </a:extLst>
              </a:tr>
              <a:tr h="342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EU structural funds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170077"/>
                  </a:ext>
                </a:extLst>
              </a:tr>
              <a:tr h="3397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egoe UI Symbol" panose="020B0502040204020203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‣</a:t>
                      </a: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European Regional Development Fund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egoe UI Symbol" panose="020B0502040204020203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 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6128663"/>
                  </a:ext>
                </a:extLst>
              </a:tr>
              <a:tr h="3397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egoe UI Symbol" panose="020B0502040204020203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‣</a:t>
                      </a: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European Social Fund Plus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egoe UI Symbol" panose="020B0502040204020203" pitchFamily="34" charset="0"/>
                          <a:ea typeface="Aptos" panose="020B0004020202020204" pitchFamily="34" charset="0"/>
                          <a:cs typeface="Segoe UI Symbol" panose="020B0502040204020203" pitchFamily="34" charset="0"/>
                        </a:rPr>
                        <a:t> 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5757990"/>
                  </a:ext>
                </a:extLst>
              </a:tr>
              <a:tr h="342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Asylum, Migration and Integration Fund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695164"/>
                  </a:ext>
                </a:extLst>
              </a:tr>
              <a:tr h="342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CERV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0046310"/>
                  </a:ext>
                </a:extLst>
              </a:tr>
              <a:tr h="342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The rural development programmes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1756877"/>
                  </a:ext>
                </a:extLst>
              </a:tr>
              <a:tr h="342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OTHER EUROPEAN PROGRAMMES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642610"/>
                  </a:ext>
                </a:extLst>
              </a:tr>
              <a:tr h="342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The Europe Challenge (European Cultural Foundation)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55989"/>
                  </a:ext>
                </a:extLst>
              </a:tr>
              <a:tr h="342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EEA and Norway Grants</a:t>
                      </a:r>
                      <a:endParaRPr lang="nb-NO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0510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130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30919-5C62-D442-8562-430630847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7EEF1C-5688-7BF0-4DDC-D43DAF28C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EEA and Norway </a:t>
            </a:r>
            <a:r>
              <a:rPr lang="nb-NO" dirty="0" err="1"/>
              <a:t>grants</a:t>
            </a:r>
            <a:r>
              <a:rPr lang="nb-NO" dirty="0"/>
              <a:t> - </a:t>
            </a:r>
            <a:r>
              <a:rPr lang="nb-NO" dirty="0" err="1"/>
              <a:t>example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B3A1A0-B5AB-97B8-FD42-098B4FCE0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European Economic Area (EEA) and Norway grants are </a:t>
            </a:r>
            <a:r>
              <a:rPr lang="en-US" b="1" dirty="0"/>
              <a:t>financial mechanisms </a:t>
            </a:r>
            <a:r>
              <a:rPr lang="en-US" dirty="0"/>
              <a:t>established by Iceland, Liechtenstein and Norway to</a:t>
            </a:r>
            <a:endParaRPr lang="nb-NO" dirty="0"/>
          </a:p>
          <a:p>
            <a:pPr lvl="1"/>
            <a:r>
              <a:rPr lang="en-US" dirty="0"/>
              <a:t>contribute to </a:t>
            </a:r>
            <a:r>
              <a:rPr lang="en-US" b="1" dirty="0"/>
              <a:t>reducing social and economic disparities </a:t>
            </a:r>
            <a:r>
              <a:rPr lang="en-US" dirty="0"/>
              <a:t>in Europe</a:t>
            </a:r>
            <a:endParaRPr lang="nb-NO" dirty="0"/>
          </a:p>
          <a:p>
            <a:pPr lvl="1"/>
            <a:r>
              <a:rPr lang="en-US" b="1" dirty="0"/>
              <a:t>strengthen bilateral relations </a:t>
            </a:r>
            <a:r>
              <a:rPr lang="en-US" dirty="0"/>
              <a:t>with 15 EU countries in central and southern Europe</a:t>
            </a:r>
            <a:endParaRPr lang="nb-NO" dirty="0"/>
          </a:p>
          <a:p>
            <a:r>
              <a:rPr lang="en-US" dirty="0"/>
              <a:t>The funding is </a:t>
            </a:r>
            <a:r>
              <a:rPr lang="en-US" dirty="0" err="1"/>
              <a:t>organised</a:t>
            </a:r>
            <a:r>
              <a:rPr lang="en-US" dirty="0"/>
              <a:t> into </a:t>
            </a:r>
            <a:r>
              <a:rPr lang="en-US" b="1" dirty="0"/>
              <a:t>multi-year periods</a:t>
            </a:r>
            <a:r>
              <a:rPr lang="en-US" dirty="0"/>
              <a:t>. The current period is from 2021 to 2031, with significant financial resources allocated to various </a:t>
            </a:r>
            <a:r>
              <a:rPr lang="en-US" b="1" dirty="0" err="1"/>
              <a:t>programmes</a:t>
            </a:r>
            <a:endParaRPr lang="nb-NO" b="1" dirty="0"/>
          </a:p>
          <a:p>
            <a:r>
              <a:rPr lang="en-US" dirty="0"/>
              <a:t>Implementation of the grants involves </a:t>
            </a:r>
            <a:r>
              <a:rPr lang="en-US" b="1" dirty="0"/>
              <a:t>various stakeholders</a:t>
            </a:r>
            <a:r>
              <a:rPr lang="en-US" dirty="0"/>
              <a:t>, including national and local authorities, NGOs, research institutions and private sector entities from both the donor and beneficiary countries</a:t>
            </a:r>
            <a:endParaRPr lang="nb-NO" dirty="0"/>
          </a:p>
          <a:p>
            <a:r>
              <a:rPr lang="en-US" dirty="0"/>
              <a:t>Projects are typically co-funded and </a:t>
            </a:r>
            <a:r>
              <a:rPr lang="en-US" b="1" dirty="0"/>
              <a:t>require collaboration </a:t>
            </a:r>
            <a:r>
              <a:rPr lang="en-US" dirty="0"/>
              <a:t>between entities from the donor countries and the recipient nations.</a:t>
            </a:r>
            <a:endParaRPr lang="nb-NO" dirty="0"/>
          </a:p>
          <a:p>
            <a:pPr marL="0" indent="0"/>
            <a:endParaRPr lang="nb-NO" dirty="0"/>
          </a:p>
        </p:txBody>
      </p:sp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7AC00604-1533-ED82-67DF-C31DB5EB91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62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AD500-C3FD-938A-97ED-4A3C23C70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8CA4EE-DD90-C8F2-75C3-54FC85BAD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EEA and Norway </a:t>
            </a:r>
            <a:r>
              <a:rPr lang="nb-NO" dirty="0" err="1"/>
              <a:t>grants</a:t>
            </a:r>
            <a:r>
              <a:rPr lang="nb-NO" dirty="0"/>
              <a:t> – </a:t>
            </a:r>
            <a:br>
              <a:rPr lang="nb-NO" dirty="0"/>
            </a:br>
            <a:r>
              <a:rPr lang="nb-NO" dirty="0" err="1"/>
              <a:t>priority</a:t>
            </a:r>
            <a:r>
              <a:rPr lang="nb-NO" dirty="0"/>
              <a:t> </a:t>
            </a:r>
            <a:r>
              <a:rPr lang="nb-NO" dirty="0" err="1"/>
              <a:t>sectors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A2FDF9-7BFA-D241-6014-35F95C4E5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Innovation, research, education and competitiveness</a:t>
            </a:r>
            <a:endParaRPr lang="nb-NO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Social inclusion, youth employment and poverty reduction</a:t>
            </a:r>
            <a:endParaRPr lang="nb-NO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Environment, energy, climate change and a low-carbon economy</a:t>
            </a:r>
            <a:endParaRPr lang="nb-NO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Culture, civil society, good governance and fundamental rights</a:t>
            </a:r>
            <a:endParaRPr lang="nb-NO" sz="3200" dirty="0"/>
          </a:p>
          <a:p>
            <a:pPr marL="0" indent="0"/>
            <a:endParaRPr lang="nb-NO" dirty="0"/>
          </a:p>
        </p:txBody>
      </p:sp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E5B6CEA2-BF9C-D552-FA53-DF4AC788D8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506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11362-E050-DE1B-D0C7-4CA2B2C36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2AB051-6901-E4B2-D674-44A451FAE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EEA and Norway </a:t>
            </a:r>
            <a:r>
              <a:rPr lang="nb-NO" dirty="0" err="1"/>
              <a:t>grants</a:t>
            </a:r>
            <a:r>
              <a:rPr lang="nb-NO" dirty="0"/>
              <a:t> – </a:t>
            </a:r>
            <a:br>
              <a:rPr lang="nb-NO" dirty="0"/>
            </a:br>
            <a:r>
              <a:rPr lang="en-US" dirty="0"/>
              <a:t>Beneficiary countries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FE38C3-C2E5-4DA0-765B-0B8E82175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15 Member States</a:t>
            </a:r>
            <a:endParaRPr lang="nb-NO" dirty="0"/>
          </a:p>
          <a:p>
            <a:r>
              <a:rPr lang="en-US" dirty="0"/>
              <a:t>Bulgaria, Czechia, Estonia, Greece, Croatia, Cyprus, Latvia, Lithuania, Hungary, Malta, Poland, Portugal, Romania, </a:t>
            </a:r>
            <a:r>
              <a:rPr lang="en-US" b="1" dirty="0">
                <a:solidFill>
                  <a:srgbClr val="FF0000"/>
                </a:solidFill>
              </a:rPr>
              <a:t>Slovenia</a:t>
            </a:r>
            <a:r>
              <a:rPr lang="en-US" dirty="0"/>
              <a:t> and Slovakia</a:t>
            </a:r>
            <a:endParaRPr lang="nb-NO" dirty="0"/>
          </a:p>
          <a:p>
            <a:pPr marL="0" indent="0"/>
            <a:endParaRPr lang="nb-NO" dirty="0"/>
          </a:p>
        </p:txBody>
      </p:sp>
      <p:pic>
        <p:nvPicPr>
          <p:cNvPr id="7" name="Plassholder for bilde 10">
            <a:extLst>
              <a:ext uri="{FF2B5EF4-FFF2-40B4-BE49-F238E27FC236}">
                <a16:creationId xmlns:a16="http://schemas.microsoft.com/office/drawing/2014/main" id="{518651A6-3747-B257-9476-7935062380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" b="40"/>
          <a:stretch>
            <a:fillRect/>
          </a:stretch>
        </p:blipFill>
        <p:spPr>
          <a:xfrm>
            <a:off x="9891436" y="6048000"/>
            <a:ext cx="1710000" cy="41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98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1833AFAF-B97C-2607-4975-E7A779D093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National </a:t>
            </a:r>
            <a:r>
              <a:rPr lang="nb-NO" dirty="0" err="1"/>
              <a:t>libraries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Poland</a:t>
            </a:r>
            <a:r>
              <a:rPr lang="nb-NO" dirty="0"/>
              <a:t> (</a:t>
            </a:r>
            <a:r>
              <a:rPr lang="nb-NO" dirty="0" err="1"/>
              <a:t>main</a:t>
            </a:r>
            <a:r>
              <a:rPr lang="nb-NO" dirty="0"/>
              <a:t> partner), </a:t>
            </a:r>
            <a:r>
              <a:rPr lang="nb-NO" dirty="0" err="1"/>
              <a:t>Iceland</a:t>
            </a:r>
            <a:r>
              <a:rPr lang="nb-NO" dirty="0"/>
              <a:t> and Norway</a:t>
            </a:r>
          </a:p>
          <a:p>
            <a:r>
              <a:rPr lang="nb-NO" dirty="0"/>
              <a:t>3-year </a:t>
            </a:r>
            <a:r>
              <a:rPr lang="nb-NO" dirty="0" err="1"/>
              <a:t>project</a:t>
            </a:r>
            <a:endParaRPr lang="nb-NO" dirty="0"/>
          </a:p>
          <a:p>
            <a:r>
              <a:rPr lang="nb-NO" dirty="0"/>
              <a:t>2 mill. euro</a:t>
            </a:r>
          </a:p>
          <a:p>
            <a:r>
              <a:rPr lang="nb-NO" dirty="0"/>
              <a:t>16 </a:t>
            </a:r>
            <a:r>
              <a:rPr lang="nb-NO" dirty="0" err="1"/>
              <a:t>selected</a:t>
            </a:r>
            <a:r>
              <a:rPr lang="nb-NO" dirty="0"/>
              <a:t> </a:t>
            </a:r>
            <a:r>
              <a:rPr lang="nb-NO" dirty="0" err="1"/>
              <a:t>public</a:t>
            </a:r>
            <a:r>
              <a:rPr lang="nb-NO" dirty="0"/>
              <a:t> </a:t>
            </a:r>
            <a:r>
              <a:rPr lang="nb-NO" dirty="0" err="1"/>
              <a:t>libraries</a:t>
            </a:r>
            <a:r>
              <a:rPr lang="nb-NO" dirty="0"/>
              <a:t> from </a:t>
            </a:r>
            <a:r>
              <a:rPr lang="nb-NO" dirty="0" err="1"/>
              <a:t>Poland</a:t>
            </a:r>
            <a:endParaRPr lang="nb-NO" dirty="0"/>
          </a:p>
          <a:p>
            <a:r>
              <a:rPr lang="nb-NO" dirty="0"/>
              <a:t>A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public</a:t>
            </a:r>
            <a:r>
              <a:rPr lang="nb-NO" dirty="0"/>
              <a:t> </a:t>
            </a:r>
            <a:r>
              <a:rPr lang="nb-NO" dirty="0" err="1"/>
              <a:t>libraries</a:t>
            </a:r>
            <a:r>
              <a:rPr lang="nb-NO" dirty="0"/>
              <a:t> from </a:t>
            </a:r>
            <a:r>
              <a:rPr lang="nb-NO" dirty="0" err="1"/>
              <a:t>Iceland</a:t>
            </a:r>
            <a:r>
              <a:rPr lang="nb-NO" dirty="0"/>
              <a:t> and Norway</a:t>
            </a:r>
          </a:p>
          <a:p>
            <a:r>
              <a:rPr lang="nb-NO" dirty="0"/>
              <a:t>Conferences, </a:t>
            </a:r>
            <a:r>
              <a:rPr lang="nb-NO" dirty="0" err="1"/>
              <a:t>work</a:t>
            </a:r>
            <a:r>
              <a:rPr lang="nb-NO" dirty="0"/>
              <a:t>-shops, </a:t>
            </a:r>
            <a:r>
              <a:rPr lang="nb-NO" dirty="0" err="1"/>
              <a:t>events</a:t>
            </a:r>
            <a:r>
              <a:rPr lang="nb-NO" dirty="0"/>
              <a:t> and </a:t>
            </a:r>
            <a:r>
              <a:rPr lang="nb-NO" dirty="0" err="1"/>
              <a:t>activities</a:t>
            </a:r>
            <a:r>
              <a:rPr lang="nb-NO" dirty="0"/>
              <a:t> in Polish </a:t>
            </a:r>
            <a:r>
              <a:rPr lang="nb-NO" dirty="0" err="1"/>
              <a:t>libraries</a:t>
            </a:r>
            <a:r>
              <a:rPr lang="nb-NO" dirty="0"/>
              <a:t>, </a:t>
            </a:r>
            <a:r>
              <a:rPr lang="nb-NO" dirty="0" err="1"/>
              <a:t>exchange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practice</a:t>
            </a:r>
            <a:r>
              <a:rPr lang="nb-NO" dirty="0"/>
              <a:t> and </a:t>
            </a:r>
            <a:r>
              <a:rPr lang="nb-NO" dirty="0" err="1"/>
              <a:t>experience</a:t>
            </a:r>
            <a:r>
              <a:rPr lang="nb-NO" dirty="0"/>
              <a:t> 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A2D41B0-9125-618B-0038-1FEB9A3DC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/>
              <a:t>Libraries for </a:t>
            </a:r>
            <a:r>
              <a:rPr lang="nb-NO" i="1" dirty="0" err="1"/>
              <a:t>local</a:t>
            </a:r>
            <a:r>
              <a:rPr lang="nb-NO" i="1" dirty="0"/>
              <a:t> </a:t>
            </a:r>
            <a:r>
              <a:rPr lang="nb-NO" i="1" dirty="0" err="1"/>
              <a:t>communities</a:t>
            </a:r>
            <a:r>
              <a:rPr lang="nb-NO" dirty="0"/>
              <a:t> -  </a:t>
            </a:r>
            <a:r>
              <a:rPr lang="nb-NO" dirty="0" err="1"/>
              <a:t>project</a:t>
            </a:r>
            <a:r>
              <a:rPr lang="nb-NO" dirty="0"/>
              <a:t> </a:t>
            </a:r>
            <a:r>
              <a:rPr lang="nb-NO" dirty="0" err="1"/>
              <a:t>funded</a:t>
            </a:r>
            <a:r>
              <a:rPr lang="nb-NO" dirty="0"/>
              <a:t> by EEA </a:t>
            </a:r>
            <a:r>
              <a:rPr lang="nb-NO" dirty="0" err="1"/>
              <a:t>grants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79468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F11E7D-ED8F-5980-1815-83DE2FCC4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2800" b="0" dirty="0"/>
              <a:t>«Over </a:t>
            </a:r>
            <a:r>
              <a:rPr lang="nb-NO" sz="2800" dirty="0"/>
              <a:t>€106 million</a:t>
            </a:r>
            <a:r>
              <a:rPr lang="nb-NO" sz="2800" b="0" dirty="0"/>
              <a:t> for </a:t>
            </a:r>
            <a:r>
              <a:rPr lang="nb-NO" sz="2800" b="0" dirty="0" err="1"/>
              <a:t>culture</a:t>
            </a:r>
            <a:r>
              <a:rPr lang="nb-NO" sz="2800" b="0" dirty="0"/>
              <a:t> in </a:t>
            </a:r>
            <a:r>
              <a:rPr lang="nb-NO" sz="2800" b="0" dirty="0" err="1"/>
              <a:t>Poland</a:t>
            </a:r>
            <a:r>
              <a:rPr lang="nb-NO" sz="2800" b="0" dirty="0"/>
              <a:t>. The </a:t>
            </a:r>
            <a:r>
              <a:rPr lang="nb-NO" sz="2800" b="0" dirty="0" err="1"/>
              <a:t>fourth</a:t>
            </a:r>
            <a:r>
              <a:rPr lang="nb-NO" sz="2800" b="0" dirty="0"/>
              <a:t> </a:t>
            </a:r>
            <a:r>
              <a:rPr lang="nb-NO" sz="2800" b="0" dirty="0" err="1"/>
              <a:t>edition</a:t>
            </a:r>
            <a:r>
              <a:rPr lang="nb-NO" sz="2800" b="0" dirty="0"/>
              <a:t> </a:t>
            </a:r>
            <a:r>
              <a:rPr lang="nb-NO" sz="2800" b="0" dirty="0" err="1"/>
              <a:t>of</a:t>
            </a:r>
            <a:r>
              <a:rPr lang="nb-NO" sz="2800" b="0" dirty="0"/>
              <a:t> </a:t>
            </a:r>
            <a:r>
              <a:rPr lang="nb-NO" sz="2800" b="0" dirty="0" err="1"/>
              <a:t>the</a:t>
            </a:r>
            <a:r>
              <a:rPr lang="nb-NO" sz="2800" b="0" dirty="0"/>
              <a:t> '</a:t>
            </a:r>
            <a:r>
              <a:rPr lang="nb-NO" sz="2800" b="0" dirty="0" err="1"/>
              <a:t>Culture</a:t>
            </a:r>
            <a:r>
              <a:rPr lang="nb-NO" sz="2800" b="0" dirty="0"/>
              <a:t>' </a:t>
            </a:r>
            <a:r>
              <a:rPr lang="nb-NO" sz="2800" b="0" dirty="0" err="1"/>
              <a:t>programme</a:t>
            </a:r>
            <a:r>
              <a:rPr lang="nb-NO" sz="2800" b="0" dirty="0"/>
              <a:t> </a:t>
            </a:r>
            <a:r>
              <a:rPr lang="nb-NO" sz="2800" b="0" dirty="0" err="1"/>
              <a:t>was</a:t>
            </a:r>
            <a:r>
              <a:rPr lang="nb-NO" sz="2800" b="0" dirty="0"/>
              <a:t> </a:t>
            </a:r>
            <a:r>
              <a:rPr lang="nb-NO" sz="2800" b="0" dirty="0" err="1"/>
              <a:t>officially</a:t>
            </a:r>
            <a:r>
              <a:rPr lang="nb-NO" sz="2800" b="0" dirty="0"/>
              <a:t> </a:t>
            </a:r>
            <a:r>
              <a:rPr lang="nb-NO" sz="2800" b="0" dirty="0" err="1"/>
              <a:t>launched</a:t>
            </a:r>
            <a:r>
              <a:rPr lang="nb-NO" sz="2800" b="0" dirty="0"/>
              <a:t> in </a:t>
            </a:r>
            <a:r>
              <a:rPr lang="nb-NO" sz="2800" b="0" dirty="0" err="1"/>
              <a:t>Warsaw</a:t>
            </a:r>
            <a:r>
              <a:rPr lang="nb-NO" sz="2800" b="0" dirty="0"/>
              <a:t>»</a:t>
            </a:r>
            <a:endParaRPr lang="nb-NO" sz="28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032F4A0-7EC2-84D7-E056-C9D789C88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165" y="1968221"/>
            <a:ext cx="5445993" cy="4054804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F38B05F-6F7A-DAC2-B026-741B6663FF52}"/>
              </a:ext>
            </a:extLst>
          </p:cNvPr>
          <p:cNvSpPr txBox="1"/>
          <p:nvPr/>
        </p:nvSpPr>
        <p:spPr>
          <a:xfrm>
            <a:off x="1953364" y="6147432"/>
            <a:ext cx="65975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400" dirty="0"/>
              <a:t>https://eeagrants.org/en/poland/programmes/culture/news/new-chapter-culture</a:t>
            </a:r>
          </a:p>
        </p:txBody>
      </p:sp>
    </p:spTree>
    <p:extLst>
      <p:ext uri="{BB962C8B-B14F-4D97-AF65-F5344CB8AC3E}">
        <p14:creationId xmlns:p14="http://schemas.microsoft.com/office/powerpoint/2010/main" val="4204920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24801-569A-B59E-99ED-DE92FC774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73C554B-E2DC-E9D2-52C0-ED1B9C0B84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OMC report is the most important European policy document on public libraries for a long time</a:t>
            </a:r>
            <a:endParaRPr lang="nb-NO" dirty="0"/>
          </a:p>
          <a:p>
            <a:pPr lvl="0"/>
            <a:r>
              <a:rPr lang="en-US" dirty="0"/>
              <a:t>It is relevant far beyond the European Union</a:t>
            </a:r>
            <a:endParaRPr lang="nb-NO" dirty="0"/>
          </a:p>
          <a:p>
            <a:pPr lvl="0"/>
            <a:r>
              <a:rPr lang="en-US" dirty="0"/>
              <a:t>The report is practical for all libraries</a:t>
            </a:r>
            <a:endParaRPr lang="nb-NO" dirty="0"/>
          </a:p>
          <a:p>
            <a:pPr lvl="0"/>
            <a:r>
              <a:rPr lang="en-US" dirty="0"/>
              <a:t>Achieving the ambitions of the report will require cooperation. Libraries, governments, policymakers, funders, and international partners must work together</a:t>
            </a:r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16EE892-C589-07B5-EE04-1A3D15332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Conclusion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18812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91376-1F2E-849A-E783-FB4F18C9B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321128D-F99B-52B7-00E1-B361D8A2B3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Arne Gundersen, Senior Adviser</a:t>
            </a:r>
            <a:endParaRPr lang="nb-NO" dirty="0"/>
          </a:p>
          <a:p>
            <a:pPr marL="0" indent="0">
              <a:buNone/>
            </a:pPr>
            <a:r>
              <a:rPr lang="en-US" dirty="0"/>
              <a:t>National Library</a:t>
            </a:r>
            <a:endParaRPr lang="nb-NO" dirty="0"/>
          </a:p>
          <a:p>
            <a:pPr marL="0" indent="0">
              <a:buNone/>
            </a:pPr>
            <a:r>
              <a:rPr lang="en-US" dirty="0"/>
              <a:t>PB 2674 Solli, N-0203 Oslo, Norway</a:t>
            </a:r>
          </a:p>
          <a:p>
            <a:pPr marL="0" indent="0">
              <a:buNone/>
            </a:pPr>
            <a:r>
              <a:rPr lang="nb-NO" dirty="0"/>
              <a:t>Arne.Gundersen@nb.no</a:t>
            </a:r>
          </a:p>
          <a:p>
            <a:pPr marL="0" indent="0">
              <a:buNone/>
            </a:pPr>
            <a:r>
              <a:rPr lang="en-US" dirty="0"/>
              <a:t>Tel. 47 </a:t>
            </a:r>
            <a:r>
              <a:rPr lang="nb-NO" dirty="0"/>
              <a:t>9743 7692</a:t>
            </a:r>
          </a:p>
          <a:p>
            <a:pPr marL="0" indent="0">
              <a:buNone/>
            </a:pPr>
            <a:r>
              <a:rPr lang="nb-NO" dirty="0">
                <a:hlinkClick r:id="rId2"/>
              </a:rPr>
              <a:t>www.bibliotekutvikling.no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4C840CD-1250-5B86-6220-DA1D47078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for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attention</a:t>
            </a:r>
            <a:r>
              <a:rPr lang="nb-NO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98467964"/>
      </p:ext>
    </p:extLst>
  </p:cSld>
  <p:clrMapOvr>
    <a:masterClrMapping/>
  </p:clrMapOvr>
</p:sld>
</file>

<file path=ppt/theme/theme1.xml><?xml version="1.0" encoding="utf-8"?>
<a:theme xmlns:a="http://schemas.openxmlformats.org/drawingml/2006/main" name="NB lys">
  <a:themeElements>
    <a:clrScheme name="Egendefinert 9">
      <a:dk1>
        <a:srgbClr val="000000"/>
      </a:dk1>
      <a:lt1>
        <a:srgbClr val="FFFFFF"/>
      </a:lt1>
      <a:dk2>
        <a:srgbClr val="212121"/>
      </a:dk2>
      <a:lt2>
        <a:srgbClr val="FFFFFF"/>
      </a:lt2>
      <a:accent1>
        <a:srgbClr val="0563C1"/>
      </a:accent1>
      <a:accent2>
        <a:srgbClr val="A7B1B9"/>
      </a:accent2>
      <a:accent3>
        <a:srgbClr val="BF8634"/>
      </a:accent3>
      <a:accent4>
        <a:srgbClr val="669AC5"/>
      </a:accent4>
      <a:accent5>
        <a:srgbClr val="9A515E"/>
      </a:accent5>
      <a:accent6>
        <a:srgbClr val="02A2B3"/>
      </a:accent6>
      <a:hlink>
        <a:srgbClr val="0563C1"/>
      </a:hlink>
      <a:folHlink>
        <a:srgbClr val="BF863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B_Lys_no" id="{588F08AB-662A-4BEA-A3C0-328B187EB6BF}" vid="{FB9489F3-E91E-432E-B58B-738A9033FCE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6B33DBFF4EA34A8DF125463E6FE574" ma:contentTypeVersion="3" ma:contentTypeDescription="Opprett et nytt dokument." ma:contentTypeScope="" ma:versionID="6b5da95f4accf3a5e9f83b24de483aeb">
  <xsd:schema xmlns:xsd="http://www.w3.org/2001/XMLSchema" xmlns:xs="http://www.w3.org/2001/XMLSchema" xmlns:p="http://schemas.microsoft.com/office/2006/metadata/properties" xmlns:ns2="313a1ad0-6752-4e2b-a2b1-46ba5ae93f21" targetNamespace="http://schemas.microsoft.com/office/2006/metadata/properties" ma:root="true" ma:fieldsID="781efffc3bcb9c72e8f11f5af4153bf7" ns2:_="">
    <xsd:import namespace="313a1ad0-6752-4e2b-a2b1-46ba5ae93f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3a1ad0-6752-4e2b-a2b1-46ba5ae93f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4B4A8E-2308-4089-B787-119B939C51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3a1ad0-6752-4e2b-a2b1-46ba5ae93f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E3BCE8-4AC2-4010-8B8C-04E9D48FC72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143C530-8ABA-49F2-9DB5-4F27AD19B8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NB_Lys_no</Template>
  <TotalTime>1567</TotalTime>
  <Words>1487</Words>
  <Application>Microsoft Office PowerPoint</Application>
  <PresentationFormat>Widescreen</PresentationFormat>
  <Paragraphs>211</Paragraphs>
  <Slides>24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31" baseType="lpstr">
      <vt:lpstr>Aptos</vt:lpstr>
      <vt:lpstr>Arial</vt:lpstr>
      <vt:lpstr>Calibri</vt:lpstr>
      <vt:lpstr>Georgia</vt:lpstr>
      <vt:lpstr>Segoe UI Symbol</vt:lpstr>
      <vt:lpstr>NB lys</vt:lpstr>
      <vt:lpstr>Document</vt:lpstr>
      <vt:lpstr>   The OMC report – a perspective from Norway</vt:lpstr>
      <vt:lpstr>Content</vt:lpstr>
      <vt:lpstr>My interest in the OMC group process </vt:lpstr>
      <vt:lpstr>OMC group – timeline for Norwegian involvement</vt:lpstr>
      <vt:lpstr>Why is the OMC report important in Norway?</vt:lpstr>
      <vt:lpstr>National level – The Belgian 3-step approach</vt:lpstr>
      <vt:lpstr>National level – The Belgian 3-step approach</vt:lpstr>
      <vt:lpstr>PowerPoint-presentasjon</vt:lpstr>
      <vt:lpstr>PowerPoint-presentasjon</vt:lpstr>
      <vt:lpstr>Local level – A path for growth –Developing the multiple roles</vt:lpstr>
      <vt:lpstr>PowerPoint-presentasjon</vt:lpstr>
      <vt:lpstr>The three levels - characteristics</vt:lpstr>
      <vt:lpstr>PowerPoint-presentasjon</vt:lpstr>
      <vt:lpstr>OMC group ambitions</vt:lpstr>
      <vt:lpstr>OMC group recommendation</vt:lpstr>
      <vt:lpstr>Best practice examples</vt:lpstr>
      <vt:lpstr>European funding streams for public libraries</vt:lpstr>
      <vt:lpstr>EEA and Norway grants - example</vt:lpstr>
      <vt:lpstr>EEA and Norway grants –  priority sectors</vt:lpstr>
      <vt:lpstr>EEA and Norway grants –  Beneficiary countries</vt:lpstr>
      <vt:lpstr>Libraries for local communities -  project funded by EEA grants</vt:lpstr>
      <vt:lpstr>«Over €106 million for culture in Poland. The fourth edition of the 'Culture' programme was officially launched in Warsaw»</vt:lpstr>
      <vt:lpstr>Conclusion</vt:lpstr>
      <vt:lpstr>Thank you for your attention!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Arne Gundersen</dc:creator>
  <cp:keywords/>
  <dc:description/>
  <cp:lastModifiedBy>Arne Gundersen</cp:lastModifiedBy>
  <cp:revision>3</cp:revision>
  <dcterms:created xsi:type="dcterms:W3CDTF">2026-09-07T05:30:31Z</dcterms:created>
  <dcterms:modified xsi:type="dcterms:W3CDTF">2026-09-11T15:18:32Z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0x0101004F6B33DBFF4EA34A8DF125463E6FE574</vt:lpwstr>
  </property>
</Properties>
</file>