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handoutMasterIdLst>
    <p:handoutMasterId r:id="rId23"/>
  </p:handoutMasterIdLst>
  <p:sldIdLst>
    <p:sldId id="256" r:id="rId5"/>
    <p:sldId id="257" r:id="rId6"/>
    <p:sldId id="258" r:id="rId7"/>
    <p:sldId id="259" r:id="rId8"/>
    <p:sldId id="266" r:id="rId9"/>
    <p:sldId id="261" r:id="rId10"/>
    <p:sldId id="267" r:id="rId11"/>
    <p:sldId id="260" r:id="rId12"/>
    <p:sldId id="271" r:id="rId13"/>
    <p:sldId id="270" r:id="rId14"/>
    <p:sldId id="269" r:id="rId15"/>
    <p:sldId id="268" r:id="rId16"/>
    <p:sldId id="272" r:id="rId17"/>
    <p:sldId id="275" r:id="rId18"/>
    <p:sldId id="274" r:id="rId19"/>
    <p:sldId id="262" r:id="rId20"/>
    <p:sldId id="263" r:id="rId21"/>
    <p:sldId id="264" r:id="rId22"/>
  </p:sldIdLst>
  <p:sldSz cx="18288000" cy="10287000"/>
  <p:notesSz cx="6858000" cy="9144000"/>
  <p:embeddedFontLst>
    <p:embeddedFont>
      <p:font typeface="Montserrat Bold" panose="020B0604020202020204" charset="0"/>
      <p:regular r:id="rId24"/>
      <p:bold r:id="rId25"/>
    </p:embeddedFont>
    <p:embeddedFont>
      <p:font typeface="Overpass" panose="020B0604020202020204" charset="0"/>
      <p:regular r:id="rId26"/>
      <p:bold r:id="rId27"/>
      <p:italic r:id="rId28"/>
      <p:boldItalic r:id="rId29"/>
    </p:embeddedFont>
    <p:embeddedFont>
      <p:font typeface="Overpass Bold" panose="020B0604020202020204" charset="0"/>
      <p:regular r:id="rId30"/>
      <p:bold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 Navarro" initials="AN" lastIdx="1" clrIdx="0">
    <p:extLst>
      <p:ext uri="{19B8F6BF-5375-455C-9EA6-DF929625EA0E}">
        <p15:presenceInfo xmlns:p15="http://schemas.microsoft.com/office/powerpoint/2012/main" userId="S::navarro@bvoe.at::1a18b2d6-d5d0-40d0-b9d7-8a4e52a91e4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B000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F6C529-D602-4678-A541-EDAECB2F69A8}" v="3" dt="2026-09-15T21:18:31.3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2" d="100"/>
          <a:sy n="52" d="100"/>
        </p:scale>
        <p:origin x="850"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rsula Liebmann, MA" userId="4054e1cd-c4f1-4297-a00c-09a303b85e22" providerId="ADAL" clId="{5B1A6FBE-1600-4B59-8029-2D8A96D20ACC}"/>
    <pc:docChg chg="modSld sldOrd">
      <pc:chgData name="Ursula Liebmann, MA" userId="4054e1cd-c4f1-4297-a00c-09a303b85e22" providerId="ADAL" clId="{5B1A6FBE-1600-4B59-8029-2D8A96D20ACC}" dt="2026-09-15T21:18:31.334" v="6"/>
      <pc:docMkLst>
        <pc:docMk/>
      </pc:docMkLst>
      <pc:sldChg chg="modSp">
        <pc:chgData name="Ursula Liebmann, MA" userId="4054e1cd-c4f1-4297-a00c-09a303b85e22" providerId="ADAL" clId="{5B1A6FBE-1600-4B59-8029-2D8A96D20ACC}" dt="2026-09-15T20:25:07.708" v="0"/>
        <pc:sldMkLst>
          <pc:docMk/>
          <pc:sldMk cId="0" sldId="258"/>
        </pc:sldMkLst>
        <pc:spChg chg="mod">
          <ac:chgData name="Ursula Liebmann, MA" userId="4054e1cd-c4f1-4297-a00c-09a303b85e22" providerId="ADAL" clId="{5B1A6FBE-1600-4B59-8029-2D8A96D20ACC}" dt="2026-09-15T20:25:07.708" v="0"/>
          <ac:spMkLst>
            <pc:docMk/>
            <pc:sldMk cId="0" sldId="258"/>
            <ac:spMk id="7" creationId="{00000000-0000-0000-0000-000000000000}"/>
          </ac:spMkLst>
        </pc:spChg>
      </pc:sldChg>
      <pc:sldChg chg="delSp">
        <pc:chgData name="Ursula Liebmann, MA" userId="4054e1cd-c4f1-4297-a00c-09a303b85e22" providerId="ADAL" clId="{5B1A6FBE-1600-4B59-8029-2D8A96D20ACC}" dt="2026-09-15T20:28:09.802" v="1"/>
        <pc:sldMkLst>
          <pc:docMk/>
          <pc:sldMk cId="0" sldId="259"/>
        </pc:sldMkLst>
        <pc:spChg chg="del">
          <ac:chgData name="Ursula Liebmann, MA" userId="4054e1cd-c4f1-4297-a00c-09a303b85e22" providerId="ADAL" clId="{5B1A6FBE-1600-4B59-8029-2D8A96D20ACC}" dt="2026-09-15T20:28:09.802" v="1"/>
          <ac:spMkLst>
            <pc:docMk/>
            <pc:sldMk cId="0" sldId="259"/>
            <ac:spMk id="6" creationId="{00000000-0000-0000-0000-000000000000}"/>
          </ac:spMkLst>
        </pc:spChg>
      </pc:sldChg>
      <pc:sldChg chg="addSp">
        <pc:chgData name="Ursula Liebmann, MA" userId="4054e1cd-c4f1-4297-a00c-09a303b85e22" providerId="ADAL" clId="{5B1A6FBE-1600-4B59-8029-2D8A96D20ACC}" dt="2026-09-15T21:18:31.334" v="6"/>
        <pc:sldMkLst>
          <pc:docMk/>
          <pc:sldMk cId="0" sldId="260"/>
        </pc:sldMkLst>
        <pc:picChg chg="add">
          <ac:chgData name="Ursula Liebmann, MA" userId="4054e1cd-c4f1-4297-a00c-09a303b85e22" providerId="ADAL" clId="{5B1A6FBE-1600-4B59-8029-2D8A96D20ACC}" dt="2026-09-15T21:18:31.334" v="6"/>
          <ac:picMkLst>
            <pc:docMk/>
            <pc:sldMk cId="0" sldId="260"/>
            <ac:picMk id="14" creationId="{CDA495B7-A722-A19F-CC39-AA54C9A20EF9}"/>
          </ac:picMkLst>
        </pc:picChg>
      </pc:sldChg>
      <pc:sldChg chg="ord">
        <pc:chgData name="Ursula Liebmann, MA" userId="4054e1cd-c4f1-4297-a00c-09a303b85e22" providerId="ADAL" clId="{5B1A6FBE-1600-4B59-8029-2D8A96D20ACC}" dt="2026-09-15T21:02:45.094" v="5"/>
        <pc:sldMkLst>
          <pc:docMk/>
          <pc:sldMk cId="0" sldId="262"/>
        </pc:sldMkLst>
      </pc:sldChg>
      <pc:sldChg chg="modSp">
        <pc:chgData name="Ursula Liebmann, MA" userId="4054e1cd-c4f1-4297-a00c-09a303b85e22" providerId="ADAL" clId="{5B1A6FBE-1600-4B59-8029-2D8A96D20ACC}" dt="2026-09-15T20:41:29.165" v="2"/>
        <pc:sldMkLst>
          <pc:docMk/>
          <pc:sldMk cId="2697067857" sldId="265"/>
        </pc:sldMkLst>
        <pc:spChg chg="mod">
          <ac:chgData name="Ursula Liebmann, MA" userId="4054e1cd-c4f1-4297-a00c-09a303b85e22" providerId="ADAL" clId="{5B1A6FBE-1600-4B59-8029-2D8A96D20ACC}" dt="2026-09-15T20:41:29.165" v="2"/>
          <ac:spMkLst>
            <pc:docMk/>
            <pc:sldMk cId="2697067857" sldId="265"/>
            <ac:spMk id="5" creationId="{EC543DFC-0885-4F48-5FBC-03AC5077476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1BD41A74-C25D-F97C-27DC-42F97BE1D6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AT"/>
          </a:p>
        </p:txBody>
      </p:sp>
      <p:sp>
        <p:nvSpPr>
          <p:cNvPr id="3" name="Datumsplatzhalter 2">
            <a:extLst>
              <a:ext uri="{FF2B5EF4-FFF2-40B4-BE49-F238E27FC236}">
                <a16:creationId xmlns:a16="http://schemas.microsoft.com/office/drawing/2014/main" id="{FF713D2A-C3A4-9CDF-594C-CA7E0E7AB7D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FED99E-60F6-4C70-84E9-72065448D57E}" type="datetimeFigureOut">
              <a:rPr lang="de-AT" smtClean="0"/>
              <a:t>16.09.2026</a:t>
            </a:fld>
            <a:endParaRPr lang="de-AT"/>
          </a:p>
        </p:txBody>
      </p:sp>
      <p:sp>
        <p:nvSpPr>
          <p:cNvPr id="4" name="Fußzeilenplatzhalter 3">
            <a:extLst>
              <a:ext uri="{FF2B5EF4-FFF2-40B4-BE49-F238E27FC236}">
                <a16:creationId xmlns:a16="http://schemas.microsoft.com/office/drawing/2014/main" id="{580E712F-6F8D-233F-588B-6938C25C5A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AT"/>
          </a:p>
        </p:txBody>
      </p:sp>
      <p:sp>
        <p:nvSpPr>
          <p:cNvPr id="5" name="Foliennummernplatzhalter 4">
            <a:extLst>
              <a:ext uri="{FF2B5EF4-FFF2-40B4-BE49-F238E27FC236}">
                <a16:creationId xmlns:a16="http://schemas.microsoft.com/office/drawing/2014/main" id="{B77C21B0-20AE-5D6E-1770-20E0616FF6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990CD33-7C16-4534-8645-D5DE98B55F6C}" type="slidenum">
              <a:rPr lang="de-AT" smtClean="0"/>
              <a:t>‹Nr.›</a:t>
            </a:fld>
            <a:endParaRPr lang="de-AT"/>
          </a:p>
        </p:txBody>
      </p:sp>
    </p:spTree>
    <p:extLst>
      <p:ext uri="{BB962C8B-B14F-4D97-AF65-F5344CB8AC3E}">
        <p14:creationId xmlns:p14="http://schemas.microsoft.com/office/powerpoint/2010/main" val="348060554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481A009E-758C-EF47-400F-7995B85C53F1}"/>
              </a:ext>
            </a:extLst>
          </p:cNvPr>
          <p:cNvGrpSpPr/>
          <p:nvPr userDrawn="1"/>
        </p:nvGrpSpPr>
        <p:grpSpPr>
          <a:xfrm>
            <a:off x="0" y="0"/>
            <a:ext cx="18288000" cy="10287000"/>
            <a:chOff x="0" y="0"/>
            <a:chExt cx="2833290" cy="1593725"/>
          </a:xfrm>
        </p:grpSpPr>
        <p:sp>
          <p:nvSpPr>
            <p:cNvPr id="8" name="Freeform 3">
              <a:extLst>
                <a:ext uri="{FF2B5EF4-FFF2-40B4-BE49-F238E27FC236}">
                  <a16:creationId xmlns:a16="http://schemas.microsoft.com/office/drawing/2014/main" id="{FD239790-F554-8375-F445-F956796385FD}"/>
                </a:ext>
              </a:extLst>
            </p:cNvPr>
            <p:cNvSpPr/>
            <p:nvPr/>
          </p:nvSpPr>
          <p:spPr>
            <a:xfrm>
              <a:off x="0" y="0"/>
              <a:ext cx="2833290" cy="1593725"/>
            </a:xfrm>
            <a:custGeom>
              <a:avLst/>
              <a:gdLst/>
              <a:ahLst/>
              <a:cxnLst/>
              <a:rect l="l" t="t" r="r" b="b"/>
              <a:pathLst>
                <a:path w="2833290" h="1593725">
                  <a:moveTo>
                    <a:pt x="0" y="0"/>
                  </a:moveTo>
                  <a:lnTo>
                    <a:pt x="2833290" y="0"/>
                  </a:lnTo>
                  <a:lnTo>
                    <a:pt x="2833290" y="1593725"/>
                  </a:lnTo>
                  <a:lnTo>
                    <a:pt x="0" y="1593725"/>
                  </a:lnTo>
                  <a:close/>
                </a:path>
              </a:pathLst>
            </a:custGeom>
            <a:blipFill>
              <a:blip r:embed="rId2"/>
              <a:stretch>
                <a:fillRect t="-83576" b="-83576"/>
              </a:stretch>
            </a:blipFill>
          </p:spPr>
          <p:txBody>
            <a:bodyPr/>
            <a:lstStyle/>
            <a:p>
              <a:endParaRPr lang="de-AT"/>
            </a:p>
          </p:txBody>
        </p:sp>
      </p:grpSp>
      <p:grpSp>
        <p:nvGrpSpPr>
          <p:cNvPr id="9" name="Group 4">
            <a:extLst>
              <a:ext uri="{FF2B5EF4-FFF2-40B4-BE49-F238E27FC236}">
                <a16:creationId xmlns:a16="http://schemas.microsoft.com/office/drawing/2014/main" id="{47AA0366-A525-B0A8-9F00-A4FD0358BB74}"/>
              </a:ext>
            </a:extLst>
          </p:cNvPr>
          <p:cNvGrpSpPr/>
          <p:nvPr userDrawn="1"/>
        </p:nvGrpSpPr>
        <p:grpSpPr>
          <a:xfrm>
            <a:off x="-493258" y="-428474"/>
            <a:ext cx="19944570" cy="11086057"/>
            <a:chOff x="0" y="0"/>
            <a:chExt cx="5252891" cy="2919785"/>
          </a:xfrm>
        </p:grpSpPr>
        <p:sp>
          <p:nvSpPr>
            <p:cNvPr id="10" name="Freeform 5">
              <a:extLst>
                <a:ext uri="{FF2B5EF4-FFF2-40B4-BE49-F238E27FC236}">
                  <a16:creationId xmlns:a16="http://schemas.microsoft.com/office/drawing/2014/main" id="{162ECB3A-DB21-DDC9-152F-4BE9BB40E1C9}"/>
                </a:ext>
              </a:extLst>
            </p:cNvPr>
            <p:cNvSpPr/>
            <p:nvPr/>
          </p:nvSpPr>
          <p:spPr>
            <a:xfrm>
              <a:off x="0" y="0"/>
              <a:ext cx="5252891" cy="2919785"/>
            </a:xfrm>
            <a:custGeom>
              <a:avLst/>
              <a:gdLst/>
              <a:ahLst/>
              <a:cxnLst/>
              <a:rect l="l" t="t" r="r" b="b"/>
              <a:pathLst>
                <a:path w="5252891" h="2919785">
                  <a:moveTo>
                    <a:pt x="5823" y="0"/>
                  </a:moveTo>
                  <a:lnTo>
                    <a:pt x="5247068" y="0"/>
                  </a:lnTo>
                  <a:cubicBezTo>
                    <a:pt x="5250284" y="0"/>
                    <a:pt x="5252891" y="2607"/>
                    <a:pt x="5252891" y="5823"/>
                  </a:cubicBezTo>
                  <a:lnTo>
                    <a:pt x="5252891" y="2913962"/>
                  </a:lnTo>
                  <a:cubicBezTo>
                    <a:pt x="5252891" y="2915506"/>
                    <a:pt x="5252277" y="2916987"/>
                    <a:pt x="5251185" y="2918079"/>
                  </a:cubicBezTo>
                  <a:cubicBezTo>
                    <a:pt x="5250093" y="2919171"/>
                    <a:pt x="5248612" y="2919785"/>
                    <a:pt x="5247068" y="2919785"/>
                  </a:cubicBezTo>
                  <a:lnTo>
                    <a:pt x="5823" y="2919785"/>
                  </a:lnTo>
                  <a:cubicBezTo>
                    <a:pt x="2607" y="2919785"/>
                    <a:pt x="0" y="2917178"/>
                    <a:pt x="0" y="2913962"/>
                  </a:cubicBezTo>
                  <a:lnTo>
                    <a:pt x="0" y="5823"/>
                  </a:lnTo>
                  <a:cubicBezTo>
                    <a:pt x="0" y="2607"/>
                    <a:pt x="2607" y="0"/>
                    <a:pt x="5823" y="0"/>
                  </a:cubicBezTo>
                  <a:close/>
                </a:path>
              </a:pathLst>
            </a:custGeom>
            <a:solidFill>
              <a:srgbClr val="FFFFFF">
                <a:alpha val="81961"/>
              </a:srgbClr>
            </a:solidFill>
          </p:spPr>
          <p:txBody>
            <a:bodyPr/>
            <a:lstStyle/>
            <a:p>
              <a:endParaRPr lang="de-AT"/>
            </a:p>
          </p:txBody>
        </p:sp>
        <p:sp>
          <p:nvSpPr>
            <p:cNvPr id="11" name="TextBox 6">
              <a:extLst>
                <a:ext uri="{FF2B5EF4-FFF2-40B4-BE49-F238E27FC236}">
                  <a16:creationId xmlns:a16="http://schemas.microsoft.com/office/drawing/2014/main" id="{75E38637-3BE4-A7FB-D63C-8936AB10E589}"/>
                </a:ext>
              </a:extLst>
            </p:cNvPr>
            <p:cNvSpPr txBox="1"/>
            <p:nvPr/>
          </p:nvSpPr>
          <p:spPr>
            <a:xfrm>
              <a:off x="0" y="-38100"/>
              <a:ext cx="5252891" cy="2957885"/>
            </a:xfrm>
            <a:prstGeom prst="rect">
              <a:avLst/>
            </a:prstGeom>
          </p:spPr>
          <p:txBody>
            <a:bodyPr lIns="50800" tIns="50800" rIns="50800" bIns="50800" rtlCol="0" anchor="ctr"/>
            <a:lstStyle/>
            <a:p>
              <a:pPr algn="ctr">
                <a:lnSpc>
                  <a:spcPts val="3359"/>
                </a:lnSpc>
              </a:pPr>
              <a:endParaRPr/>
            </a:p>
          </p:txBody>
        </p:sp>
      </p:grpSp>
      <p:sp>
        <p:nvSpPr>
          <p:cNvPr id="12" name="Freeform 7">
            <a:extLst>
              <a:ext uri="{FF2B5EF4-FFF2-40B4-BE49-F238E27FC236}">
                <a16:creationId xmlns:a16="http://schemas.microsoft.com/office/drawing/2014/main" id="{68305B3F-B63C-0EEF-C726-75FD1DAC7088}"/>
              </a:ext>
            </a:extLst>
          </p:cNvPr>
          <p:cNvSpPr/>
          <p:nvPr userDrawn="1"/>
        </p:nvSpPr>
        <p:spPr>
          <a:xfrm>
            <a:off x="1038225" y="1464214"/>
            <a:ext cx="5056489" cy="5056489"/>
          </a:xfrm>
          <a:custGeom>
            <a:avLst/>
            <a:gdLst/>
            <a:ahLst/>
            <a:cxnLst/>
            <a:rect l="l" t="t" r="r" b="b"/>
            <a:pathLst>
              <a:path w="5056489" h="5056489">
                <a:moveTo>
                  <a:pt x="0" y="0"/>
                </a:moveTo>
                <a:lnTo>
                  <a:pt x="5056489" y="0"/>
                </a:lnTo>
                <a:lnTo>
                  <a:pt x="5056489" y="5056489"/>
                </a:lnTo>
                <a:lnTo>
                  <a:pt x="0" y="5056489"/>
                </a:lnTo>
                <a:lnTo>
                  <a:pt x="0" y="0"/>
                </a:lnTo>
                <a:close/>
              </a:path>
            </a:pathLst>
          </a:custGeom>
          <a:blipFill>
            <a:blip r:embed="rId3"/>
            <a:stretch>
              <a:fillRect/>
            </a:stretch>
          </a:blipFill>
        </p:spPr>
        <p:txBody>
          <a:bodyPr/>
          <a:lstStyle/>
          <a:p>
            <a:endParaRPr lang="de-AT"/>
          </a:p>
        </p:txBody>
      </p:sp>
      <p:sp>
        <p:nvSpPr>
          <p:cNvPr id="13" name="AutoShape 8">
            <a:extLst>
              <a:ext uri="{FF2B5EF4-FFF2-40B4-BE49-F238E27FC236}">
                <a16:creationId xmlns:a16="http://schemas.microsoft.com/office/drawing/2014/main" id="{75E09FAE-059C-C261-5E8B-9C4714449181}"/>
              </a:ext>
            </a:extLst>
          </p:cNvPr>
          <p:cNvSpPr/>
          <p:nvPr userDrawn="1"/>
        </p:nvSpPr>
        <p:spPr>
          <a:xfrm>
            <a:off x="1038225" y="6749303"/>
            <a:ext cx="16230600" cy="0"/>
          </a:xfrm>
          <a:prstGeom prst="line">
            <a:avLst/>
          </a:prstGeom>
          <a:ln w="38100" cap="flat">
            <a:solidFill>
              <a:srgbClr val="BB0007"/>
            </a:solidFill>
            <a:prstDash val="solid"/>
            <a:headEnd type="none" w="sm" len="sm"/>
            <a:tailEnd type="none" w="sm" len="sm"/>
          </a:ln>
        </p:spPr>
        <p:txBody>
          <a:bodyPr/>
          <a:lstStyle/>
          <a:p>
            <a:endParaRPr lang="de-AT"/>
          </a:p>
        </p:txBody>
      </p:sp>
      <p:sp>
        <p:nvSpPr>
          <p:cNvPr id="14" name="Freeform 9">
            <a:extLst>
              <a:ext uri="{FF2B5EF4-FFF2-40B4-BE49-F238E27FC236}">
                <a16:creationId xmlns:a16="http://schemas.microsoft.com/office/drawing/2014/main" id="{97AC4200-8C1D-D401-589C-FDBA05C5ED74}"/>
              </a:ext>
            </a:extLst>
          </p:cNvPr>
          <p:cNvSpPr/>
          <p:nvPr userDrawn="1"/>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4"/>
            <a:stretch>
              <a:fillRect/>
            </a:stretch>
          </a:blipFill>
        </p:spPr>
        <p:txBody>
          <a:bodyPr/>
          <a:lstStyle/>
          <a:p>
            <a:endParaRPr lang="de-AT"/>
          </a:p>
        </p:txBody>
      </p:sp>
      <p:sp>
        <p:nvSpPr>
          <p:cNvPr id="15" name="TextBox 10">
            <a:extLst>
              <a:ext uri="{FF2B5EF4-FFF2-40B4-BE49-F238E27FC236}">
                <a16:creationId xmlns:a16="http://schemas.microsoft.com/office/drawing/2014/main" id="{4EB474A5-72B5-CF11-F7FF-DFC7ED84FD6E}"/>
              </a:ext>
            </a:extLst>
          </p:cNvPr>
          <p:cNvSpPr txBox="1"/>
          <p:nvPr userDrawn="1"/>
        </p:nvSpPr>
        <p:spPr>
          <a:xfrm>
            <a:off x="6451202" y="2980115"/>
            <a:ext cx="10817623" cy="1525795"/>
          </a:xfrm>
          <a:prstGeom prst="rect">
            <a:avLst/>
          </a:prstGeom>
        </p:spPr>
        <p:txBody>
          <a:bodyPr lIns="0" tIns="0" rIns="0" bIns="0" rtlCol="0" anchor="t">
            <a:spAutoFit/>
          </a:bodyPr>
          <a:lstStyle/>
          <a:p>
            <a:pPr algn="l">
              <a:lnSpc>
                <a:spcPts val="12503"/>
              </a:lnSpc>
            </a:pPr>
            <a:r>
              <a:rPr lang="en-US" sz="8930" spc="89">
                <a:solidFill>
                  <a:srgbClr val="000000"/>
                </a:solidFill>
                <a:latin typeface="Overpass"/>
                <a:ea typeface="Overpass"/>
                <a:cs typeface="Overpass"/>
                <a:sym typeface="Overpass"/>
              </a:rPr>
              <a:t>TAGUNG DES BVÖ</a:t>
            </a:r>
          </a:p>
        </p:txBody>
      </p:sp>
      <p:sp>
        <p:nvSpPr>
          <p:cNvPr id="16" name="TextBox 11">
            <a:extLst>
              <a:ext uri="{FF2B5EF4-FFF2-40B4-BE49-F238E27FC236}">
                <a16:creationId xmlns:a16="http://schemas.microsoft.com/office/drawing/2014/main" id="{1F5CCD03-2F17-9907-2957-EBD89F628E53}"/>
              </a:ext>
            </a:extLst>
          </p:cNvPr>
          <p:cNvSpPr txBox="1"/>
          <p:nvPr userDrawn="1"/>
        </p:nvSpPr>
        <p:spPr>
          <a:xfrm>
            <a:off x="6451202" y="4387836"/>
            <a:ext cx="10817623" cy="752989"/>
          </a:xfrm>
          <a:prstGeom prst="rect">
            <a:avLst/>
          </a:prstGeom>
        </p:spPr>
        <p:txBody>
          <a:bodyPr lIns="0" tIns="0" rIns="0" bIns="0" rtlCol="0" anchor="t">
            <a:spAutoFit/>
          </a:bodyPr>
          <a:lstStyle/>
          <a:p>
            <a:pPr algn="l">
              <a:lnSpc>
                <a:spcPts val="6268"/>
              </a:lnSpc>
            </a:pPr>
            <a:r>
              <a:rPr lang="en-US" sz="4477" b="1" spc="429">
                <a:solidFill>
                  <a:srgbClr val="BB0007"/>
                </a:solidFill>
                <a:latin typeface="Montserrat Bold"/>
                <a:ea typeface="Montserrat Bold"/>
                <a:cs typeface="Montserrat Bold"/>
                <a:sym typeface="Montserrat Bold"/>
              </a:rPr>
              <a:t>DIE BIBLIOTHEK FÜR ALLE</a:t>
            </a:r>
          </a:p>
        </p:txBody>
      </p:sp>
      <p:sp>
        <p:nvSpPr>
          <p:cNvPr id="17" name="TextBox 12">
            <a:extLst>
              <a:ext uri="{FF2B5EF4-FFF2-40B4-BE49-F238E27FC236}">
                <a16:creationId xmlns:a16="http://schemas.microsoft.com/office/drawing/2014/main" id="{B100A904-C2E4-48AF-F790-E0F71E060D00}"/>
              </a:ext>
            </a:extLst>
          </p:cNvPr>
          <p:cNvSpPr txBox="1"/>
          <p:nvPr userDrawn="1"/>
        </p:nvSpPr>
        <p:spPr>
          <a:xfrm>
            <a:off x="6451202" y="5368248"/>
            <a:ext cx="10817623" cy="753169"/>
          </a:xfrm>
          <a:prstGeom prst="rect">
            <a:avLst/>
          </a:prstGeom>
        </p:spPr>
        <p:txBody>
          <a:bodyPr lIns="0" tIns="0" rIns="0" bIns="0" rtlCol="0" anchor="t">
            <a:spAutoFit/>
          </a:bodyPr>
          <a:lstStyle/>
          <a:p>
            <a:pPr algn="l">
              <a:lnSpc>
                <a:spcPts val="6258"/>
              </a:lnSpc>
            </a:pPr>
            <a:r>
              <a:rPr lang="en-US" sz="4470" spc="473">
                <a:solidFill>
                  <a:srgbClr val="000000"/>
                </a:solidFill>
                <a:latin typeface="Overpass"/>
                <a:ea typeface="Overpass"/>
                <a:cs typeface="Overpass"/>
                <a:sym typeface="Overpass"/>
              </a:rPr>
              <a:t>2.–3. JUNI 2026</a:t>
            </a:r>
          </a:p>
        </p:txBody>
      </p:sp>
      <p:sp>
        <p:nvSpPr>
          <p:cNvPr id="5" name="Textplatzhalter 3">
            <a:extLst>
              <a:ext uri="{FF2B5EF4-FFF2-40B4-BE49-F238E27FC236}">
                <a16:creationId xmlns:a16="http://schemas.microsoft.com/office/drawing/2014/main" id="{FD99A673-84A8-57D7-7601-F386E672184D}"/>
              </a:ext>
            </a:extLst>
          </p:cNvPr>
          <p:cNvSpPr>
            <a:spLocks noGrp="1"/>
          </p:cNvSpPr>
          <p:nvPr>
            <p:ph type="body" sz="quarter" idx="11"/>
          </p:nvPr>
        </p:nvSpPr>
        <p:spPr>
          <a:xfrm>
            <a:off x="1038225" y="8263307"/>
            <a:ext cx="14381163" cy="890587"/>
          </a:xfrm>
          <a:prstGeom prst="rect">
            <a:avLst/>
          </a:prstGeom>
        </p:spPr>
        <p:txBody>
          <a:bodyPr/>
          <a:lstStyle>
            <a:lvl1pPr>
              <a:buNone/>
              <a:defRPr sz="3400" b="0">
                <a:solidFill>
                  <a:schemeClr val="tx1"/>
                </a:solidFill>
                <a:latin typeface="Overpass" pitchFamily="2" charset="0"/>
              </a:defRPr>
            </a:lvl1pPr>
          </a:lstStyle>
          <a:p>
            <a:pPr lvl="0"/>
            <a:r>
              <a:rPr lang="de-DE"/>
              <a:t>Mastertextformat bearbeiten</a:t>
            </a:r>
          </a:p>
        </p:txBody>
      </p:sp>
      <p:sp>
        <p:nvSpPr>
          <p:cNvPr id="6" name="Titel 5">
            <a:extLst>
              <a:ext uri="{FF2B5EF4-FFF2-40B4-BE49-F238E27FC236}">
                <a16:creationId xmlns:a16="http://schemas.microsoft.com/office/drawing/2014/main" id="{4493DCB9-C0ED-7885-F208-BD90C3AA9503}"/>
              </a:ext>
            </a:extLst>
          </p:cNvPr>
          <p:cNvSpPr>
            <a:spLocks noGrp="1"/>
          </p:cNvSpPr>
          <p:nvPr>
            <p:ph type="title" hasCustomPrompt="1"/>
          </p:nvPr>
        </p:nvSpPr>
        <p:spPr>
          <a:xfrm>
            <a:off x="1038224" y="7148589"/>
            <a:ext cx="14381163" cy="906877"/>
          </a:xfrm>
          <a:prstGeom prst="rect">
            <a:avLst/>
          </a:prstGeom>
        </p:spPr>
        <p:txBody>
          <a:bodyPr/>
          <a:lstStyle>
            <a:lvl1pPr algn="l">
              <a:defRPr>
                <a:latin typeface="Overpass Bold" pitchFamily="2" charset="0"/>
              </a:defRPr>
            </a:lvl1pPr>
          </a:lstStyle>
          <a:p>
            <a:r>
              <a:rPr lang="de-DE"/>
              <a:t>TITEL</a:t>
            </a:r>
            <a:endParaRPr lang="de-A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BE501365-61B2-A2AD-F974-7BE5DEE2E363}"/>
              </a:ext>
            </a:extLst>
          </p:cNvPr>
          <p:cNvSpPr>
            <a:spLocks noGrp="1"/>
          </p:cNvSpPr>
          <p:nvPr>
            <p:ph type="pic" sz="quarter" idx="10"/>
          </p:nvPr>
        </p:nvSpPr>
        <p:spPr>
          <a:xfrm>
            <a:off x="0" y="0"/>
            <a:ext cx="18288000" cy="10287000"/>
          </a:xfrm>
          <a:prstGeom prst="rect">
            <a:avLst/>
          </a:prstGeom>
        </p:spPr>
        <p:txBody>
          <a:bodyPr/>
          <a:lstStyle/>
          <a:p>
            <a:endParaRPr lang="de-AT"/>
          </a:p>
        </p:txBody>
      </p:sp>
      <p:grpSp>
        <p:nvGrpSpPr>
          <p:cNvPr id="5" name="Group 4">
            <a:extLst>
              <a:ext uri="{FF2B5EF4-FFF2-40B4-BE49-F238E27FC236}">
                <a16:creationId xmlns:a16="http://schemas.microsoft.com/office/drawing/2014/main" id="{B7B20BA0-982F-4889-D221-EAAED66C73C1}"/>
              </a:ext>
            </a:extLst>
          </p:cNvPr>
          <p:cNvGrpSpPr/>
          <p:nvPr userDrawn="1"/>
        </p:nvGrpSpPr>
        <p:grpSpPr>
          <a:xfrm>
            <a:off x="-284138" y="-269869"/>
            <a:ext cx="18890190" cy="10845104"/>
            <a:chOff x="0" y="0"/>
            <a:chExt cx="4969467" cy="2798228"/>
          </a:xfrm>
        </p:grpSpPr>
        <p:sp>
          <p:nvSpPr>
            <p:cNvPr id="6" name="Freeform 5">
              <a:extLst>
                <a:ext uri="{FF2B5EF4-FFF2-40B4-BE49-F238E27FC236}">
                  <a16:creationId xmlns:a16="http://schemas.microsoft.com/office/drawing/2014/main" id="{BCBCD7CC-86A4-209F-5DB4-3E5C88A18C34}"/>
                </a:ext>
              </a:extLst>
            </p:cNvPr>
            <p:cNvSpPr/>
            <p:nvPr/>
          </p:nvSpPr>
          <p:spPr>
            <a:xfrm>
              <a:off x="0" y="0"/>
              <a:ext cx="4969466" cy="2798228"/>
            </a:xfrm>
            <a:custGeom>
              <a:avLst/>
              <a:gdLst/>
              <a:ahLst/>
              <a:cxnLst/>
              <a:rect l="l" t="t" r="r" b="b"/>
              <a:pathLst>
                <a:path w="4969466" h="2798228">
                  <a:moveTo>
                    <a:pt x="6155" y="0"/>
                  </a:moveTo>
                  <a:lnTo>
                    <a:pt x="4963312" y="0"/>
                  </a:lnTo>
                  <a:cubicBezTo>
                    <a:pt x="4966711" y="0"/>
                    <a:pt x="4969466" y="2756"/>
                    <a:pt x="4969466" y="6155"/>
                  </a:cubicBezTo>
                  <a:lnTo>
                    <a:pt x="4969466" y="2792073"/>
                  </a:lnTo>
                  <a:cubicBezTo>
                    <a:pt x="4969466" y="2795472"/>
                    <a:pt x="4966711" y="2798228"/>
                    <a:pt x="4963312" y="2798228"/>
                  </a:cubicBezTo>
                  <a:lnTo>
                    <a:pt x="6155" y="2798228"/>
                  </a:lnTo>
                  <a:cubicBezTo>
                    <a:pt x="2756" y="2798228"/>
                    <a:pt x="0" y="2795472"/>
                    <a:pt x="0" y="2792073"/>
                  </a:cubicBezTo>
                  <a:lnTo>
                    <a:pt x="0" y="6155"/>
                  </a:lnTo>
                  <a:cubicBezTo>
                    <a:pt x="0" y="2756"/>
                    <a:pt x="2756" y="0"/>
                    <a:pt x="6155" y="0"/>
                  </a:cubicBezTo>
                  <a:close/>
                </a:path>
              </a:pathLst>
            </a:custGeom>
            <a:solidFill>
              <a:srgbClr val="FFFFFF">
                <a:alpha val="81961"/>
              </a:srgbClr>
            </a:solidFill>
          </p:spPr>
          <p:txBody>
            <a:bodyPr/>
            <a:lstStyle/>
            <a:p>
              <a:endParaRPr lang="de-AT"/>
            </a:p>
          </p:txBody>
        </p:sp>
        <p:sp>
          <p:nvSpPr>
            <p:cNvPr id="21" name="TextBox 6">
              <a:extLst>
                <a:ext uri="{FF2B5EF4-FFF2-40B4-BE49-F238E27FC236}">
                  <a16:creationId xmlns:a16="http://schemas.microsoft.com/office/drawing/2014/main" id="{B730CE2E-DED9-ACE2-27F2-5FCA4766DC7C}"/>
                </a:ext>
              </a:extLst>
            </p:cNvPr>
            <p:cNvSpPr txBox="1"/>
            <p:nvPr/>
          </p:nvSpPr>
          <p:spPr>
            <a:xfrm>
              <a:off x="0" y="-38100"/>
              <a:ext cx="4969467" cy="2836328"/>
            </a:xfrm>
            <a:prstGeom prst="rect">
              <a:avLst/>
            </a:prstGeom>
          </p:spPr>
          <p:txBody>
            <a:bodyPr lIns="50800" tIns="50800" rIns="50800" bIns="50800" rtlCol="0" anchor="ctr"/>
            <a:lstStyle/>
            <a:p>
              <a:pPr algn="ctr">
                <a:lnSpc>
                  <a:spcPts val="3359"/>
                </a:lnSpc>
              </a:pPr>
              <a:endParaRPr/>
            </a:p>
          </p:txBody>
        </p:sp>
      </p:grpSp>
      <p:sp>
        <p:nvSpPr>
          <p:cNvPr id="19" name="Freeform 14">
            <a:extLst>
              <a:ext uri="{FF2B5EF4-FFF2-40B4-BE49-F238E27FC236}">
                <a16:creationId xmlns:a16="http://schemas.microsoft.com/office/drawing/2014/main" id="{A73B9B59-D2F5-184C-AAB6-35CA9DE5958E}"/>
              </a:ext>
            </a:extLst>
          </p:cNvPr>
          <p:cNvSpPr/>
          <p:nvPr userDrawn="1"/>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2"/>
            <a:stretch>
              <a:fillRect/>
            </a:stretch>
          </a:blipFill>
        </p:spPr>
        <p:txBody>
          <a:bodyPr/>
          <a:lstStyle/>
          <a:p>
            <a:endParaRPr lang="de-AT"/>
          </a:p>
        </p:txBody>
      </p:sp>
      <p:sp>
        <p:nvSpPr>
          <p:cNvPr id="2" name="Titel 1">
            <a:extLst>
              <a:ext uri="{FF2B5EF4-FFF2-40B4-BE49-F238E27FC236}">
                <a16:creationId xmlns:a16="http://schemas.microsoft.com/office/drawing/2014/main" id="{23FEEB3D-96E0-32F5-BD32-1CA9317B8ABB}"/>
              </a:ext>
            </a:extLst>
          </p:cNvPr>
          <p:cNvSpPr>
            <a:spLocks noGrp="1"/>
          </p:cNvSpPr>
          <p:nvPr>
            <p:ph type="title" hasCustomPrompt="1"/>
          </p:nvPr>
        </p:nvSpPr>
        <p:spPr>
          <a:xfrm>
            <a:off x="1397320" y="4921392"/>
            <a:ext cx="5244656" cy="2126974"/>
          </a:xfrm>
          <a:prstGeom prst="rect">
            <a:avLst/>
          </a:prstGeom>
        </p:spPr>
        <p:txBody>
          <a:bodyPr/>
          <a:lstStyle>
            <a:lvl1pPr>
              <a:defRPr sz="9700">
                <a:latin typeface="Overpass" pitchFamily="2" charset="0"/>
              </a:defRPr>
            </a:lvl1pPr>
          </a:lstStyle>
          <a:p>
            <a:r>
              <a:rPr lang="de-DE"/>
              <a:t>Agenda</a:t>
            </a:r>
            <a:endParaRPr lang="de-AT"/>
          </a:p>
        </p:txBody>
      </p:sp>
      <p:sp>
        <p:nvSpPr>
          <p:cNvPr id="20" name="AutoShape 15">
            <a:extLst>
              <a:ext uri="{FF2B5EF4-FFF2-40B4-BE49-F238E27FC236}">
                <a16:creationId xmlns:a16="http://schemas.microsoft.com/office/drawing/2014/main" id="{EB541E13-A01F-198A-BC1D-B57E604108F0}"/>
              </a:ext>
            </a:extLst>
          </p:cNvPr>
          <p:cNvSpPr/>
          <p:nvPr userDrawn="1"/>
        </p:nvSpPr>
        <p:spPr>
          <a:xfrm>
            <a:off x="7072216" y="1028700"/>
            <a:ext cx="0" cy="8229600"/>
          </a:xfrm>
          <a:prstGeom prst="line">
            <a:avLst/>
          </a:prstGeom>
          <a:ln w="38100" cap="flat">
            <a:solidFill>
              <a:srgbClr val="BB0007"/>
            </a:solidFill>
            <a:prstDash val="solid"/>
            <a:headEnd type="none" w="sm" len="sm"/>
            <a:tailEnd type="none" w="sm" len="sm"/>
          </a:ln>
        </p:spPr>
        <p:txBody>
          <a:bodyPr/>
          <a:lstStyle/>
          <a:p>
            <a:endParaRPr lang="de-AT"/>
          </a:p>
        </p:txBody>
      </p:sp>
      <p:sp>
        <p:nvSpPr>
          <p:cNvPr id="23" name="Textplatzhalter 22">
            <a:extLst>
              <a:ext uri="{FF2B5EF4-FFF2-40B4-BE49-F238E27FC236}">
                <a16:creationId xmlns:a16="http://schemas.microsoft.com/office/drawing/2014/main" id="{16275812-10CC-F6DA-DB0B-10361C84C149}"/>
              </a:ext>
            </a:extLst>
          </p:cNvPr>
          <p:cNvSpPr>
            <a:spLocks noGrp="1"/>
          </p:cNvSpPr>
          <p:nvPr>
            <p:ph type="body" sz="quarter" idx="11" hasCustomPrompt="1"/>
          </p:nvPr>
        </p:nvSpPr>
        <p:spPr>
          <a:xfrm>
            <a:off x="8089578" y="4683446"/>
            <a:ext cx="1527175" cy="455612"/>
          </a:xfrm>
          <a:prstGeom prst="rect">
            <a:avLst/>
          </a:prstGeom>
        </p:spPr>
        <p:txBody>
          <a:bodyPr/>
          <a:lstStyle>
            <a:lvl1pPr>
              <a:buNone/>
              <a:defRPr sz="2800">
                <a:latin typeface="Overpass" pitchFamily="2" charset="0"/>
              </a:defRPr>
            </a:lvl1pPr>
          </a:lstStyle>
          <a:p>
            <a:pPr lvl="0"/>
            <a:r>
              <a:rPr lang="de-DE"/>
              <a:t>Uhrzeit</a:t>
            </a:r>
            <a:endParaRPr lang="de-AT"/>
          </a:p>
        </p:txBody>
      </p:sp>
      <p:sp>
        <p:nvSpPr>
          <p:cNvPr id="24" name="Textplatzhalter 22">
            <a:extLst>
              <a:ext uri="{FF2B5EF4-FFF2-40B4-BE49-F238E27FC236}">
                <a16:creationId xmlns:a16="http://schemas.microsoft.com/office/drawing/2014/main" id="{F78ECE88-8383-14AE-28F9-BC8D13F0AEDC}"/>
              </a:ext>
            </a:extLst>
          </p:cNvPr>
          <p:cNvSpPr>
            <a:spLocks noGrp="1"/>
          </p:cNvSpPr>
          <p:nvPr>
            <p:ph type="body" sz="quarter" idx="12" hasCustomPrompt="1"/>
          </p:nvPr>
        </p:nvSpPr>
        <p:spPr>
          <a:xfrm>
            <a:off x="8089578" y="7257882"/>
            <a:ext cx="1527175" cy="455612"/>
          </a:xfrm>
          <a:prstGeom prst="rect">
            <a:avLst/>
          </a:prstGeom>
        </p:spPr>
        <p:txBody>
          <a:bodyPr/>
          <a:lstStyle>
            <a:lvl1pPr>
              <a:buNone/>
              <a:defRPr sz="2800">
                <a:latin typeface="Overpass" pitchFamily="2" charset="0"/>
              </a:defRPr>
            </a:lvl1pPr>
          </a:lstStyle>
          <a:p>
            <a:pPr lvl="0"/>
            <a:r>
              <a:rPr lang="de-DE"/>
              <a:t>Uhrzeit</a:t>
            </a:r>
            <a:endParaRPr lang="de-AT"/>
          </a:p>
        </p:txBody>
      </p:sp>
      <p:sp>
        <p:nvSpPr>
          <p:cNvPr id="25" name="Textplatzhalter 22">
            <a:extLst>
              <a:ext uri="{FF2B5EF4-FFF2-40B4-BE49-F238E27FC236}">
                <a16:creationId xmlns:a16="http://schemas.microsoft.com/office/drawing/2014/main" id="{539D665F-4081-44DF-2AB0-CD35B1DCFCAF}"/>
              </a:ext>
            </a:extLst>
          </p:cNvPr>
          <p:cNvSpPr>
            <a:spLocks noGrp="1"/>
          </p:cNvSpPr>
          <p:nvPr>
            <p:ph type="body" sz="quarter" idx="13" hasCustomPrompt="1"/>
          </p:nvPr>
        </p:nvSpPr>
        <p:spPr>
          <a:xfrm>
            <a:off x="10449615" y="4683446"/>
            <a:ext cx="5330275" cy="455612"/>
          </a:xfrm>
          <a:prstGeom prst="rect">
            <a:avLst/>
          </a:prstGeom>
        </p:spPr>
        <p:txBody>
          <a:bodyPr/>
          <a:lstStyle>
            <a:lvl1pPr>
              <a:buNone/>
              <a:defRPr sz="2800">
                <a:latin typeface="Overpass" pitchFamily="2" charset="0"/>
              </a:defRPr>
            </a:lvl1pPr>
          </a:lstStyle>
          <a:p>
            <a:pPr lvl="0"/>
            <a:r>
              <a:rPr lang="de-DE"/>
              <a:t>Punkt 1</a:t>
            </a:r>
            <a:endParaRPr lang="de-AT"/>
          </a:p>
        </p:txBody>
      </p:sp>
      <p:sp>
        <p:nvSpPr>
          <p:cNvPr id="26" name="Textplatzhalter 22">
            <a:extLst>
              <a:ext uri="{FF2B5EF4-FFF2-40B4-BE49-F238E27FC236}">
                <a16:creationId xmlns:a16="http://schemas.microsoft.com/office/drawing/2014/main" id="{569B110E-A6EC-518E-6C26-E7C677DDFF88}"/>
              </a:ext>
            </a:extLst>
          </p:cNvPr>
          <p:cNvSpPr>
            <a:spLocks noGrp="1"/>
          </p:cNvSpPr>
          <p:nvPr>
            <p:ph type="body" sz="quarter" idx="14" hasCustomPrompt="1"/>
          </p:nvPr>
        </p:nvSpPr>
        <p:spPr>
          <a:xfrm>
            <a:off x="10449615" y="5541591"/>
            <a:ext cx="5330275" cy="455612"/>
          </a:xfrm>
          <a:prstGeom prst="rect">
            <a:avLst/>
          </a:prstGeom>
        </p:spPr>
        <p:txBody>
          <a:bodyPr/>
          <a:lstStyle>
            <a:lvl1pPr>
              <a:buNone/>
              <a:defRPr sz="2800">
                <a:latin typeface="Overpass" pitchFamily="2" charset="0"/>
              </a:defRPr>
            </a:lvl1pPr>
          </a:lstStyle>
          <a:p>
            <a:pPr lvl="0"/>
            <a:r>
              <a:rPr lang="de-DE"/>
              <a:t>Punkt 2</a:t>
            </a:r>
            <a:endParaRPr lang="de-AT"/>
          </a:p>
        </p:txBody>
      </p:sp>
      <p:sp>
        <p:nvSpPr>
          <p:cNvPr id="28" name="Textplatzhalter 22">
            <a:extLst>
              <a:ext uri="{FF2B5EF4-FFF2-40B4-BE49-F238E27FC236}">
                <a16:creationId xmlns:a16="http://schemas.microsoft.com/office/drawing/2014/main" id="{51B4632C-7E3D-01AC-73F8-7CB504AE1BA1}"/>
              </a:ext>
            </a:extLst>
          </p:cNvPr>
          <p:cNvSpPr>
            <a:spLocks noGrp="1"/>
          </p:cNvSpPr>
          <p:nvPr>
            <p:ph type="body" sz="quarter" idx="16" hasCustomPrompt="1"/>
          </p:nvPr>
        </p:nvSpPr>
        <p:spPr>
          <a:xfrm>
            <a:off x="10449615" y="6399736"/>
            <a:ext cx="5330275" cy="455612"/>
          </a:xfrm>
          <a:prstGeom prst="rect">
            <a:avLst/>
          </a:prstGeom>
        </p:spPr>
        <p:txBody>
          <a:bodyPr/>
          <a:lstStyle>
            <a:lvl1pPr>
              <a:buNone/>
              <a:defRPr sz="2800">
                <a:latin typeface="Overpass" pitchFamily="2" charset="0"/>
              </a:defRPr>
            </a:lvl1pPr>
          </a:lstStyle>
          <a:p>
            <a:pPr lvl="0"/>
            <a:r>
              <a:rPr lang="de-DE"/>
              <a:t>Punkt 3</a:t>
            </a:r>
            <a:endParaRPr lang="de-AT"/>
          </a:p>
        </p:txBody>
      </p:sp>
      <p:sp>
        <p:nvSpPr>
          <p:cNvPr id="29" name="Textplatzhalter 22">
            <a:extLst>
              <a:ext uri="{FF2B5EF4-FFF2-40B4-BE49-F238E27FC236}">
                <a16:creationId xmlns:a16="http://schemas.microsoft.com/office/drawing/2014/main" id="{DBC3031F-D00A-440C-96A1-42C683C20E97}"/>
              </a:ext>
            </a:extLst>
          </p:cNvPr>
          <p:cNvSpPr>
            <a:spLocks noGrp="1"/>
          </p:cNvSpPr>
          <p:nvPr>
            <p:ph type="body" sz="quarter" idx="17" hasCustomPrompt="1"/>
          </p:nvPr>
        </p:nvSpPr>
        <p:spPr>
          <a:xfrm>
            <a:off x="10449615" y="7257882"/>
            <a:ext cx="5330275" cy="455612"/>
          </a:xfrm>
          <a:prstGeom prst="rect">
            <a:avLst/>
          </a:prstGeom>
        </p:spPr>
        <p:txBody>
          <a:bodyPr/>
          <a:lstStyle>
            <a:lvl1pPr>
              <a:buNone/>
              <a:defRPr sz="2800">
                <a:latin typeface="Overpass" pitchFamily="2" charset="0"/>
              </a:defRPr>
            </a:lvl1pPr>
          </a:lstStyle>
          <a:p>
            <a:pPr lvl="0"/>
            <a:r>
              <a:rPr lang="de-DE"/>
              <a:t>Punkt 4</a:t>
            </a:r>
            <a:endParaRPr lang="de-A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1" name="Textplatzhalter 2">
            <a:extLst>
              <a:ext uri="{FF2B5EF4-FFF2-40B4-BE49-F238E27FC236}">
                <a16:creationId xmlns:a16="http://schemas.microsoft.com/office/drawing/2014/main" id="{011856AE-512A-D75D-541F-6D2556AF4056}"/>
              </a:ext>
            </a:extLst>
          </p:cNvPr>
          <p:cNvSpPr>
            <a:spLocks noGrp="1"/>
          </p:cNvSpPr>
          <p:nvPr>
            <p:ph type="body" sz="quarter" idx="14" hasCustomPrompt="1"/>
          </p:nvPr>
        </p:nvSpPr>
        <p:spPr>
          <a:xfrm>
            <a:off x="12813363" y="4926330"/>
            <a:ext cx="3974098" cy="2749232"/>
          </a:xfrm>
          <a:prstGeom prst="rect">
            <a:avLst/>
          </a:prstGeom>
        </p:spPr>
        <p:txBody>
          <a:bodyPr/>
          <a:lstStyle>
            <a:lvl1pPr>
              <a:buNone/>
              <a:defRPr sz="2400">
                <a:latin typeface="Overpass" pitchFamily="2" charset="0"/>
              </a:defRPr>
            </a:lvl1pPr>
            <a:lvl2pPr>
              <a:buNone/>
              <a:defRPr sz="2400">
                <a:latin typeface="Overpass" pitchFamily="2" charset="0"/>
              </a:defRPr>
            </a:lvl2pPr>
            <a:lvl3pPr>
              <a:buNone/>
              <a:defRPr sz="2400">
                <a:latin typeface="Overpass" pitchFamily="2" charset="0"/>
              </a:defRPr>
            </a:lvl3pPr>
            <a:lvl4pPr>
              <a:buNone/>
              <a:defRPr sz="2400">
                <a:latin typeface="Overpass" pitchFamily="2" charset="0"/>
              </a:defRPr>
            </a:lvl4pPr>
            <a:lvl5pPr>
              <a:buNone/>
              <a:defRPr sz="2400">
                <a:latin typeface="Overpass" pitchFamily="2" charset="0"/>
              </a:defRPr>
            </a:lvl5pPr>
          </a:lstStyle>
          <a:p>
            <a:pPr lvl="0"/>
            <a:r>
              <a:rPr lang="de-DE"/>
              <a:t>Hier Text einfügen.</a:t>
            </a:r>
            <a:endParaRPr lang="de-AT"/>
          </a:p>
        </p:txBody>
      </p:sp>
      <p:sp>
        <p:nvSpPr>
          <p:cNvPr id="22" name="Textplatzhalter 4">
            <a:extLst>
              <a:ext uri="{FF2B5EF4-FFF2-40B4-BE49-F238E27FC236}">
                <a16:creationId xmlns:a16="http://schemas.microsoft.com/office/drawing/2014/main" id="{8220D751-7A58-F1B7-98D5-2C79ECF5B0D9}"/>
              </a:ext>
            </a:extLst>
          </p:cNvPr>
          <p:cNvSpPr>
            <a:spLocks noGrp="1"/>
          </p:cNvSpPr>
          <p:nvPr>
            <p:ph type="body" sz="quarter" idx="15" hasCustomPrompt="1"/>
          </p:nvPr>
        </p:nvSpPr>
        <p:spPr>
          <a:xfrm>
            <a:off x="12813362" y="4305300"/>
            <a:ext cx="3974098" cy="363538"/>
          </a:xfrm>
          <a:prstGeom prst="rect">
            <a:avLst/>
          </a:prstGeom>
        </p:spPr>
        <p:txBody>
          <a:bodyPr/>
          <a:lstStyle>
            <a:lvl1pPr>
              <a:buNone/>
              <a:defRPr sz="2400" b="0">
                <a:latin typeface="Overpass Bold" pitchFamily="2" charset="0"/>
              </a:defRPr>
            </a:lvl1pPr>
          </a:lstStyle>
          <a:p>
            <a:pPr lvl="0"/>
            <a:r>
              <a:rPr lang="de-DE"/>
              <a:t>TEXT</a:t>
            </a:r>
            <a:endParaRPr lang="de-AT"/>
          </a:p>
        </p:txBody>
      </p:sp>
      <p:grpSp>
        <p:nvGrpSpPr>
          <p:cNvPr id="7" name="Group 2">
            <a:extLst>
              <a:ext uri="{FF2B5EF4-FFF2-40B4-BE49-F238E27FC236}">
                <a16:creationId xmlns:a16="http://schemas.microsoft.com/office/drawing/2014/main" id="{B5B861B5-B43F-F6E4-2051-A6C351C71CEA}"/>
              </a:ext>
            </a:extLst>
          </p:cNvPr>
          <p:cNvGrpSpPr/>
          <p:nvPr userDrawn="1"/>
        </p:nvGrpSpPr>
        <p:grpSpPr>
          <a:xfrm>
            <a:off x="1441000" y="1519522"/>
            <a:ext cx="15406001" cy="1092552"/>
            <a:chOff x="0" y="-38100"/>
            <a:chExt cx="4057547" cy="287750"/>
          </a:xfrm>
        </p:grpSpPr>
        <p:sp>
          <p:nvSpPr>
            <p:cNvPr id="8" name="Freeform 3">
              <a:extLst>
                <a:ext uri="{FF2B5EF4-FFF2-40B4-BE49-F238E27FC236}">
                  <a16:creationId xmlns:a16="http://schemas.microsoft.com/office/drawing/2014/main" id="{FD46373D-6CE9-7EEA-AD50-29E5F5A37213}"/>
                </a:ext>
              </a:extLst>
            </p:cNvPr>
            <p:cNvSpPr/>
            <p:nvPr/>
          </p:nvSpPr>
          <p:spPr>
            <a:xfrm>
              <a:off x="0" y="0"/>
              <a:ext cx="4057547" cy="249650"/>
            </a:xfrm>
            <a:custGeom>
              <a:avLst/>
              <a:gdLst/>
              <a:ahLst/>
              <a:cxnLst/>
              <a:rect l="l" t="t" r="r" b="b"/>
              <a:pathLst>
                <a:path w="4057547" h="249650">
                  <a:moveTo>
                    <a:pt x="7538" y="0"/>
                  </a:moveTo>
                  <a:lnTo>
                    <a:pt x="4050009" y="0"/>
                  </a:lnTo>
                  <a:cubicBezTo>
                    <a:pt x="4052008" y="0"/>
                    <a:pt x="4053926" y="794"/>
                    <a:pt x="4055340" y="2208"/>
                  </a:cubicBezTo>
                  <a:cubicBezTo>
                    <a:pt x="4056753" y="3621"/>
                    <a:pt x="4057547" y="5539"/>
                    <a:pt x="4057547" y="7538"/>
                  </a:cubicBezTo>
                  <a:lnTo>
                    <a:pt x="4057547" y="242112"/>
                  </a:lnTo>
                  <a:cubicBezTo>
                    <a:pt x="4057547" y="244112"/>
                    <a:pt x="4056753" y="246029"/>
                    <a:pt x="4055340" y="247442"/>
                  </a:cubicBezTo>
                  <a:cubicBezTo>
                    <a:pt x="4053926" y="248856"/>
                    <a:pt x="4052008" y="249650"/>
                    <a:pt x="4050009" y="249650"/>
                  </a:cubicBezTo>
                  <a:lnTo>
                    <a:pt x="7538" y="249650"/>
                  </a:lnTo>
                  <a:cubicBezTo>
                    <a:pt x="5539" y="249650"/>
                    <a:pt x="3621" y="248856"/>
                    <a:pt x="2208" y="247442"/>
                  </a:cubicBezTo>
                  <a:cubicBezTo>
                    <a:pt x="794" y="246029"/>
                    <a:pt x="0" y="244112"/>
                    <a:pt x="0" y="242112"/>
                  </a:cubicBezTo>
                  <a:lnTo>
                    <a:pt x="0" y="7538"/>
                  </a:lnTo>
                  <a:cubicBezTo>
                    <a:pt x="0" y="5539"/>
                    <a:pt x="794" y="3621"/>
                    <a:pt x="2208" y="2208"/>
                  </a:cubicBezTo>
                  <a:cubicBezTo>
                    <a:pt x="3621" y="794"/>
                    <a:pt x="5539" y="0"/>
                    <a:pt x="7538" y="0"/>
                  </a:cubicBezTo>
                  <a:close/>
                </a:path>
              </a:pathLst>
            </a:custGeom>
            <a:solidFill>
              <a:srgbClr val="BB0007"/>
            </a:solidFill>
          </p:spPr>
          <p:txBody>
            <a:bodyPr/>
            <a:lstStyle/>
            <a:p>
              <a:endParaRPr lang="de-AT"/>
            </a:p>
          </p:txBody>
        </p:sp>
        <p:sp>
          <p:nvSpPr>
            <p:cNvPr id="9" name="TextBox 4">
              <a:extLst>
                <a:ext uri="{FF2B5EF4-FFF2-40B4-BE49-F238E27FC236}">
                  <a16:creationId xmlns:a16="http://schemas.microsoft.com/office/drawing/2014/main" id="{9FD2A68B-6C59-1737-1983-DDF989BA851B}"/>
                </a:ext>
              </a:extLst>
            </p:cNvPr>
            <p:cNvSpPr txBox="1"/>
            <p:nvPr/>
          </p:nvSpPr>
          <p:spPr>
            <a:xfrm>
              <a:off x="0" y="-38100"/>
              <a:ext cx="4057547" cy="287750"/>
            </a:xfrm>
            <a:prstGeom prst="rect">
              <a:avLst/>
            </a:prstGeom>
          </p:spPr>
          <p:txBody>
            <a:bodyPr lIns="50800" tIns="50800" rIns="50800" bIns="50800" rtlCol="0" anchor="ctr"/>
            <a:lstStyle/>
            <a:p>
              <a:pPr algn="ctr">
                <a:lnSpc>
                  <a:spcPts val="2659"/>
                </a:lnSpc>
              </a:pPr>
              <a:endParaRPr/>
            </a:p>
          </p:txBody>
        </p:sp>
      </p:grpSp>
      <p:sp>
        <p:nvSpPr>
          <p:cNvPr id="17" name="Freeform 12">
            <a:extLst>
              <a:ext uri="{FF2B5EF4-FFF2-40B4-BE49-F238E27FC236}">
                <a16:creationId xmlns:a16="http://schemas.microsoft.com/office/drawing/2014/main" id="{B70B16F8-0B99-22B7-611A-5E8FCDD9B916}"/>
              </a:ext>
            </a:extLst>
          </p:cNvPr>
          <p:cNvSpPr/>
          <p:nvPr userDrawn="1"/>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2"/>
            <a:stretch>
              <a:fillRect/>
            </a:stretch>
          </a:blipFill>
        </p:spPr>
        <p:txBody>
          <a:bodyPr/>
          <a:lstStyle/>
          <a:p>
            <a:endParaRPr lang="de-AT"/>
          </a:p>
        </p:txBody>
      </p:sp>
      <p:sp>
        <p:nvSpPr>
          <p:cNvPr id="3" name="Textplatzhalter 2">
            <a:extLst>
              <a:ext uri="{FF2B5EF4-FFF2-40B4-BE49-F238E27FC236}">
                <a16:creationId xmlns:a16="http://schemas.microsoft.com/office/drawing/2014/main" id="{D880C4A1-0A7D-975E-AB1E-0E85898FA432}"/>
              </a:ext>
            </a:extLst>
          </p:cNvPr>
          <p:cNvSpPr>
            <a:spLocks noGrp="1"/>
          </p:cNvSpPr>
          <p:nvPr>
            <p:ph type="body" sz="quarter" idx="10" hasCustomPrompt="1"/>
          </p:nvPr>
        </p:nvSpPr>
        <p:spPr>
          <a:xfrm>
            <a:off x="1441451" y="4926330"/>
            <a:ext cx="3974098" cy="2749232"/>
          </a:xfrm>
          <a:prstGeom prst="rect">
            <a:avLst/>
          </a:prstGeom>
        </p:spPr>
        <p:txBody>
          <a:bodyPr/>
          <a:lstStyle>
            <a:lvl1pPr>
              <a:buNone/>
              <a:defRPr sz="2400">
                <a:latin typeface="Overpass" pitchFamily="2" charset="0"/>
              </a:defRPr>
            </a:lvl1pPr>
            <a:lvl2pPr>
              <a:buNone/>
              <a:defRPr sz="2400">
                <a:latin typeface="Overpass" pitchFamily="2" charset="0"/>
              </a:defRPr>
            </a:lvl2pPr>
            <a:lvl3pPr>
              <a:buNone/>
              <a:defRPr sz="2400">
                <a:latin typeface="Overpass" pitchFamily="2" charset="0"/>
              </a:defRPr>
            </a:lvl3pPr>
            <a:lvl4pPr>
              <a:buNone/>
              <a:defRPr sz="2400">
                <a:latin typeface="Overpass" pitchFamily="2" charset="0"/>
              </a:defRPr>
            </a:lvl4pPr>
            <a:lvl5pPr>
              <a:buNone/>
              <a:defRPr sz="2400">
                <a:latin typeface="Overpass" pitchFamily="2" charset="0"/>
              </a:defRPr>
            </a:lvl5pPr>
          </a:lstStyle>
          <a:p>
            <a:pPr lvl="0"/>
            <a:r>
              <a:rPr lang="de-DE"/>
              <a:t>Hier Text einfügen.</a:t>
            </a:r>
            <a:endParaRPr lang="de-AT"/>
          </a:p>
        </p:txBody>
      </p:sp>
      <p:sp>
        <p:nvSpPr>
          <p:cNvPr id="5" name="Textplatzhalter 4">
            <a:extLst>
              <a:ext uri="{FF2B5EF4-FFF2-40B4-BE49-F238E27FC236}">
                <a16:creationId xmlns:a16="http://schemas.microsoft.com/office/drawing/2014/main" id="{470F0CE0-A60E-04E9-6DBD-37E74CE1DA94}"/>
              </a:ext>
            </a:extLst>
          </p:cNvPr>
          <p:cNvSpPr>
            <a:spLocks noGrp="1"/>
          </p:cNvSpPr>
          <p:nvPr>
            <p:ph type="body" sz="quarter" idx="11" hasCustomPrompt="1"/>
          </p:nvPr>
        </p:nvSpPr>
        <p:spPr>
          <a:xfrm>
            <a:off x="1441450" y="4305300"/>
            <a:ext cx="3974098" cy="363538"/>
          </a:xfrm>
          <a:prstGeom prst="rect">
            <a:avLst/>
          </a:prstGeom>
        </p:spPr>
        <p:txBody>
          <a:bodyPr/>
          <a:lstStyle>
            <a:lvl1pPr>
              <a:buNone/>
              <a:defRPr sz="2400" b="0">
                <a:latin typeface="Overpass Bold" pitchFamily="2" charset="0"/>
              </a:defRPr>
            </a:lvl1pPr>
          </a:lstStyle>
          <a:p>
            <a:pPr lvl="0"/>
            <a:r>
              <a:rPr lang="de-DE"/>
              <a:t>TEXT</a:t>
            </a:r>
            <a:endParaRPr lang="de-AT"/>
          </a:p>
        </p:txBody>
      </p:sp>
      <p:sp>
        <p:nvSpPr>
          <p:cNvPr id="19" name="Textplatzhalter 2">
            <a:extLst>
              <a:ext uri="{FF2B5EF4-FFF2-40B4-BE49-F238E27FC236}">
                <a16:creationId xmlns:a16="http://schemas.microsoft.com/office/drawing/2014/main" id="{C5703016-B255-C155-AF46-5E525D328FC3}"/>
              </a:ext>
            </a:extLst>
          </p:cNvPr>
          <p:cNvSpPr>
            <a:spLocks noGrp="1"/>
          </p:cNvSpPr>
          <p:nvPr>
            <p:ph type="body" sz="quarter" idx="12" hasCustomPrompt="1"/>
          </p:nvPr>
        </p:nvSpPr>
        <p:spPr>
          <a:xfrm>
            <a:off x="7127407" y="4926330"/>
            <a:ext cx="3974098" cy="2749232"/>
          </a:xfrm>
          <a:prstGeom prst="rect">
            <a:avLst/>
          </a:prstGeom>
        </p:spPr>
        <p:txBody>
          <a:bodyPr/>
          <a:lstStyle>
            <a:lvl1pPr>
              <a:buNone/>
              <a:defRPr sz="2400">
                <a:latin typeface="Overpass" pitchFamily="2" charset="0"/>
              </a:defRPr>
            </a:lvl1pPr>
            <a:lvl2pPr>
              <a:buNone/>
              <a:defRPr sz="2400">
                <a:latin typeface="Overpass" pitchFamily="2" charset="0"/>
              </a:defRPr>
            </a:lvl2pPr>
            <a:lvl3pPr>
              <a:buNone/>
              <a:defRPr sz="2400">
                <a:latin typeface="Overpass" pitchFamily="2" charset="0"/>
              </a:defRPr>
            </a:lvl3pPr>
            <a:lvl4pPr>
              <a:buNone/>
              <a:defRPr sz="2400">
                <a:latin typeface="Overpass" pitchFamily="2" charset="0"/>
              </a:defRPr>
            </a:lvl4pPr>
            <a:lvl5pPr>
              <a:buNone/>
              <a:defRPr sz="2400">
                <a:latin typeface="Overpass" pitchFamily="2" charset="0"/>
              </a:defRPr>
            </a:lvl5pPr>
          </a:lstStyle>
          <a:p>
            <a:pPr lvl="0"/>
            <a:r>
              <a:rPr lang="de-DE"/>
              <a:t>Hier Text einfügen.</a:t>
            </a:r>
            <a:endParaRPr lang="de-AT"/>
          </a:p>
        </p:txBody>
      </p:sp>
      <p:sp>
        <p:nvSpPr>
          <p:cNvPr id="20" name="Textplatzhalter 4">
            <a:extLst>
              <a:ext uri="{FF2B5EF4-FFF2-40B4-BE49-F238E27FC236}">
                <a16:creationId xmlns:a16="http://schemas.microsoft.com/office/drawing/2014/main" id="{BFC24A9A-8292-F9B8-3D89-BAB5D55F1D37}"/>
              </a:ext>
            </a:extLst>
          </p:cNvPr>
          <p:cNvSpPr>
            <a:spLocks noGrp="1"/>
          </p:cNvSpPr>
          <p:nvPr>
            <p:ph type="body" sz="quarter" idx="13" hasCustomPrompt="1"/>
          </p:nvPr>
        </p:nvSpPr>
        <p:spPr>
          <a:xfrm>
            <a:off x="7127406" y="4305300"/>
            <a:ext cx="3974098" cy="363538"/>
          </a:xfrm>
          <a:prstGeom prst="rect">
            <a:avLst/>
          </a:prstGeom>
        </p:spPr>
        <p:txBody>
          <a:bodyPr/>
          <a:lstStyle>
            <a:lvl1pPr>
              <a:buNone/>
              <a:defRPr sz="2400" b="0">
                <a:latin typeface="Overpass Bold" pitchFamily="2" charset="0"/>
              </a:defRPr>
            </a:lvl1pPr>
          </a:lstStyle>
          <a:p>
            <a:pPr lvl="0"/>
            <a:r>
              <a:rPr lang="de-DE"/>
              <a:t>TEXT</a:t>
            </a:r>
            <a:endParaRPr lang="de-AT"/>
          </a:p>
        </p:txBody>
      </p:sp>
      <p:sp>
        <p:nvSpPr>
          <p:cNvPr id="23" name="Titel 22">
            <a:extLst>
              <a:ext uri="{FF2B5EF4-FFF2-40B4-BE49-F238E27FC236}">
                <a16:creationId xmlns:a16="http://schemas.microsoft.com/office/drawing/2014/main" id="{184BF618-E25A-8379-ECB8-1161A7D7684E}"/>
              </a:ext>
            </a:extLst>
          </p:cNvPr>
          <p:cNvSpPr>
            <a:spLocks noGrp="1"/>
          </p:cNvSpPr>
          <p:nvPr>
            <p:ph type="title" hasCustomPrompt="1"/>
          </p:nvPr>
        </p:nvSpPr>
        <p:spPr>
          <a:xfrm>
            <a:off x="1440999" y="1763486"/>
            <a:ext cx="15346461" cy="848588"/>
          </a:xfrm>
          <a:prstGeom prst="rect">
            <a:avLst/>
          </a:prstGeom>
        </p:spPr>
        <p:txBody>
          <a:bodyPr/>
          <a:lstStyle>
            <a:lvl1pPr>
              <a:defRPr sz="5600">
                <a:solidFill>
                  <a:schemeClr val="bg1"/>
                </a:solidFill>
                <a:latin typeface="Overpass" pitchFamily="2" charset="0"/>
              </a:defRPr>
            </a:lvl1pPr>
          </a:lstStyle>
          <a:p>
            <a:r>
              <a:rPr lang="de-DE"/>
              <a:t>Titel</a:t>
            </a:r>
            <a:endParaRPr lang="de-A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79D1CC41-588B-0900-1FAF-A306F3DB5C02}"/>
              </a:ext>
            </a:extLst>
          </p:cNvPr>
          <p:cNvSpPr>
            <a:spLocks noGrp="1"/>
          </p:cNvSpPr>
          <p:nvPr>
            <p:ph type="body" sz="quarter" idx="10" hasCustomPrompt="1"/>
          </p:nvPr>
        </p:nvSpPr>
        <p:spPr>
          <a:xfrm>
            <a:off x="6399212" y="3378200"/>
            <a:ext cx="9841327" cy="5075238"/>
          </a:xfrm>
          <a:prstGeom prst="rect">
            <a:avLst/>
          </a:prstGeom>
        </p:spPr>
        <p:txBody>
          <a:bodyPr/>
          <a:lstStyle>
            <a:lvl1pPr>
              <a:buNone/>
              <a:defRPr sz="2400">
                <a:latin typeface="Overpass" pitchFamily="2" charset="0"/>
              </a:defRPr>
            </a:lvl1pPr>
            <a:lvl2pPr>
              <a:defRPr sz="2400">
                <a:latin typeface="Overpass" pitchFamily="2" charset="0"/>
              </a:defRPr>
            </a:lvl2pPr>
            <a:lvl3pPr>
              <a:defRPr sz="2400">
                <a:latin typeface="Overpass" pitchFamily="2" charset="0"/>
              </a:defRPr>
            </a:lvl3pPr>
            <a:lvl4pPr>
              <a:defRPr sz="2400">
                <a:latin typeface="Overpass" pitchFamily="2" charset="0"/>
              </a:defRPr>
            </a:lvl4pPr>
            <a:lvl5pPr>
              <a:defRPr sz="2400">
                <a:latin typeface="Overpass" pitchFamily="2" charset="0"/>
              </a:defRPr>
            </a:lvl5pPr>
          </a:lstStyle>
          <a:p>
            <a:pPr lvl="0"/>
            <a:r>
              <a:rPr lang="de-DE"/>
              <a:t>Hier Text einfügen.</a:t>
            </a:r>
          </a:p>
        </p:txBody>
      </p:sp>
      <p:sp>
        <p:nvSpPr>
          <p:cNvPr id="2" name="Titel 1">
            <a:extLst>
              <a:ext uri="{FF2B5EF4-FFF2-40B4-BE49-F238E27FC236}">
                <a16:creationId xmlns:a16="http://schemas.microsoft.com/office/drawing/2014/main" id="{EC42E56B-315D-7764-0A04-C845BB32B963}"/>
              </a:ext>
            </a:extLst>
          </p:cNvPr>
          <p:cNvSpPr>
            <a:spLocks noGrp="1"/>
          </p:cNvSpPr>
          <p:nvPr>
            <p:ph type="title" hasCustomPrompt="1"/>
          </p:nvPr>
        </p:nvSpPr>
        <p:spPr>
          <a:xfrm>
            <a:off x="6399593" y="1834235"/>
            <a:ext cx="9840946" cy="702590"/>
          </a:xfrm>
          <a:prstGeom prst="rect">
            <a:avLst/>
          </a:prstGeom>
        </p:spPr>
        <p:txBody>
          <a:bodyPr/>
          <a:lstStyle>
            <a:lvl1pPr algn="l">
              <a:defRPr sz="5600">
                <a:latin typeface="Overpass" pitchFamily="2" charset="0"/>
              </a:defRPr>
            </a:lvl1pPr>
          </a:lstStyle>
          <a:p>
            <a:r>
              <a:rPr lang="de-DE"/>
              <a:t>Titel</a:t>
            </a:r>
            <a:endParaRPr lang="de-AT"/>
          </a:p>
        </p:txBody>
      </p:sp>
      <p:sp>
        <p:nvSpPr>
          <p:cNvPr id="19" name="Freeform 13">
            <a:extLst>
              <a:ext uri="{FF2B5EF4-FFF2-40B4-BE49-F238E27FC236}">
                <a16:creationId xmlns:a16="http://schemas.microsoft.com/office/drawing/2014/main" id="{F4476C8F-7F55-8ED5-04A8-9D51F76C8AC3}"/>
              </a:ext>
            </a:extLst>
          </p:cNvPr>
          <p:cNvSpPr/>
          <p:nvPr userDrawn="1"/>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2"/>
            <a:stretch>
              <a:fillRect/>
            </a:stretch>
          </a:blipFill>
        </p:spPr>
        <p:txBody>
          <a:bodyPr/>
          <a:lstStyle/>
          <a:p>
            <a:endParaRPr lang="de-AT"/>
          </a:p>
        </p:txBody>
      </p:sp>
      <p:sp>
        <p:nvSpPr>
          <p:cNvPr id="6" name="Bildplatzhalter 5">
            <a:extLst>
              <a:ext uri="{FF2B5EF4-FFF2-40B4-BE49-F238E27FC236}">
                <a16:creationId xmlns:a16="http://schemas.microsoft.com/office/drawing/2014/main" id="{0FF4B4FD-73DF-1EDA-6F22-63115A72F9A0}"/>
              </a:ext>
            </a:extLst>
          </p:cNvPr>
          <p:cNvSpPr>
            <a:spLocks noGrp="1"/>
          </p:cNvSpPr>
          <p:nvPr>
            <p:ph type="pic" sz="quarter" idx="11"/>
          </p:nvPr>
        </p:nvSpPr>
        <p:spPr>
          <a:xfrm>
            <a:off x="-1" y="0"/>
            <a:ext cx="5546035" cy="10287000"/>
          </a:xfrm>
          <a:prstGeom prst="rect">
            <a:avLst/>
          </a:prstGeom>
        </p:spPr>
        <p:txBody>
          <a:bodyPr/>
          <a:lstStyle/>
          <a:p>
            <a:endParaRPr lang="de-AT"/>
          </a:p>
        </p:txBody>
      </p:sp>
      <p:grpSp>
        <p:nvGrpSpPr>
          <p:cNvPr id="9" name="Group 3">
            <a:extLst>
              <a:ext uri="{FF2B5EF4-FFF2-40B4-BE49-F238E27FC236}">
                <a16:creationId xmlns:a16="http://schemas.microsoft.com/office/drawing/2014/main" id="{2E67D0A2-7977-7F7C-ED75-247F8CDEB40B}"/>
              </a:ext>
            </a:extLst>
          </p:cNvPr>
          <p:cNvGrpSpPr/>
          <p:nvPr userDrawn="1"/>
        </p:nvGrpSpPr>
        <p:grpSpPr>
          <a:xfrm>
            <a:off x="5403190" y="0"/>
            <a:ext cx="322859" cy="10287000"/>
            <a:chOff x="0" y="0"/>
            <a:chExt cx="85033" cy="2709333"/>
          </a:xfrm>
        </p:grpSpPr>
        <p:sp>
          <p:nvSpPr>
            <p:cNvPr id="10" name="Freeform 4">
              <a:extLst>
                <a:ext uri="{FF2B5EF4-FFF2-40B4-BE49-F238E27FC236}">
                  <a16:creationId xmlns:a16="http://schemas.microsoft.com/office/drawing/2014/main" id="{D0343F4E-A12B-7C59-9DCB-D98A91408D04}"/>
                </a:ext>
              </a:extLst>
            </p:cNvPr>
            <p:cNvSpPr/>
            <p:nvPr/>
          </p:nvSpPr>
          <p:spPr>
            <a:xfrm>
              <a:off x="0" y="0"/>
              <a:ext cx="85033" cy="2709333"/>
            </a:xfrm>
            <a:custGeom>
              <a:avLst/>
              <a:gdLst/>
              <a:ahLst/>
              <a:cxnLst/>
              <a:rect l="l" t="t" r="r" b="b"/>
              <a:pathLst>
                <a:path w="85033" h="2709333">
                  <a:moveTo>
                    <a:pt x="0" y="0"/>
                  </a:moveTo>
                  <a:lnTo>
                    <a:pt x="85033" y="0"/>
                  </a:lnTo>
                  <a:lnTo>
                    <a:pt x="85033" y="2709333"/>
                  </a:lnTo>
                  <a:lnTo>
                    <a:pt x="0" y="2709333"/>
                  </a:lnTo>
                  <a:close/>
                </a:path>
              </a:pathLst>
            </a:custGeom>
            <a:solidFill>
              <a:srgbClr val="BB0007"/>
            </a:solidFill>
          </p:spPr>
          <p:txBody>
            <a:bodyPr/>
            <a:lstStyle/>
            <a:p>
              <a:endParaRPr lang="de-AT"/>
            </a:p>
          </p:txBody>
        </p:sp>
        <p:sp>
          <p:nvSpPr>
            <p:cNvPr id="11" name="TextBox 5">
              <a:extLst>
                <a:ext uri="{FF2B5EF4-FFF2-40B4-BE49-F238E27FC236}">
                  <a16:creationId xmlns:a16="http://schemas.microsoft.com/office/drawing/2014/main" id="{88C653DF-A062-87CB-3758-74EE3E29849C}"/>
                </a:ext>
              </a:extLst>
            </p:cNvPr>
            <p:cNvSpPr txBox="1"/>
            <p:nvPr/>
          </p:nvSpPr>
          <p:spPr>
            <a:xfrm>
              <a:off x="0" y="-38100"/>
              <a:ext cx="85033" cy="2747433"/>
            </a:xfrm>
            <a:prstGeom prst="rect">
              <a:avLst/>
            </a:prstGeom>
          </p:spPr>
          <p:txBody>
            <a:bodyPr lIns="50800" tIns="50800" rIns="50800" bIns="50800" rtlCol="0" anchor="ctr"/>
            <a:lstStyle/>
            <a:p>
              <a:pPr algn="ctr">
                <a:lnSpc>
                  <a:spcPts val="3359"/>
                </a:lnSpc>
              </a:pPr>
              <a:endParaRPr/>
            </a:p>
          </p:txBody>
        </p:sp>
      </p:grpSp>
      <p:grpSp>
        <p:nvGrpSpPr>
          <p:cNvPr id="13" name="Group 7">
            <a:extLst>
              <a:ext uri="{FF2B5EF4-FFF2-40B4-BE49-F238E27FC236}">
                <a16:creationId xmlns:a16="http://schemas.microsoft.com/office/drawing/2014/main" id="{D4477261-4159-F1E6-1343-C70D8CCD621D}"/>
              </a:ext>
            </a:extLst>
          </p:cNvPr>
          <p:cNvGrpSpPr/>
          <p:nvPr userDrawn="1"/>
        </p:nvGrpSpPr>
        <p:grpSpPr>
          <a:xfrm>
            <a:off x="17965141" y="0"/>
            <a:ext cx="322859" cy="10287000"/>
            <a:chOff x="0" y="0"/>
            <a:chExt cx="85033" cy="2709333"/>
          </a:xfrm>
        </p:grpSpPr>
        <p:sp>
          <p:nvSpPr>
            <p:cNvPr id="14" name="Freeform 8">
              <a:extLst>
                <a:ext uri="{FF2B5EF4-FFF2-40B4-BE49-F238E27FC236}">
                  <a16:creationId xmlns:a16="http://schemas.microsoft.com/office/drawing/2014/main" id="{E403506E-5E1F-648B-4C2C-EF906F1122FE}"/>
                </a:ext>
              </a:extLst>
            </p:cNvPr>
            <p:cNvSpPr/>
            <p:nvPr/>
          </p:nvSpPr>
          <p:spPr>
            <a:xfrm>
              <a:off x="0" y="0"/>
              <a:ext cx="85033" cy="2709333"/>
            </a:xfrm>
            <a:custGeom>
              <a:avLst/>
              <a:gdLst/>
              <a:ahLst/>
              <a:cxnLst/>
              <a:rect l="l" t="t" r="r" b="b"/>
              <a:pathLst>
                <a:path w="85033" h="2709333">
                  <a:moveTo>
                    <a:pt x="0" y="0"/>
                  </a:moveTo>
                  <a:lnTo>
                    <a:pt x="85033" y="0"/>
                  </a:lnTo>
                  <a:lnTo>
                    <a:pt x="85033" y="2709333"/>
                  </a:lnTo>
                  <a:lnTo>
                    <a:pt x="0" y="2709333"/>
                  </a:lnTo>
                  <a:close/>
                </a:path>
              </a:pathLst>
            </a:custGeom>
            <a:solidFill>
              <a:srgbClr val="BB0007"/>
            </a:solidFill>
          </p:spPr>
          <p:txBody>
            <a:bodyPr/>
            <a:lstStyle/>
            <a:p>
              <a:endParaRPr lang="de-AT"/>
            </a:p>
          </p:txBody>
        </p:sp>
        <p:sp>
          <p:nvSpPr>
            <p:cNvPr id="15" name="TextBox 9">
              <a:extLst>
                <a:ext uri="{FF2B5EF4-FFF2-40B4-BE49-F238E27FC236}">
                  <a16:creationId xmlns:a16="http://schemas.microsoft.com/office/drawing/2014/main" id="{2BE404F2-3DD5-3648-7C09-A076A39E9E73}"/>
                </a:ext>
              </a:extLst>
            </p:cNvPr>
            <p:cNvSpPr txBox="1"/>
            <p:nvPr/>
          </p:nvSpPr>
          <p:spPr>
            <a:xfrm>
              <a:off x="0" y="-38100"/>
              <a:ext cx="85033" cy="2747433"/>
            </a:xfrm>
            <a:prstGeom prst="rect">
              <a:avLst/>
            </a:prstGeom>
          </p:spPr>
          <p:txBody>
            <a:bodyPr lIns="50800" tIns="50800" rIns="50800" bIns="50800" rtlCol="0" anchor="ctr"/>
            <a:lstStyle/>
            <a:p>
              <a:pPr algn="ctr">
                <a:lnSpc>
                  <a:spcPts val="3359"/>
                </a:lnSpc>
              </a:pPr>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51323257-9041-D187-6E5B-314BFA987782}"/>
              </a:ext>
            </a:extLst>
          </p:cNvPr>
          <p:cNvSpPr>
            <a:spLocks noGrp="1"/>
          </p:cNvSpPr>
          <p:nvPr>
            <p:ph type="pic" sz="quarter" idx="11"/>
          </p:nvPr>
        </p:nvSpPr>
        <p:spPr>
          <a:xfrm>
            <a:off x="12082463" y="0"/>
            <a:ext cx="6205537" cy="10287000"/>
          </a:xfrm>
          <a:prstGeom prst="rect">
            <a:avLst/>
          </a:prstGeom>
        </p:spPr>
        <p:txBody>
          <a:bodyPr/>
          <a:lstStyle/>
          <a:p>
            <a:endParaRPr lang="de-AT"/>
          </a:p>
        </p:txBody>
      </p:sp>
      <p:sp>
        <p:nvSpPr>
          <p:cNvPr id="2" name="Textplatzhalter 3">
            <a:extLst>
              <a:ext uri="{FF2B5EF4-FFF2-40B4-BE49-F238E27FC236}">
                <a16:creationId xmlns:a16="http://schemas.microsoft.com/office/drawing/2014/main" id="{644BEBDB-D6B5-A20C-EE3D-FF39D07133E7}"/>
              </a:ext>
            </a:extLst>
          </p:cNvPr>
          <p:cNvSpPr>
            <a:spLocks noGrp="1"/>
          </p:cNvSpPr>
          <p:nvPr>
            <p:ph type="body" sz="quarter" idx="10" hasCustomPrompt="1"/>
          </p:nvPr>
        </p:nvSpPr>
        <p:spPr>
          <a:xfrm>
            <a:off x="1028319" y="3377527"/>
            <a:ext cx="9841327" cy="5075238"/>
          </a:xfrm>
          <a:prstGeom prst="rect">
            <a:avLst/>
          </a:prstGeom>
        </p:spPr>
        <p:txBody>
          <a:bodyPr/>
          <a:lstStyle>
            <a:lvl1pPr>
              <a:buNone/>
              <a:defRPr sz="2400">
                <a:solidFill>
                  <a:schemeClr val="tx1"/>
                </a:solidFill>
                <a:latin typeface="Overpass" pitchFamily="2" charset="0"/>
              </a:defRPr>
            </a:lvl1pPr>
            <a:lvl2pPr>
              <a:defRPr sz="2400">
                <a:latin typeface="Overpass" pitchFamily="2" charset="0"/>
              </a:defRPr>
            </a:lvl2pPr>
            <a:lvl3pPr>
              <a:defRPr sz="2400">
                <a:latin typeface="Overpass" pitchFamily="2" charset="0"/>
              </a:defRPr>
            </a:lvl3pPr>
            <a:lvl4pPr>
              <a:defRPr sz="2400">
                <a:latin typeface="Overpass" pitchFamily="2" charset="0"/>
              </a:defRPr>
            </a:lvl4pPr>
            <a:lvl5pPr>
              <a:defRPr sz="2400">
                <a:latin typeface="Overpass" pitchFamily="2" charset="0"/>
              </a:defRPr>
            </a:lvl5pPr>
          </a:lstStyle>
          <a:p>
            <a:pPr lvl="0"/>
            <a:r>
              <a:rPr lang="de-DE"/>
              <a:t>Hier Text einfügen.</a:t>
            </a:r>
          </a:p>
        </p:txBody>
      </p:sp>
      <p:sp>
        <p:nvSpPr>
          <p:cNvPr id="3" name="Titel 1">
            <a:extLst>
              <a:ext uri="{FF2B5EF4-FFF2-40B4-BE49-F238E27FC236}">
                <a16:creationId xmlns:a16="http://schemas.microsoft.com/office/drawing/2014/main" id="{1F764477-5B84-3DE6-6589-294E7DDB746C}"/>
              </a:ext>
            </a:extLst>
          </p:cNvPr>
          <p:cNvSpPr>
            <a:spLocks noGrp="1"/>
          </p:cNvSpPr>
          <p:nvPr>
            <p:ph type="title" hasCustomPrompt="1"/>
          </p:nvPr>
        </p:nvSpPr>
        <p:spPr>
          <a:xfrm>
            <a:off x="1028700" y="1833562"/>
            <a:ext cx="9840946" cy="702590"/>
          </a:xfrm>
          <a:prstGeom prst="rect">
            <a:avLst/>
          </a:prstGeom>
        </p:spPr>
        <p:txBody>
          <a:bodyPr/>
          <a:lstStyle>
            <a:lvl1pPr algn="l">
              <a:defRPr sz="5600">
                <a:latin typeface="Overpass" pitchFamily="2" charset="0"/>
              </a:defRPr>
            </a:lvl1pPr>
          </a:lstStyle>
          <a:p>
            <a:r>
              <a:rPr lang="de-DE"/>
              <a:t>Titel</a:t>
            </a:r>
            <a:endParaRPr lang="de-AT"/>
          </a:p>
        </p:txBody>
      </p:sp>
      <p:grpSp>
        <p:nvGrpSpPr>
          <p:cNvPr id="10" name="Group 2">
            <a:extLst>
              <a:ext uri="{FF2B5EF4-FFF2-40B4-BE49-F238E27FC236}">
                <a16:creationId xmlns:a16="http://schemas.microsoft.com/office/drawing/2014/main" id="{AFD29962-FA69-876F-9F49-B1D0AB792C4E}"/>
              </a:ext>
            </a:extLst>
          </p:cNvPr>
          <p:cNvGrpSpPr/>
          <p:nvPr userDrawn="1"/>
        </p:nvGrpSpPr>
        <p:grpSpPr>
          <a:xfrm>
            <a:off x="0" y="0"/>
            <a:ext cx="322859" cy="10287000"/>
            <a:chOff x="0" y="0"/>
            <a:chExt cx="85033" cy="2709333"/>
          </a:xfrm>
        </p:grpSpPr>
        <p:sp>
          <p:nvSpPr>
            <p:cNvPr id="11" name="Freeform 3">
              <a:extLst>
                <a:ext uri="{FF2B5EF4-FFF2-40B4-BE49-F238E27FC236}">
                  <a16:creationId xmlns:a16="http://schemas.microsoft.com/office/drawing/2014/main" id="{7300D155-6110-D227-8315-57D5B970547B}"/>
                </a:ext>
              </a:extLst>
            </p:cNvPr>
            <p:cNvSpPr/>
            <p:nvPr/>
          </p:nvSpPr>
          <p:spPr>
            <a:xfrm>
              <a:off x="0" y="0"/>
              <a:ext cx="85033" cy="2709333"/>
            </a:xfrm>
            <a:custGeom>
              <a:avLst/>
              <a:gdLst/>
              <a:ahLst/>
              <a:cxnLst/>
              <a:rect l="l" t="t" r="r" b="b"/>
              <a:pathLst>
                <a:path w="85033" h="2709333">
                  <a:moveTo>
                    <a:pt x="0" y="0"/>
                  </a:moveTo>
                  <a:lnTo>
                    <a:pt x="85033" y="0"/>
                  </a:lnTo>
                  <a:lnTo>
                    <a:pt x="85033" y="2709333"/>
                  </a:lnTo>
                  <a:lnTo>
                    <a:pt x="0" y="2709333"/>
                  </a:lnTo>
                  <a:close/>
                </a:path>
              </a:pathLst>
            </a:custGeom>
            <a:solidFill>
              <a:srgbClr val="BB0007"/>
            </a:solidFill>
          </p:spPr>
          <p:txBody>
            <a:bodyPr/>
            <a:lstStyle/>
            <a:p>
              <a:endParaRPr lang="de-AT"/>
            </a:p>
          </p:txBody>
        </p:sp>
        <p:sp>
          <p:nvSpPr>
            <p:cNvPr id="12" name="TextBox 4">
              <a:extLst>
                <a:ext uri="{FF2B5EF4-FFF2-40B4-BE49-F238E27FC236}">
                  <a16:creationId xmlns:a16="http://schemas.microsoft.com/office/drawing/2014/main" id="{6B40A6D7-78B3-2356-F333-62E3D21E2FA8}"/>
                </a:ext>
              </a:extLst>
            </p:cNvPr>
            <p:cNvSpPr txBox="1"/>
            <p:nvPr/>
          </p:nvSpPr>
          <p:spPr>
            <a:xfrm>
              <a:off x="0" y="-38100"/>
              <a:ext cx="85033" cy="2747433"/>
            </a:xfrm>
            <a:prstGeom prst="rect">
              <a:avLst/>
            </a:prstGeom>
          </p:spPr>
          <p:txBody>
            <a:bodyPr lIns="50800" tIns="50800" rIns="50800" bIns="50800" rtlCol="0" anchor="ctr"/>
            <a:lstStyle/>
            <a:p>
              <a:pPr algn="ctr">
                <a:lnSpc>
                  <a:spcPts val="3359"/>
                </a:lnSpc>
              </a:pPr>
              <a:endParaRPr/>
            </a:p>
          </p:txBody>
        </p:sp>
      </p:grpSp>
      <p:grpSp>
        <p:nvGrpSpPr>
          <p:cNvPr id="14" name="Group 6">
            <a:extLst>
              <a:ext uri="{FF2B5EF4-FFF2-40B4-BE49-F238E27FC236}">
                <a16:creationId xmlns:a16="http://schemas.microsoft.com/office/drawing/2014/main" id="{2F232941-FADB-6401-F636-6C4C8A9148A2}"/>
              </a:ext>
            </a:extLst>
          </p:cNvPr>
          <p:cNvGrpSpPr/>
          <p:nvPr userDrawn="1"/>
        </p:nvGrpSpPr>
        <p:grpSpPr>
          <a:xfrm>
            <a:off x="11920703" y="0"/>
            <a:ext cx="322859" cy="10287000"/>
            <a:chOff x="0" y="0"/>
            <a:chExt cx="85033" cy="2709333"/>
          </a:xfrm>
        </p:grpSpPr>
        <p:sp>
          <p:nvSpPr>
            <p:cNvPr id="15" name="Freeform 7">
              <a:extLst>
                <a:ext uri="{FF2B5EF4-FFF2-40B4-BE49-F238E27FC236}">
                  <a16:creationId xmlns:a16="http://schemas.microsoft.com/office/drawing/2014/main" id="{212B79AA-0CC0-E089-07B7-1969DC8C169A}"/>
                </a:ext>
              </a:extLst>
            </p:cNvPr>
            <p:cNvSpPr/>
            <p:nvPr/>
          </p:nvSpPr>
          <p:spPr>
            <a:xfrm>
              <a:off x="0" y="0"/>
              <a:ext cx="85033" cy="2709333"/>
            </a:xfrm>
            <a:custGeom>
              <a:avLst/>
              <a:gdLst/>
              <a:ahLst/>
              <a:cxnLst/>
              <a:rect l="l" t="t" r="r" b="b"/>
              <a:pathLst>
                <a:path w="85033" h="2709333">
                  <a:moveTo>
                    <a:pt x="0" y="0"/>
                  </a:moveTo>
                  <a:lnTo>
                    <a:pt x="85033" y="0"/>
                  </a:lnTo>
                  <a:lnTo>
                    <a:pt x="85033" y="2709333"/>
                  </a:lnTo>
                  <a:lnTo>
                    <a:pt x="0" y="2709333"/>
                  </a:lnTo>
                  <a:close/>
                </a:path>
              </a:pathLst>
            </a:custGeom>
            <a:solidFill>
              <a:srgbClr val="BB0007"/>
            </a:solidFill>
          </p:spPr>
          <p:txBody>
            <a:bodyPr/>
            <a:lstStyle/>
            <a:p>
              <a:endParaRPr lang="de-AT"/>
            </a:p>
          </p:txBody>
        </p:sp>
        <p:sp>
          <p:nvSpPr>
            <p:cNvPr id="16" name="TextBox 8">
              <a:extLst>
                <a:ext uri="{FF2B5EF4-FFF2-40B4-BE49-F238E27FC236}">
                  <a16:creationId xmlns:a16="http://schemas.microsoft.com/office/drawing/2014/main" id="{BA5C374B-2E5D-3914-362D-AC2F1A48B3AC}"/>
                </a:ext>
              </a:extLst>
            </p:cNvPr>
            <p:cNvSpPr txBox="1"/>
            <p:nvPr/>
          </p:nvSpPr>
          <p:spPr>
            <a:xfrm>
              <a:off x="0" y="-38100"/>
              <a:ext cx="85033" cy="2747433"/>
            </a:xfrm>
            <a:prstGeom prst="rect">
              <a:avLst/>
            </a:prstGeom>
          </p:spPr>
          <p:txBody>
            <a:bodyPr lIns="50800" tIns="50800" rIns="50800" bIns="50800" rtlCol="0" anchor="ctr"/>
            <a:lstStyle/>
            <a:p>
              <a:pPr algn="ctr">
                <a:lnSpc>
                  <a:spcPts val="3359"/>
                </a:lnSpc>
              </a:pPr>
              <a:endParaRPr/>
            </a:p>
          </p:txBody>
        </p:sp>
      </p:grpSp>
      <p:sp>
        <p:nvSpPr>
          <p:cNvPr id="21" name="Freeform 13">
            <a:extLst>
              <a:ext uri="{FF2B5EF4-FFF2-40B4-BE49-F238E27FC236}">
                <a16:creationId xmlns:a16="http://schemas.microsoft.com/office/drawing/2014/main" id="{86C83311-5F51-2948-1920-B06F1FECA307}"/>
              </a:ext>
            </a:extLst>
          </p:cNvPr>
          <p:cNvSpPr/>
          <p:nvPr userDrawn="1"/>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2"/>
            <a:stretch>
              <a:fillRect/>
            </a:stretch>
          </a:blipFill>
        </p:spPr>
        <p:txBody>
          <a:bodyPr/>
          <a:lstStyle/>
          <a:p>
            <a:endParaRPr lang="de-A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Inhaltsplatzhalter 3">
            <a:extLst>
              <a:ext uri="{FF2B5EF4-FFF2-40B4-BE49-F238E27FC236}">
                <a16:creationId xmlns:a16="http://schemas.microsoft.com/office/drawing/2014/main" id="{2ABD2960-5D00-3EB4-CB3D-93AF4F140171}"/>
              </a:ext>
            </a:extLst>
          </p:cNvPr>
          <p:cNvSpPr>
            <a:spLocks noGrp="1"/>
          </p:cNvSpPr>
          <p:nvPr>
            <p:ph sz="quarter" idx="11"/>
          </p:nvPr>
        </p:nvSpPr>
        <p:spPr>
          <a:xfrm>
            <a:off x="9759441" y="3377755"/>
            <a:ext cx="7067680" cy="5368265"/>
          </a:xfrm>
          <a:prstGeom prst="rect">
            <a:avLst/>
          </a:prstGeom>
        </p:spPr>
        <p:txBody>
          <a:bodyPr/>
          <a:lstStyle>
            <a:lvl1pPr>
              <a:defRPr sz="2400">
                <a:latin typeface="Overpass" pitchFamily="2" charset="0"/>
              </a:defRPr>
            </a:lvl1pPr>
            <a:lvl2pPr>
              <a:defRPr sz="2400">
                <a:latin typeface="Overpass" pitchFamily="2" charset="0"/>
              </a:defRPr>
            </a:lvl2pPr>
            <a:lvl3pPr>
              <a:defRPr sz="2400">
                <a:latin typeface="Overpass" pitchFamily="2" charset="0"/>
              </a:defRPr>
            </a:lvl3pPr>
            <a:lvl4pPr>
              <a:buNone/>
              <a:defRPr sz="2400">
                <a:latin typeface="Overpass" pitchFamily="2" charset="0"/>
              </a:defRPr>
            </a:lvl4pPr>
            <a:lvl5pPr>
              <a:defRPr sz="2400">
                <a:latin typeface="Overpass" pitchFamily="2" charset="0"/>
              </a:defRPr>
            </a:lvl5pPr>
          </a:lstStyle>
          <a:p>
            <a:pPr lvl="0"/>
            <a:r>
              <a:rPr lang="de-DE"/>
              <a:t>Mastertextformat bearbeiten</a:t>
            </a:r>
          </a:p>
          <a:p>
            <a:pPr lvl="1"/>
            <a:r>
              <a:rPr lang="de-DE"/>
              <a:t>Zweite Ebene</a:t>
            </a:r>
          </a:p>
          <a:p>
            <a:pPr lvl="2"/>
            <a:r>
              <a:rPr lang="de-DE"/>
              <a:t>Dritte Ebene</a:t>
            </a:r>
          </a:p>
        </p:txBody>
      </p:sp>
      <p:sp>
        <p:nvSpPr>
          <p:cNvPr id="4" name="Inhaltsplatzhalter 3">
            <a:extLst>
              <a:ext uri="{FF2B5EF4-FFF2-40B4-BE49-F238E27FC236}">
                <a16:creationId xmlns:a16="http://schemas.microsoft.com/office/drawing/2014/main" id="{E94896E0-CD78-F8D6-3646-8A1138478888}"/>
              </a:ext>
            </a:extLst>
          </p:cNvPr>
          <p:cNvSpPr>
            <a:spLocks noGrp="1"/>
          </p:cNvSpPr>
          <p:nvPr>
            <p:ph sz="quarter" idx="10"/>
          </p:nvPr>
        </p:nvSpPr>
        <p:spPr>
          <a:xfrm>
            <a:off x="1564475" y="3377755"/>
            <a:ext cx="7067680" cy="5368265"/>
          </a:xfrm>
          <a:prstGeom prst="rect">
            <a:avLst/>
          </a:prstGeom>
        </p:spPr>
        <p:txBody>
          <a:bodyPr/>
          <a:lstStyle>
            <a:lvl1pPr>
              <a:defRPr sz="2400">
                <a:latin typeface="Overpass" pitchFamily="2" charset="0"/>
              </a:defRPr>
            </a:lvl1pPr>
            <a:lvl2pPr>
              <a:defRPr sz="2400">
                <a:latin typeface="Overpass" pitchFamily="2" charset="0"/>
              </a:defRPr>
            </a:lvl2pPr>
            <a:lvl3pPr>
              <a:defRPr sz="2400">
                <a:latin typeface="Overpass" pitchFamily="2" charset="0"/>
              </a:defRPr>
            </a:lvl3pPr>
            <a:lvl4pPr>
              <a:buNone/>
              <a:defRPr sz="2400">
                <a:latin typeface="Overpass" pitchFamily="2" charset="0"/>
              </a:defRPr>
            </a:lvl4pPr>
            <a:lvl5pPr>
              <a:defRPr sz="2400">
                <a:latin typeface="Overpass" pitchFamily="2" charset="0"/>
              </a:defRPr>
            </a:lvl5pPr>
          </a:lstStyle>
          <a:p>
            <a:pPr lvl="0"/>
            <a:r>
              <a:rPr lang="de-DE"/>
              <a:t>Mastertextformat bearbeiten</a:t>
            </a:r>
          </a:p>
          <a:p>
            <a:pPr lvl="1"/>
            <a:r>
              <a:rPr lang="de-DE"/>
              <a:t>Zweite Ebene</a:t>
            </a:r>
          </a:p>
          <a:p>
            <a:pPr lvl="2"/>
            <a:r>
              <a:rPr lang="de-DE"/>
              <a:t>Dritte Ebene</a:t>
            </a:r>
          </a:p>
        </p:txBody>
      </p:sp>
      <p:grpSp>
        <p:nvGrpSpPr>
          <p:cNvPr id="6" name="Group 2">
            <a:extLst>
              <a:ext uri="{FF2B5EF4-FFF2-40B4-BE49-F238E27FC236}">
                <a16:creationId xmlns:a16="http://schemas.microsoft.com/office/drawing/2014/main" id="{71517FAD-5A3F-8F46-6D6C-2966D51E7459}"/>
              </a:ext>
            </a:extLst>
          </p:cNvPr>
          <p:cNvGrpSpPr/>
          <p:nvPr userDrawn="1"/>
        </p:nvGrpSpPr>
        <p:grpSpPr>
          <a:xfrm>
            <a:off x="1441000" y="1664183"/>
            <a:ext cx="15406001" cy="947891"/>
            <a:chOff x="0" y="0"/>
            <a:chExt cx="4057547" cy="249650"/>
          </a:xfrm>
        </p:grpSpPr>
        <p:sp>
          <p:nvSpPr>
            <p:cNvPr id="7" name="Freeform 3">
              <a:extLst>
                <a:ext uri="{FF2B5EF4-FFF2-40B4-BE49-F238E27FC236}">
                  <a16:creationId xmlns:a16="http://schemas.microsoft.com/office/drawing/2014/main" id="{CA54E753-311C-1B65-BB3A-5097D0345777}"/>
                </a:ext>
              </a:extLst>
            </p:cNvPr>
            <p:cNvSpPr/>
            <p:nvPr/>
          </p:nvSpPr>
          <p:spPr>
            <a:xfrm>
              <a:off x="0" y="0"/>
              <a:ext cx="4057547" cy="249650"/>
            </a:xfrm>
            <a:custGeom>
              <a:avLst/>
              <a:gdLst/>
              <a:ahLst/>
              <a:cxnLst/>
              <a:rect l="l" t="t" r="r" b="b"/>
              <a:pathLst>
                <a:path w="4057547" h="249650">
                  <a:moveTo>
                    <a:pt x="7538" y="0"/>
                  </a:moveTo>
                  <a:lnTo>
                    <a:pt x="4050009" y="0"/>
                  </a:lnTo>
                  <a:cubicBezTo>
                    <a:pt x="4052008" y="0"/>
                    <a:pt x="4053926" y="794"/>
                    <a:pt x="4055340" y="2208"/>
                  </a:cubicBezTo>
                  <a:cubicBezTo>
                    <a:pt x="4056753" y="3621"/>
                    <a:pt x="4057547" y="5539"/>
                    <a:pt x="4057547" y="7538"/>
                  </a:cubicBezTo>
                  <a:lnTo>
                    <a:pt x="4057547" y="242112"/>
                  </a:lnTo>
                  <a:cubicBezTo>
                    <a:pt x="4057547" y="244112"/>
                    <a:pt x="4056753" y="246029"/>
                    <a:pt x="4055340" y="247442"/>
                  </a:cubicBezTo>
                  <a:cubicBezTo>
                    <a:pt x="4053926" y="248856"/>
                    <a:pt x="4052008" y="249650"/>
                    <a:pt x="4050009" y="249650"/>
                  </a:cubicBezTo>
                  <a:lnTo>
                    <a:pt x="7538" y="249650"/>
                  </a:lnTo>
                  <a:cubicBezTo>
                    <a:pt x="5539" y="249650"/>
                    <a:pt x="3621" y="248856"/>
                    <a:pt x="2208" y="247442"/>
                  </a:cubicBezTo>
                  <a:cubicBezTo>
                    <a:pt x="794" y="246029"/>
                    <a:pt x="0" y="244112"/>
                    <a:pt x="0" y="242112"/>
                  </a:cubicBezTo>
                  <a:lnTo>
                    <a:pt x="0" y="7538"/>
                  </a:lnTo>
                  <a:cubicBezTo>
                    <a:pt x="0" y="5539"/>
                    <a:pt x="794" y="3621"/>
                    <a:pt x="2208" y="2208"/>
                  </a:cubicBezTo>
                  <a:cubicBezTo>
                    <a:pt x="3621" y="794"/>
                    <a:pt x="5539" y="0"/>
                    <a:pt x="7538" y="0"/>
                  </a:cubicBezTo>
                  <a:close/>
                </a:path>
              </a:pathLst>
            </a:custGeom>
            <a:solidFill>
              <a:srgbClr val="BB0007"/>
            </a:solidFill>
          </p:spPr>
          <p:txBody>
            <a:bodyPr/>
            <a:lstStyle/>
            <a:p>
              <a:endParaRPr lang="de-AT"/>
            </a:p>
          </p:txBody>
        </p:sp>
        <p:sp>
          <p:nvSpPr>
            <p:cNvPr id="8" name="TextBox 4">
              <a:extLst>
                <a:ext uri="{FF2B5EF4-FFF2-40B4-BE49-F238E27FC236}">
                  <a16:creationId xmlns:a16="http://schemas.microsoft.com/office/drawing/2014/main" id="{8F427B01-EA09-BBBD-BCEF-71772F2DF55C}"/>
                </a:ext>
              </a:extLst>
            </p:cNvPr>
            <p:cNvSpPr txBox="1"/>
            <p:nvPr/>
          </p:nvSpPr>
          <p:spPr>
            <a:xfrm>
              <a:off x="0" y="-38100"/>
              <a:ext cx="4057547" cy="287750"/>
            </a:xfrm>
            <a:prstGeom prst="rect">
              <a:avLst/>
            </a:prstGeom>
          </p:spPr>
          <p:txBody>
            <a:bodyPr lIns="50800" tIns="50800" rIns="50800" bIns="50800" rtlCol="0" anchor="ctr"/>
            <a:lstStyle/>
            <a:p>
              <a:pPr algn="ctr">
                <a:lnSpc>
                  <a:spcPts val="2659"/>
                </a:lnSpc>
              </a:pPr>
              <a:endParaRPr/>
            </a:p>
          </p:txBody>
        </p:sp>
      </p:grpSp>
      <p:sp>
        <p:nvSpPr>
          <p:cNvPr id="16" name="Freeform 12">
            <a:extLst>
              <a:ext uri="{FF2B5EF4-FFF2-40B4-BE49-F238E27FC236}">
                <a16:creationId xmlns:a16="http://schemas.microsoft.com/office/drawing/2014/main" id="{C5408265-5723-1483-A6F5-069B62F6E77C}"/>
              </a:ext>
            </a:extLst>
          </p:cNvPr>
          <p:cNvSpPr/>
          <p:nvPr userDrawn="1"/>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2"/>
            <a:stretch>
              <a:fillRect/>
            </a:stretch>
          </a:blipFill>
        </p:spPr>
        <p:txBody>
          <a:bodyPr/>
          <a:lstStyle/>
          <a:p>
            <a:endParaRPr lang="de-AT"/>
          </a:p>
        </p:txBody>
      </p:sp>
      <p:sp>
        <p:nvSpPr>
          <p:cNvPr id="2" name="Titel 1">
            <a:extLst>
              <a:ext uri="{FF2B5EF4-FFF2-40B4-BE49-F238E27FC236}">
                <a16:creationId xmlns:a16="http://schemas.microsoft.com/office/drawing/2014/main" id="{E29EA4F5-46CB-5D4B-38D7-BF51C117D25F}"/>
              </a:ext>
            </a:extLst>
          </p:cNvPr>
          <p:cNvSpPr>
            <a:spLocks noGrp="1"/>
          </p:cNvSpPr>
          <p:nvPr>
            <p:ph type="title" hasCustomPrompt="1"/>
          </p:nvPr>
        </p:nvSpPr>
        <p:spPr>
          <a:xfrm>
            <a:off x="1440998" y="1743695"/>
            <a:ext cx="15406001" cy="872642"/>
          </a:xfrm>
          <a:prstGeom prst="rect">
            <a:avLst/>
          </a:prstGeom>
        </p:spPr>
        <p:txBody>
          <a:bodyPr/>
          <a:lstStyle>
            <a:lvl1pPr>
              <a:defRPr sz="5600">
                <a:solidFill>
                  <a:schemeClr val="bg1"/>
                </a:solidFill>
                <a:latin typeface="Overpass" pitchFamily="2" charset="0"/>
              </a:defRPr>
            </a:lvl1pPr>
          </a:lstStyle>
          <a:p>
            <a:r>
              <a:rPr lang="de-DE"/>
              <a:t>Titel</a:t>
            </a:r>
            <a:endParaRPr lang="de-A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9" name="Bildplatzhalter 18">
            <a:extLst>
              <a:ext uri="{FF2B5EF4-FFF2-40B4-BE49-F238E27FC236}">
                <a16:creationId xmlns:a16="http://schemas.microsoft.com/office/drawing/2014/main" id="{D8C0F970-64E8-A465-760C-E4074ECA463B}"/>
              </a:ext>
            </a:extLst>
          </p:cNvPr>
          <p:cNvSpPr>
            <a:spLocks noGrp="1"/>
          </p:cNvSpPr>
          <p:nvPr>
            <p:ph type="pic" sz="quarter" idx="10"/>
          </p:nvPr>
        </p:nvSpPr>
        <p:spPr>
          <a:xfrm>
            <a:off x="0" y="0"/>
            <a:ext cx="18288000" cy="10287000"/>
          </a:xfrm>
          <a:prstGeom prst="rect">
            <a:avLst/>
          </a:prstGeom>
        </p:spPr>
        <p:txBody>
          <a:bodyPr/>
          <a:lstStyle>
            <a:lvl1pPr>
              <a:buNone/>
              <a:defRPr/>
            </a:lvl1pPr>
          </a:lstStyle>
          <a:p>
            <a:endParaRPr lang="de-AT"/>
          </a:p>
        </p:txBody>
      </p:sp>
      <p:grpSp>
        <p:nvGrpSpPr>
          <p:cNvPr id="7" name="Group 4">
            <a:extLst>
              <a:ext uri="{FF2B5EF4-FFF2-40B4-BE49-F238E27FC236}">
                <a16:creationId xmlns:a16="http://schemas.microsoft.com/office/drawing/2014/main" id="{972E99CB-ED17-E7FF-7D72-BA98F307013A}"/>
              </a:ext>
            </a:extLst>
          </p:cNvPr>
          <p:cNvGrpSpPr/>
          <p:nvPr userDrawn="1"/>
        </p:nvGrpSpPr>
        <p:grpSpPr>
          <a:xfrm>
            <a:off x="2514753" y="2244884"/>
            <a:ext cx="13225735" cy="5797232"/>
            <a:chOff x="0" y="0"/>
            <a:chExt cx="3483321" cy="1526843"/>
          </a:xfrm>
        </p:grpSpPr>
        <p:sp>
          <p:nvSpPr>
            <p:cNvPr id="8" name="Freeform 5">
              <a:extLst>
                <a:ext uri="{FF2B5EF4-FFF2-40B4-BE49-F238E27FC236}">
                  <a16:creationId xmlns:a16="http://schemas.microsoft.com/office/drawing/2014/main" id="{0A736743-47DE-9A65-0A25-BE7C88BDE6FC}"/>
                </a:ext>
              </a:extLst>
            </p:cNvPr>
            <p:cNvSpPr/>
            <p:nvPr/>
          </p:nvSpPr>
          <p:spPr>
            <a:xfrm>
              <a:off x="0" y="0"/>
              <a:ext cx="3483321" cy="1526843"/>
            </a:xfrm>
            <a:custGeom>
              <a:avLst/>
              <a:gdLst/>
              <a:ahLst/>
              <a:cxnLst/>
              <a:rect l="l" t="t" r="r" b="b"/>
              <a:pathLst>
                <a:path w="3483321" h="1526843">
                  <a:moveTo>
                    <a:pt x="8781" y="0"/>
                  </a:moveTo>
                  <a:lnTo>
                    <a:pt x="3474541" y="0"/>
                  </a:lnTo>
                  <a:cubicBezTo>
                    <a:pt x="3476869" y="0"/>
                    <a:pt x="3479103" y="925"/>
                    <a:pt x="3480749" y="2572"/>
                  </a:cubicBezTo>
                  <a:cubicBezTo>
                    <a:pt x="3482396" y="4218"/>
                    <a:pt x="3483321" y="6452"/>
                    <a:pt x="3483321" y="8781"/>
                  </a:cubicBezTo>
                  <a:lnTo>
                    <a:pt x="3483321" y="1518063"/>
                  </a:lnTo>
                  <a:cubicBezTo>
                    <a:pt x="3483321" y="1522912"/>
                    <a:pt x="3479390" y="1526843"/>
                    <a:pt x="3474541" y="1526843"/>
                  </a:cubicBezTo>
                  <a:lnTo>
                    <a:pt x="8781" y="1526843"/>
                  </a:lnTo>
                  <a:cubicBezTo>
                    <a:pt x="3931" y="1526843"/>
                    <a:pt x="0" y="1522912"/>
                    <a:pt x="0" y="1518063"/>
                  </a:cubicBezTo>
                  <a:lnTo>
                    <a:pt x="0" y="8781"/>
                  </a:lnTo>
                  <a:cubicBezTo>
                    <a:pt x="0" y="3931"/>
                    <a:pt x="3931" y="0"/>
                    <a:pt x="8781" y="0"/>
                  </a:cubicBezTo>
                  <a:close/>
                </a:path>
              </a:pathLst>
            </a:custGeom>
            <a:solidFill>
              <a:srgbClr val="FFFFFF">
                <a:alpha val="81961"/>
              </a:srgbClr>
            </a:solidFill>
          </p:spPr>
          <p:txBody>
            <a:bodyPr/>
            <a:lstStyle/>
            <a:p>
              <a:endParaRPr lang="de-AT"/>
            </a:p>
          </p:txBody>
        </p:sp>
        <p:sp>
          <p:nvSpPr>
            <p:cNvPr id="9" name="TextBox 6">
              <a:extLst>
                <a:ext uri="{FF2B5EF4-FFF2-40B4-BE49-F238E27FC236}">
                  <a16:creationId xmlns:a16="http://schemas.microsoft.com/office/drawing/2014/main" id="{9BFAF960-495A-D960-C9CA-115DDFCE28AA}"/>
                </a:ext>
              </a:extLst>
            </p:cNvPr>
            <p:cNvSpPr txBox="1"/>
            <p:nvPr/>
          </p:nvSpPr>
          <p:spPr>
            <a:xfrm>
              <a:off x="0" y="-38100"/>
              <a:ext cx="3483321" cy="1564943"/>
            </a:xfrm>
            <a:prstGeom prst="rect">
              <a:avLst/>
            </a:prstGeom>
          </p:spPr>
          <p:txBody>
            <a:bodyPr lIns="50800" tIns="50800" rIns="50800" bIns="50800" rtlCol="0" anchor="ctr"/>
            <a:lstStyle/>
            <a:p>
              <a:pPr algn="ctr">
                <a:lnSpc>
                  <a:spcPts val="3359"/>
                </a:lnSpc>
              </a:pPr>
              <a:endParaRPr/>
            </a:p>
          </p:txBody>
        </p:sp>
      </p:grpSp>
      <p:sp>
        <p:nvSpPr>
          <p:cNvPr id="35" name="Titel 34">
            <a:extLst>
              <a:ext uri="{FF2B5EF4-FFF2-40B4-BE49-F238E27FC236}">
                <a16:creationId xmlns:a16="http://schemas.microsoft.com/office/drawing/2014/main" id="{53DF7D2D-6CE9-BB5F-F957-792727797209}"/>
              </a:ext>
            </a:extLst>
          </p:cNvPr>
          <p:cNvSpPr>
            <a:spLocks noGrp="1"/>
          </p:cNvSpPr>
          <p:nvPr>
            <p:ph type="title" hasCustomPrompt="1"/>
          </p:nvPr>
        </p:nvSpPr>
        <p:spPr>
          <a:xfrm>
            <a:off x="3544455" y="2953967"/>
            <a:ext cx="11199087" cy="922251"/>
          </a:xfrm>
          <a:prstGeom prst="rect">
            <a:avLst/>
          </a:prstGeom>
        </p:spPr>
        <p:txBody>
          <a:bodyPr/>
          <a:lstStyle>
            <a:lvl1pPr>
              <a:defRPr sz="5630">
                <a:latin typeface="Overpass" pitchFamily="2" charset="0"/>
              </a:defRPr>
            </a:lvl1pPr>
          </a:lstStyle>
          <a:p>
            <a:r>
              <a:rPr lang="de-DE"/>
              <a:t>TITEL</a:t>
            </a:r>
            <a:endParaRPr lang="de-AT"/>
          </a:p>
        </p:txBody>
      </p:sp>
      <p:sp>
        <p:nvSpPr>
          <p:cNvPr id="10" name="Freeform 7">
            <a:extLst>
              <a:ext uri="{FF2B5EF4-FFF2-40B4-BE49-F238E27FC236}">
                <a16:creationId xmlns:a16="http://schemas.microsoft.com/office/drawing/2014/main" id="{75DDD3A2-9D59-7204-BFA2-3F8B99E675C0}"/>
              </a:ext>
            </a:extLst>
          </p:cNvPr>
          <p:cNvSpPr/>
          <p:nvPr userDrawn="1"/>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2"/>
            <a:stretch>
              <a:fillRect/>
            </a:stretch>
          </a:blipFill>
        </p:spPr>
        <p:txBody>
          <a:bodyPr/>
          <a:lstStyle/>
          <a:p>
            <a:endParaRPr lang="de-AT"/>
          </a:p>
        </p:txBody>
      </p:sp>
      <p:sp>
        <p:nvSpPr>
          <p:cNvPr id="22" name="Textplatzhalter 2">
            <a:extLst>
              <a:ext uri="{FF2B5EF4-FFF2-40B4-BE49-F238E27FC236}">
                <a16:creationId xmlns:a16="http://schemas.microsoft.com/office/drawing/2014/main" id="{E4925406-F061-F50F-BC4D-5436179FE684}"/>
              </a:ext>
            </a:extLst>
          </p:cNvPr>
          <p:cNvSpPr>
            <a:spLocks noGrp="1"/>
          </p:cNvSpPr>
          <p:nvPr>
            <p:ph type="body" sz="quarter" idx="16" hasCustomPrompt="1"/>
          </p:nvPr>
        </p:nvSpPr>
        <p:spPr>
          <a:xfrm>
            <a:off x="3537914" y="4926330"/>
            <a:ext cx="3154823" cy="2749232"/>
          </a:xfrm>
          <a:prstGeom prst="rect">
            <a:avLst/>
          </a:prstGeom>
        </p:spPr>
        <p:txBody>
          <a:bodyPr/>
          <a:lstStyle>
            <a:lvl1pPr>
              <a:buNone/>
              <a:defRPr sz="2400">
                <a:latin typeface="Overpass" pitchFamily="2" charset="0"/>
              </a:defRPr>
            </a:lvl1pPr>
            <a:lvl2pPr>
              <a:buNone/>
              <a:defRPr sz="2400">
                <a:latin typeface="Overpass" pitchFamily="2" charset="0"/>
              </a:defRPr>
            </a:lvl2pPr>
            <a:lvl3pPr>
              <a:buNone/>
              <a:defRPr sz="2400">
                <a:latin typeface="Overpass" pitchFamily="2" charset="0"/>
              </a:defRPr>
            </a:lvl3pPr>
            <a:lvl4pPr>
              <a:buNone/>
              <a:defRPr sz="2400">
                <a:latin typeface="Overpass" pitchFamily="2" charset="0"/>
              </a:defRPr>
            </a:lvl4pPr>
            <a:lvl5pPr>
              <a:buNone/>
              <a:defRPr sz="2400">
                <a:latin typeface="Overpass" pitchFamily="2" charset="0"/>
              </a:defRPr>
            </a:lvl5pPr>
          </a:lstStyle>
          <a:p>
            <a:pPr lvl="0"/>
            <a:r>
              <a:rPr lang="de-DE"/>
              <a:t>Hier Text einfügen.</a:t>
            </a:r>
            <a:endParaRPr lang="de-AT"/>
          </a:p>
        </p:txBody>
      </p:sp>
      <p:sp>
        <p:nvSpPr>
          <p:cNvPr id="23" name="Textplatzhalter 4">
            <a:extLst>
              <a:ext uri="{FF2B5EF4-FFF2-40B4-BE49-F238E27FC236}">
                <a16:creationId xmlns:a16="http://schemas.microsoft.com/office/drawing/2014/main" id="{7F6318D1-DB2C-87AB-E5EE-7048F5155F77}"/>
              </a:ext>
            </a:extLst>
          </p:cNvPr>
          <p:cNvSpPr>
            <a:spLocks noGrp="1"/>
          </p:cNvSpPr>
          <p:nvPr>
            <p:ph type="body" sz="quarter" idx="11" hasCustomPrompt="1"/>
          </p:nvPr>
        </p:nvSpPr>
        <p:spPr>
          <a:xfrm>
            <a:off x="3537913" y="4305300"/>
            <a:ext cx="3154823" cy="363538"/>
          </a:xfrm>
          <a:prstGeom prst="rect">
            <a:avLst/>
          </a:prstGeom>
        </p:spPr>
        <p:txBody>
          <a:bodyPr/>
          <a:lstStyle>
            <a:lvl1pPr>
              <a:buNone/>
              <a:defRPr sz="2400" b="0">
                <a:latin typeface="Overpass Bold" pitchFamily="2" charset="0"/>
              </a:defRPr>
            </a:lvl1pPr>
          </a:lstStyle>
          <a:p>
            <a:pPr lvl="0"/>
            <a:r>
              <a:rPr lang="de-DE"/>
              <a:t>TEXT</a:t>
            </a:r>
            <a:endParaRPr lang="de-AT"/>
          </a:p>
        </p:txBody>
      </p:sp>
      <p:sp>
        <p:nvSpPr>
          <p:cNvPr id="31" name="Textplatzhalter 2">
            <a:extLst>
              <a:ext uri="{FF2B5EF4-FFF2-40B4-BE49-F238E27FC236}">
                <a16:creationId xmlns:a16="http://schemas.microsoft.com/office/drawing/2014/main" id="{C85B305C-8C68-7E9D-D062-5EFF0A15C3BB}"/>
              </a:ext>
            </a:extLst>
          </p:cNvPr>
          <p:cNvSpPr>
            <a:spLocks noGrp="1"/>
          </p:cNvSpPr>
          <p:nvPr>
            <p:ph type="body" sz="quarter" idx="17" hasCustomPrompt="1"/>
          </p:nvPr>
        </p:nvSpPr>
        <p:spPr>
          <a:xfrm>
            <a:off x="7550211" y="4926330"/>
            <a:ext cx="3154823" cy="2749232"/>
          </a:xfrm>
          <a:prstGeom prst="rect">
            <a:avLst/>
          </a:prstGeom>
        </p:spPr>
        <p:txBody>
          <a:bodyPr/>
          <a:lstStyle>
            <a:lvl1pPr>
              <a:buNone/>
              <a:defRPr sz="2400">
                <a:latin typeface="Overpass" pitchFamily="2" charset="0"/>
              </a:defRPr>
            </a:lvl1pPr>
            <a:lvl2pPr>
              <a:buNone/>
              <a:defRPr sz="2400">
                <a:latin typeface="Overpass" pitchFamily="2" charset="0"/>
              </a:defRPr>
            </a:lvl2pPr>
            <a:lvl3pPr>
              <a:buNone/>
              <a:defRPr sz="2400">
                <a:latin typeface="Overpass" pitchFamily="2" charset="0"/>
              </a:defRPr>
            </a:lvl3pPr>
            <a:lvl4pPr>
              <a:buNone/>
              <a:defRPr sz="2400">
                <a:latin typeface="Overpass" pitchFamily="2" charset="0"/>
              </a:defRPr>
            </a:lvl4pPr>
            <a:lvl5pPr>
              <a:buNone/>
              <a:defRPr sz="2400">
                <a:latin typeface="Overpass" pitchFamily="2" charset="0"/>
              </a:defRPr>
            </a:lvl5pPr>
          </a:lstStyle>
          <a:p>
            <a:pPr lvl="0"/>
            <a:r>
              <a:rPr lang="de-DE"/>
              <a:t>Hier Text einfügen.</a:t>
            </a:r>
            <a:endParaRPr lang="de-AT"/>
          </a:p>
        </p:txBody>
      </p:sp>
      <p:sp>
        <p:nvSpPr>
          <p:cNvPr id="32" name="Textplatzhalter 4">
            <a:extLst>
              <a:ext uri="{FF2B5EF4-FFF2-40B4-BE49-F238E27FC236}">
                <a16:creationId xmlns:a16="http://schemas.microsoft.com/office/drawing/2014/main" id="{E69F33E0-189D-0A62-B050-0601762471AE}"/>
              </a:ext>
            </a:extLst>
          </p:cNvPr>
          <p:cNvSpPr>
            <a:spLocks noGrp="1"/>
          </p:cNvSpPr>
          <p:nvPr>
            <p:ph type="body" sz="quarter" idx="18" hasCustomPrompt="1"/>
          </p:nvPr>
        </p:nvSpPr>
        <p:spPr>
          <a:xfrm>
            <a:off x="7550210" y="4305300"/>
            <a:ext cx="3154823" cy="363538"/>
          </a:xfrm>
          <a:prstGeom prst="rect">
            <a:avLst/>
          </a:prstGeom>
        </p:spPr>
        <p:txBody>
          <a:bodyPr/>
          <a:lstStyle>
            <a:lvl1pPr>
              <a:buNone/>
              <a:defRPr sz="2400" b="0">
                <a:latin typeface="Overpass Bold" pitchFamily="2" charset="0"/>
              </a:defRPr>
            </a:lvl1pPr>
          </a:lstStyle>
          <a:p>
            <a:pPr lvl="0"/>
            <a:r>
              <a:rPr lang="de-DE"/>
              <a:t>TEXT</a:t>
            </a:r>
            <a:endParaRPr lang="de-AT"/>
          </a:p>
        </p:txBody>
      </p:sp>
      <p:sp>
        <p:nvSpPr>
          <p:cNvPr id="33" name="Textplatzhalter 2">
            <a:extLst>
              <a:ext uri="{FF2B5EF4-FFF2-40B4-BE49-F238E27FC236}">
                <a16:creationId xmlns:a16="http://schemas.microsoft.com/office/drawing/2014/main" id="{79368A86-0A1D-D99A-E217-FE15AE5BAC52}"/>
              </a:ext>
            </a:extLst>
          </p:cNvPr>
          <p:cNvSpPr>
            <a:spLocks noGrp="1"/>
          </p:cNvSpPr>
          <p:nvPr>
            <p:ph type="body" sz="quarter" idx="19" hasCustomPrompt="1"/>
          </p:nvPr>
        </p:nvSpPr>
        <p:spPr>
          <a:xfrm>
            <a:off x="11562508" y="4926330"/>
            <a:ext cx="3154823" cy="2749232"/>
          </a:xfrm>
          <a:prstGeom prst="rect">
            <a:avLst/>
          </a:prstGeom>
        </p:spPr>
        <p:txBody>
          <a:bodyPr/>
          <a:lstStyle>
            <a:lvl1pPr>
              <a:buNone/>
              <a:defRPr sz="2400">
                <a:latin typeface="Overpass" pitchFamily="2" charset="0"/>
              </a:defRPr>
            </a:lvl1pPr>
            <a:lvl2pPr>
              <a:buNone/>
              <a:defRPr sz="2400">
                <a:latin typeface="Overpass" pitchFamily="2" charset="0"/>
              </a:defRPr>
            </a:lvl2pPr>
            <a:lvl3pPr>
              <a:buNone/>
              <a:defRPr sz="2400">
                <a:latin typeface="Overpass" pitchFamily="2" charset="0"/>
              </a:defRPr>
            </a:lvl3pPr>
            <a:lvl4pPr>
              <a:buNone/>
              <a:defRPr sz="2400">
                <a:latin typeface="Overpass" pitchFamily="2" charset="0"/>
              </a:defRPr>
            </a:lvl4pPr>
            <a:lvl5pPr>
              <a:buNone/>
              <a:defRPr sz="2400">
                <a:latin typeface="Overpass" pitchFamily="2" charset="0"/>
              </a:defRPr>
            </a:lvl5pPr>
          </a:lstStyle>
          <a:p>
            <a:pPr lvl="0"/>
            <a:r>
              <a:rPr lang="de-DE"/>
              <a:t>Hier Text einfügen.</a:t>
            </a:r>
            <a:endParaRPr lang="de-AT"/>
          </a:p>
        </p:txBody>
      </p:sp>
      <p:sp>
        <p:nvSpPr>
          <p:cNvPr id="34" name="Textplatzhalter 4">
            <a:extLst>
              <a:ext uri="{FF2B5EF4-FFF2-40B4-BE49-F238E27FC236}">
                <a16:creationId xmlns:a16="http://schemas.microsoft.com/office/drawing/2014/main" id="{C6ACA894-2636-8897-72F5-EADC23D9CFED}"/>
              </a:ext>
            </a:extLst>
          </p:cNvPr>
          <p:cNvSpPr>
            <a:spLocks noGrp="1"/>
          </p:cNvSpPr>
          <p:nvPr>
            <p:ph type="body" sz="quarter" idx="20" hasCustomPrompt="1"/>
          </p:nvPr>
        </p:nvSpPr>
        <p:spPr>
          <a:xfrm>
            <a:off x="11562507" y="4305300"/>
            <a:ext cx="3154823" cy="363538"/>
          </a:xfrm>
          <a:prstGeom prst="rect">
            <a:avLst/>
          </a:prstGeom>
        </p:spPr>
        <p:txBody>
          <a:bodyPr/>
          <a:lstStyle>
            <a:lvl1pPr>
              <a:buNone/>
              <a:defRPr sz="2400" b="0">
                <a:latin typeface="Overpass Bold" pitchFamily="2" charset="0"/>
              </a:defRPr>
            </a:lvl1pPr>
          </a:lstStyle>
          <a:p>
            <a:pPr lvl="0"/>
            <a:r>
              <a:rPr lang="de-DE"/>
              <a:t>TEXT</a:t>
            </a:r>
            <a:endParaRPr lang="de-A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rgbClr val="C00000"/>
        </a:solidFill>
        <a:effectLst/>
      </p:bgPr>
    </p:bg>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57E984CB-3857-0A4C-E1F5-C1528A99562F}"/>
              </a:ext>
            </a:extLst>
          </p:cNvPr>
          <p:cNvSpPr>
            <a:spLocks noGrp="1"/>
          </p:cNvSpPr>
          <p:nvPr>
            <p:ph type="body" sz="quarter" idx="10" hasCustomPrompt="1"/>
          </p:nvPr>
        </p:nvSpPr>
        <p:spPr>
          <a:xfrm>
            <a:off x="6483075" y="8296589"/>
            <a:ext cx="5326063" cy="471487"/>
          </a:xfrm>
          <a:prstGeom prst="rect">
            <a:avLst/>
          </a:prstGeom>
        </p:spPr>
        <p:txBody>
          <a:bodyPr/>
          <a:lstStyle>
            <a:lvl1pPr algn="ctr">
              <a:buNone/>
              <a:defRPr sz="2800">
                <a:solidFill>
                  <a:schemeClr val="bg1"/>
                </a:solidFill>
                <a:latin typeface="Overpass" pitchFamily="2" charset="0"/>
              </a:defRPr>
            </a:lvl1pPr>
          </a:lstStyle>
          <a:p>
            <a:pPr lvl="0"/>
            <a:r>
              <a:rPr lang="de-DE"/>
              <a:t>Verfasser</a:t>
            </a:r>
            <a:endParaRPr lang="de-AT"/>
          </a:p>
        </p:txBody>
      </p:sp>
      <p:sp>
        <p:nvSpPr>
          <p:cNvPr id="8" name="Freeform 2">
            <a:extLst>
              <a:ext uri="{FF2B5EF4-FFF2-40B4-BE49-F238E27FC236}">
                <a16:creationId xmlns:a16="http://schemas.microsoft.com/office/drawing/2014/main" id="{D9DA5FD3-05EB-AE24-AC1C-863CDA97C162}"/>
              </a:ext>
            </a:extLst>
          </p:cNvPr>
          <p:cNvSpPr/>
          <p:nvPr userDrawn="1"/>
        </p:nvSpPr>
        <p:spPr>
          <a:xfrm>
            <a:off x="4129590" y="2289167"/>
            <a:ext cx="2509947" cy="1948632"/>
          </a:xfrm>
          <a:custGeom>
            <a:avLst/>
            <a:gdLst/>
            <a:ahLst/>
            <a:cxnLst/>
            <a:rect l="l" t="t" r="r" b="b"/>
            <a:pathLst>
              <a:path w="2509947" h="1948632">
                <a:moveTo>
                  <a:pt x="0" y="0"/>
                </a:moveTo>
                <a:lnTo>
                  <a:pt x="2509947" y="0"/>
                </a:lnTo>
                <a:lnTo>
                  <a:pt x="2509947" y="1948631"/>
                </a:lnTo>
                <a:lnTo>
                  <a:pt x="0" y="19486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AT"/>
          </a:p>
        </p:txBody>
      </p:sp>
      <p:sp>
        <p:nvSpPr>
          <p:cNvPr id="11" name="Freeform 5">
            <a:extLst>
              <a:ext uri="{FF2B5EF4-FFF2-40B4-BE49-F238E27FC236}">
                <a16:creationId xmlns:a16="http://schemas.microsoft.com/office/drawing/2014/main" id="{E4B76390-E7CD-1ED6-22AC-7A846C947BE7}"/>
              </a:ext>
            </a:extLst>
          </p:cNvPr>
          <p:cNvSpPr/>
          <p:nvPr userDrawn="1"/>
        </p:nvSpPr>
        <p:spPr>
          <a:xfrm>
            <a:off x="15827290" y="8721708"/>
            <a:ext cx="1432010" cy="922251"/>
          </a:xfrm>
          <a:custGeom>
            <a:avLst/>
            <a:gdLst/>
            <a:ahLst/>
            <a:cxnLst/>
            <a:rect l="l" t="t" r="r" b="b"/>
            <a:pathLst>
              <a:path w="1432010" h="922251">
                <a:moveTo>
                  <a:pt x="0" y="0"/>
                </a:moveTo>
                <a:lnTo>
                  <a:pt x="1432010" y="0"/>
                </a:lnTo>
                <a:lnTo>
                  <a:pt x="1432010" y="922250"/>
                </a:lnTo>
                <a:lnTo>
                  <a:pt x="0" y="922250"/>
                </a:lnTo>
                <a:lnTo>
                  <a:pt x="0" y="0"/>
                </a:lnTo>
                <a:close/>
              </a:path>
            </a:pathLst>
          </a:custGeom>
          <a:blipFill>
            <a:blip r:embed="rId3"/>
            <a:stretch>
              <a:fillRect/>
            </a:stretch>
          </a:blipFill>
        </p:spPr>
        <p:txBody>
          <a:bodyPr/>
          <a:lstStyle/>
          <a:p>
            <a:endParaRPr lang="de-AT"/>
          </a:p>
        </p:txBody>
      </p:sp>
      <p:sp>
        <p:nvSpPr>
          <p:cNvPr id="2" name="Titel 1">
            <a:extLst>
              <a:ext uri="{FF2B5EF4-FFF2-40B4-BE49-F238E27FC236}">
                <a16:creationId xmlns:a16="http://schemas.microsoft.com/office/drawing/2014/main" id="{D2E40B47-31D3-B7EA-7FB2-F07668B0F0AC}"/>
              </a:ext>
            </a:extLst>
          </p:cNvPr>
          <p:cNvSpPr>
            <a:spLocks noGrp="1"/>
          </p:cNvSpPr>
          <p:nvPr>
            <p:ph type="title" hasCustomPrompt="1"/>
          </p:nvPr>
        </p:nvSpPr>
        <p:spPr>
          <a:xfrm>
            <a:off x="2852990" y="3488470"/>
            <a:ext cx="12582020" cy="4070029"/>
          </a:xfrm>
          <a:prstGeom prst="rect">
            <a:avLst/>
          </a:prstGeom>
        </p:spPr>
        <p:txBody>
          <a:bodyPr/>
          <a:lstStyle>
            <a:lvl1pPr algn="ctr">
              <a:lnSpc>
                <a:spcPts val="10856"/>
              </a:lnSpc>
              <a:defRPr sz="7750">
                <a:solidFill>
                  <a:schemeClr val="bg1"/>
                </a:solidFill>
                <a:latin typeface="Overpass" pitchFamily="2" charset="0"/>
              </a:defRPr>
            </a:lvl1pPr>
          </a:lstStyle>
          <a:p>
            <a:pPr algn="ctr">
              <a:lnSpc>
                <a:spcPts val="10856"/>
              </a:lnSpc>
            </a:pPr>
            <a:r>
              <a:rPr lang="en-US" sz="7200">
                <a:solidFill>
                  <a:srgbClr val="FFFFFF"/>
                </a:solidFill>
                <a:latin typeface="Overpass"/>
                <a:ea typeface="Overpass"/>
                <a:cs typeface="Overpass"/>
                <a:sym typeface="Overpass"/>
              </a:rPr>
              <a:t> </a:t>
            </a:r>
            <a:r>
              <a:rPr lang="en-US" sz="7200" err="1">
                <a:solidFill>
                  <a:srgbClr val="FFFFFF"/>
                </a:solidFill>
                <a:latin typeface="Overpass"/>
                <a:ea typeface="Overpass"/>
                <a:cs typeface="Overpass"/>
                <a:sym typeface="Overpass"/>
              </a:rPr>
              <a:t>Fügen</a:t>
            </a:r>
            <a:r>
              <a:rPr lang="en-US" sz="7200">
                <a:solidFill>
                  <a:srgbClr val="FFFFFF"/>
                </a:solidFill>
                <a:latin typeface="Overpass"/>
                <a:ea typeface="Overpass"/>
                <a:cs typeface="Overpass"/>
                <a:sym typeface="Overpass"/>
              </a:rPr>
              <a:t> Sie </a:t>
            </a:r>
            <a:r>
              <a:rPr lang="en-US" sz="7200" err="1">
                <a:solidFill>
                  <a:srgbClr val="FFFFFF"/>
                </a:solidFill>
                <a:latin typeface="Overpass"/>
                <a:ea typeface="Overpass"/>
                <a:cs typeface="Overpass"/>
                <a:sym typeface="Overpass"/>
              </a:rPr>
              <a:t>hier</a:t>
            </a:r>
            <a:r>
              <a:rPr lang="en-US" sz="7200">
                <a:solidFill>
                  <a:srgbClr val="FFFFFF"/>
                </a:solidFill>
                <a:latin typeface="Overpass"/>
                <a:ea typeface="Overpass"/>
                <a:cs typeface="Overpass"/>
                <a:sym typeface="Overpass"/>
              </a:rPr>
              <a:t> </a:t>
            </a:r>
            <a:r>
              <a:rPr lang="en-US" sz="7200" err="1">
                <a:solidFill>
                  <a:srgbClr val="FFFFFF"/>
                </a:solidFill>
                <a:latin typeface="Overpass"/>
                <a:ea typeface="Overpass"/>
                <a:cs typeface="Overpass"/>
                <a:sym typeface="Overpass"/>
              </a:rPr>
              <a:t>einen</a:t>
            </a:r>
            <a:r>
              <a:rPr lang="en-US" sz="7200">
                <a:solidFill>
                  <a:srgbClr val="FFFFFF"/>
                </a:solidFill>
                <a:latin typeface="Overpass"/>
                <a:ea typeface="Overpass"/>
                <a:cs typeface="Overpass"/>
                <a:sym typeface="Overpass"/>
              </a:rPr>
              <a:t> </a:t>
            </a:r>
            <a:r>
              <a:rPr lang="en-US" sz="7200" err="1">
                <a:solidFill>
                  <a:srgbClr val="FFFFFF"/>
                </a:solidFill>
                <a:latin typeface="Overpass"/>
                <a:ea typeface="Overpass"/>
                <a:cs typeface="Overpass"/>
                <a:sym typeface="Overpass"/>
              </a:rPr>
              <a:t>motivierenden</a:t>
            </a:r>
            <a:r>
              <a:rPr lang="en-US" sz="7200">
                <a:solidFill>
                  <a:srgbClr val="FFFFFF"/>
                </a:solidFill>
                <a:latin typeface="Overpass"/>
                <a:ea typeface="Overpass"/>
                <a:cs typeface="Overpass"/>
                <a:sym typeface="Overpass"/>
              </a:rPr>
              <a:t> </a:t>
            </a:r>
            <a:r>
              <a:rPr lang="en-US" sz="7200" err="1">
                <a:solidFill>
                  <a:srgbClr val="FFFFFF"/>
                </a:solidFill>
                <a:latin typeface="Overpass"/>
                <a:ea typeface="Overpass"/>
                <a:cs typeface="Overpass"/>
                <a:sym typeface="Overpass"/>
              </a:rPr>
              <a:t>Spruch</a:t>
            </a:r>
            <a:r>
              <a:rPr lang="en-US" sz="7200">
                <a:solidFill>
                  <a:srgbClr val="FFFFFF"/>
                </a:solidFill>
                <a:latin typeface="Overpass"/>
                <a:ea typeface="Overpass"/>
                <a:cs typeface="Overpass"/>
                <a:sym typeface="Overpass"/>
              </a:rPr>
              <a:t> </a:t>
            </a:r>
            <a:r>
              <a:rPr lang="en-US" sz="7200" err="1">
                <a:solidFill>
                  <a:srgbClr val="FFFFFF"/>
                </a:solidFill>
                <a:latin typeface="Overpass"/>
                <a:ea typeface="Overpass"/>
                <a:cs typeface="Overpass"/>
                <a:sym typeface="Overpass"/>
              </a:rPr>
              <a:t>zum</a:t>
            </a:r>
            <a:r>
              <a:rPr lang="en-US" sz="7200">
                <a:solidFill>
                  <a:srgbClr val="FFFFFF"/>
                </a:solidFill>
                <a:latin typeface="Overpass"/>
                <a:ea typeface="Overpass"/>
                <a:cs typeface="Overpass"/>
                <a:sym typeface="Overpass"/>
              </a:rPr>
              <a:t> Thema </a:t>
            </a:r>
            <a:r>
              <a:rPr lang="en-US" sz="7200" err="1">
                <a:solidFill>
                  <a:srgbClr val="FFFFFF"/>
                </a:solidFill>
                <a:latin typeface="Overpass"/>
                <a:ea typeface="Overpass"/>
                <a:cs typeface="Overpass"/>
                <a:sym typeface="Overpass"/>
              </a:rPr>
              <a:t>ein</a:t>
            </a:r>
            <a:r>
              <a:rPr lang="en-US" sz="7200">
                <a:solidFill>
                  <a:srgbClr val="FFFFFF"/>
                </a:solidFill>
                <a:latin typeface="Overpass"/>
                <a:ea typeface="Overpass"/>
                <a:cs typeface="Overpass"/>
                <a:sym typeface="Overpass"/>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0A0E02F7-6865-850F-B3CA-780B05AB7D5A}"/>
              </a:ext>
            </a:extLst>
          </p:cNvPr>
          <p:cNvSpPr>
            <a:spLocks noGrp="1"/>
          </p:cNvSpPr>
          <p:nvPr>
            <p:ph type="pic" sz="quarter" idx="10"/>
          </p:nvPr>
        </p:nvSpPr>
        <p:spPr>
          <a:xfrm>
            <a:off x="0" y="0"/>
            <a:ext cx="18288000" cy="10287000"/>
          </a:xfrm>
          <a:prstGeom prst="rect">
            <a:avLst/>
          </a:prstGeom>
        </p:spPr>
        <p:txBody>
          <a:bodyPr/>
          <a:lstStyle/>
          <a:p>
            <a:endParaRPr lang="de-AT"/>
          </a:p>
        </p:txBody>
      </p:sp>
      <p:grpSp>
        <p:nvGrpSpPr>
          <p:cNvPr id="9" name="Group 3">
            <a:extLst>
              <a:ext uri="{FF2B5EF4-FFF2-40B4-BE49-F238E27FC236}">
                <a16:creationId xmlns:a16="http://schemas.microsoft.com/office/drawing/2014/main" id="{3B49EF2C-BF0E-8133-8BCD-6E2F5A90C0DC}"/>
              </a:ext>
            </a:extLst>
          </p:cNvPr>
          <p:cNvGrpSpPr/>
          <p:nvPr userDrawn="1"/>
        </p:nvGrpSpPr>
        <p:grpSpPr>
          <a:xfrm>
            <a:off x="844150" y="3541482"/>
            <a:ext cx="7722174" cy="1149178"/>
            <a:chOff x="0" y="0"/>
            <a:chExt cx="2033824" cy="302664"/>
          </a:xfrm>
        </p:grpSpPr>
        <p:sp>
          <p:nvSpPr>
            <p:cNvPr id="10" name="Freeform 4">
              <a:extLst>
                <a:ext uri="{FF2B5EF4-FFF2-40B4-BE49-F238E27FC236}">
                  <a16:creationId xmlns:a16="http://schemas.microsoft.com/office/drawing/2014/main" id="{0CFBC336-01F2-A7D1-AA12-C6E904D9B904}"/>
                </a:ext>
              </a:extLst>
            </p:cNvPr>
            <p:cNvSpPr/>
            <p:nvPr/>
          </p:nvSpPr>
          <p:spPr>
            <a:xfrm>
              <a:off x="0" y="0"/>
              <a:ext cx="2033824" cy="302664"/>
            </a:xfrm>
            <a:custGeom>
              <a:avLst/>
              <a:gdLst/>
              <a:ahLst/>
              <a:cxnLst/>
              <a:rect l="l" t="t" r="r" b="b"/>
              <a:pathLst>
                <a:path w="2033824" h="302664">
                  <a:moveTo>
                    <a:pt x="1003" y="0"/>
                  </a:moveTo>
                  <a:lnTo>
                    <a:pt x="2032821" y="0"/>
                  </a:lnTo>
                  <a:cubicBezTo>
                    <a:pt x="2033375" y="0"/>
                    <a:pt x="2033824" y="449"/>
                    <a:pt x="2033824" y="1003"/>
                  </a:cubicBezTo>
                  <a:lnTo>
                    <a:pt x="2033824" y="301662"/>
                  </a:lnTo>
                  <a:cubicBezTo>
                    <a:pt x="2033824" y="301928"/>
                    <a:pt x="2033718" y="302183"/>
                    <a:pt x="2033530" y="302371"/>
                  </a:cubicBezTo>
                  <a:cubicBezTo>
                    <a:pt x="2033342" y="302559"/>
                    <a:pt x="2033087" y="302664"/>
                    <a:pt x="2032821" y="302664"/>
                  </a:cubicBezTo>
                  <a:lnTo>
                    <a:pt x="1003" y="302664"/>
                  </a:lnTo>
                  <a:cubicBezTo>
                    <a:pt x="449" y="302664"/>
                    <a:pt x="0" y="302215"/>
                    <a:pt x="0" y="301662"/>
                  </a:cubicBezTo>
                  <a:lnTo>
                    <a:pt x="0" y="1003"/>
                  </a:lnTo>
                  <a:cubicBezTo>
                    <a:pt x="0" y="449"/>
                    <a:pt x="449" y="0"/>
                    <a:pt x="1003" y="0"/>
                  </a:cubicBezTo>
                  <a:close/>
                </a:path>
              </a:pathLst>
            </a:custGeom>
            <a:solidFill>
              <a:srgbClr val="FFFFFF"/>
            </a:solidFill>
          </p:spPr>
          <p:txBody>
            <a:bodyPr/>
            <a:lstStyle/>
            <a:p>
              <a:endParaRPr lang="de-AT"/>
            </a:p>
          </p:txBody>
        </p:sp>
        <p:sp>
          <p:nvSpPr>
            <p:cNvPr id="11" name="TextBox 5">
              <a:extLst>
                <a:ext uri="{FF2B5EF4-FFF2-40B4-BE49-F238E27FC236}">
                  <a16:creationId xmlns:a16="http://schemas.microsoft.com/office/drawing/2014/main" id="{D5880652-7441-E686-5113-E701BBDED5B3}"/>
                </a:ext>
              </a:extLst>
            </p:cNvPr>
            <p:cNvSpPr txBox="1"/>
            <p:nvPr/>
          </p:nvSpPr>
          <p:spPr>
            <a:xfrm>
              <a:off x="0" y="-38100"/>
              <a:ext cx="2033824" cy="340764"/>
            </a:xfrm>
            <a:prstGeom prst="rect">
              <a:avLst/>
            </a:prstGeom>
          </p:spPr>
          <p:txBody>
            <a:bodyPr lIns="50800" tIns="50800" rIns="50800" bIns="50800" rtlCol="0" anchor="ctr"/>
            <a:lstStyle/>
            <a:p>
              <a:pPr algn="ctr">
                <a:lnSpc>
                  <a:spcPts val="2659"/>
                </a:lnSpc>
              </a:pPr>
              <a:endParaRPr/>
            </a:p>
          </p:txBody>
        </p:sp>
      </p:grpSp>
      <p:grpSp>
        <p:nvGrpSpPr>
          <p:cNvPr id="12" name="Group 6">
            <a:extLst>
              <a:ext uri="{FF2B5EF4-FFF2-40B4-BE49-F238E27FC236}">
                <a16:creationId xmlns:a16="http://schemas.microsoft.com/office/drawing/2014/main" id="{242320B2-5F07-456A-3EA8-C76C62D5A12F}"/>
              </a:ext>
            </a:extLst>
          </p:cNvPr>
          <p:cNvGrpSpPr/>
          <p:nvPr userDrawn="1"/>
        </p:nvGrpSpPr>
        <p:grpSpPr>
          <a:xfrm>
            <a:off x="2647713" y="4718783"/>
            <a:ext cx="11003822" cy="2649732"/>
            <a:chOff x="0" y="0"/>
            <a:chExt cx="2898126" cy="697872"/>
          </a:xfrm>
        </p:grpSpPr>
        <p:sp>
          <p:nvSpPr>
            <p:cNvPr id="13" name="Freeform 7">
              <a:extLst>
                <a:ext uri="{FF2B5EF4-FFF2-40B4-BE49-F238E27FC236}">
                  <a16:creationId xmlns:a16="http://schemas.microsoft.com/office/drawing/2014/main" id="{4FA00212-BFF2-DDBA-F827-1E5017C957A2}"/>
                </a:ext>
              </a:extLst>
            </p:cNvPr>
            <p:cNvSpPr/>
            <p:nvPr/>
          </p:nvSpPr>
          <p:spPr>
            <a:xfrm>
              <a:off x="0" y="0"/>
              <a:ext cx="2898126" cy="697872"/>
            </a:xfrm>
            <a:custGeom>
              <a:avLst/>
              <a:gdLst/>
              <a:ahLst/>
              <a:cxnLst/>
              <a:rect l="l" t="t" r="r" b="b"/>
              <a:pathLst>
                <a:path w="2898126" h="697872">
                  <a:moveTo>
                    <a:pt x="704" y="0"/>
                  </a:moveTo>
                  <a:lnTo>
                    <a:pt x="2897422" y="0"/>
                  </a:lnTo>
                  <a:cubicBezTo>
                    <a:pt x="2897609" y="0"/>
                    <a:pt x="2897788" y="74"/>
                    <a:pt x="2897920" y="206"/>
                  </a:cubicBezTo>
                  <a:cubicBezTo>
                    <a:pt x="2898052" y="338"/>
                    <a:pt x="2898126" y="517"/>
                    <a:pt x="2898126" y="704"/>
                  </a:cubicBezTo>
                  <a:lnTo>
                    <a:pt x="2898126" y="697168"/>
                  </a:lnTo>
                  <a:cubicBezTo>
                    <a:pt x="2898126" y="697355"/>
                    <a:pt x="2898052" y="697534"/>
                    <a:pt x="2897920" y="697666"/>
                  </a:cubicBezTo>
                  <a:cubicBezTo>
                    <a:pt x="2897788" y="697798"/>
                    <a:pt x="2897609" y="697872"/>
                    <a:pt x="2897422" y="697872"/>
                  </a:cubicBezTo>
                  <a:lnTo>
                    <a:pt x="704" y="697872"/>
                  </a:lnTo>
                  <a:cubicBezTo>
                    <a:pt x="517" y="697872"/>
                    <a:pt x="338" y="697798"/>
                    <a:pt x="206" y="697666"/>
                  </a:cubicBezTo>
                  <a:cubicBezTo>
                    <a:pt x="74" y="697534"/>
                    <a:pt x="0" y="697355"/>
                    <a:pt x="0" y="697168"/>
                  </a:cubicBezTo>
                  <a:lnTo>
                    <a:pt x="0" y="704"/>
                  </a:lnTo>
                  <a:cubicBezTo>
                    <a:pt x="0" y="517"/>
                    <a:pt x="74" y="338"/>
                    <a:pt x="206" y="206"/>
                  </a:cubicBezTo>
                  <a:cubicBezTo>
                    <a:pt x="338" y="74"/>
                    <a:pt x="517" y="0"/>
                    <a:pt x="704" y="0"/>
                  </a:cubicBezTo>
                  <a:close/>
                </a:path>
              </a:pathLst>
            </a:custGeom>
            <a:solidFill>
              <a:srgbClr val="BB0007"/>
            </a:solidFill>
          </p:spPr>
          <p:txBody>
            <a:bodyPr/>
            <a:lstStyle/>
            <a:p>
              <a:endParaRPr lang="de-AT"/>
            </a:p>
          </p:txBody>
        </p:sp>
        <p:sp>
          <p:nvSpPr>
            <p:cNvPr id="14" name="TextBox 8">
              <a:extLst>
                <a:ext uri="{FF2B5EF4-FFF2-40B4-BE49-F238E27FC236}">
                  <a16:creationId xmlns:a16="http://schemas.microsoft.com/office/drawing/2014/main" id="{0932FBE9-6035-7180-C7A9-AD735DD12E02}"/>
                </a:ext>
              </a:extLst>
            </p:cNvPr>
            <p:cNvSpPr txBox="1"/>
            <p:nvPr/>
          </p:nvSpPr>
          <p:spPr>
            <a:xfrm>
              <a:off x="0" y="-38100"/>
              <a:ext cx="2898126" cy="735972"/>
            </a:xfrm>
            <a:prstGeom prst="rect">
              <a:avLst/>
            </a:prstGeom>
          </p:spPr>
          <p:txBody>
            <a:bodyPr lIns="50800" tIns="50800" rIns="50800" bIns="50800" rtlCol="0" anchor="ctr"/>
            <a:lstStyle/>
            <a:p>
              <a:pPr algn="ctr">
                <a:lnSpc>
                  <a:spcPts val="2659"/>
                </a:lnSpc>
              </a:pPr>
              <a:endParaRPr/>
            </a:p>
          </p:txBody>
        </p:sp>
      </p:grpSp>
      <p:sp>
        <p:nvSpPr>
          <p:cNvPr id="15" name="Freeform 9">
            <a:extLst>
              <a:ext uri="{FF2B5EF4-FFF2-40B4-BE49-F238E27FC236}">
                <a16:creationId xmlns:a16="http://schemas.microsoft.com/office/drawing/2014/main" id="{E5BC47A3-536C-6707-66A0-8C5CA489929B}"/>
              </a:ext>
            </a:extLst>
          </p:cNvPr>
          <p:cNvSpPr/>
          <p:nvPr userDrawn="1"/>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2"/>
            <a:stretch>
              <a:fillRect/>
            </a:stretch>
          </a:blipFill>
        </p:spPr>
        <p:txBody>
          <a:bodyPr/>
          <a:lstStyle/>
          <a:p>
            <a:endParaRPr lang="de-AT"/>
          </a:p>
        </p:txBody>
      </p:sp>
      <p:sp>
        <p:nvSpPr>
          <p:cNvPr id="4" name="Titel 3">
            <a:extLst>
              <a:ext uri="{FF2B5EF4-FFF2-40B4-BE49-F238E27FC236}">
                <a16:creationId xmlns:a16="http://schemas.microsoft.com/office/drawing/2014/main" id="{CCE0DCE6-F457-E977-102E-3ED9C6068277}"/>
              </a:ext>
            </a:extLst>
          </p:cNvPr>
          <p:cNvSpPr>
            <a:spLocks noGrp="1"/>
          </p:cNvSpPr>
          <p:nvPr>
            <p:ph type="title" hasCustomPrompt="1"/>
          </p:nvPr>
        </p:nvSpPr>
        <p:spPr>
          <a:xfrm>
            <a:off x="1346386" y="3497525"/>
            <a:ext cx="10501057" cy="1989137"/>
          </a:xfrm>
          <a:prstGeom prst="rect">
            <a:avLst/>
          </a:prstGeom>
        </p:spPr>
        <p:txBody>
          <a:bodyPr/>
          <a:lstStyle>
            <a:lvl1pPr algn="l">
              <a:defRPr sz="8800">
                <a:latin typeface="Overpass" pitchFamily="2" charset="0"/>
              </a:defRPr>
            </a:lvl1pPr>
          </a:lstStyle>
          <a:p>
            <a:r>
              <a:rPr lang="de-DE"/>
              <a:t>Vielen Dank</a:t>
            </a:r>
            <a:endParaRPr lang="de-AT"/>
          </a:p>
        </p:txBody>
      </p:sp>
      <p:sp>
        <p:nvSpPr>
          <p:cNvPr id="6" name="Textplatzhalter 5">
            <a:extLst>
              <a:ext uri="{FF2B5EF4-FFF2-40B4-BE49-F238E27FC236}">
                <a16:creationId xmlns:a16="http://schemas.microsoft.com/office/drawing/2014/main" id="{93403E09-CE7E-BDE4-B9FE-98B89606B11D}"/>
              </a:ext>
            </a:extLst>
          </p:cNvPr>
          <p:cNvSpPr>
            <a:spLocks noGrp="1"/>
          </p:cNvSpPr>
          <p:nvPr>
            <p:ph type="body" sz="quarter" idx="11" hasCustomPrompt="1"/>
          </p:nvPr>
        </p:nvSpPr>
        <p:spPr>
          <a:xfrm>
            <a:off x="2647950" y="4956586"/>
            <a:ext cx="11002963" cy="2651125"/>
          </a:xfrm>
          <a:prstGeom prst="rect">
            <a:avLst/>
          </a:prstGeom>
        </p:spPr>
        <p:txBody>
          <a:bodyPr/>
          <a:lstStyle>
            <a:lvl1pPr marL="79375" indent="14288">
              <a:buNone/>
              <a:defRPr sz="7800">
                <a:solidFill>
                  <a:schemeClr val="bg1"/>
                </a:solidFill>
                <a:latin typeface="Overpass Bold" pitchFamily="2" charset="0"/>
              </a:defRPr>
            </a:lvl1pPr>
          </a:lstStyle>
          <a:p>
            <a:pPr lvl="0"/>
            <a:r>
              <a:rPr lang="de-DE"/>
              <a:t>FÜR DIE</a:t>
            </a:r>
            <a:br>
              <a:rPr lang="de-DE"/>
            </a:br>
            <a:r>
              <a:rPr lang="de-DE"/>
              <a:t>AUFMERKSAMKEIT</a:t>
            </a:r>
            <a:endParaRPr lang="de-A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librarymap.ifla.org/countries/austria" TargetMode="Externa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s://www.bvoe.at/" TargetMode="External"/><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treffpunkt-bibliothek.at/angebote/noe-saatgutbibliotheken/" TargetMode="Externa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buecherei-schwechat.noebib.at/" TargetMode="Externa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hyperlink" Target="https://wissensturm.linz.at/bibliothek/index.php" TargetMode="External"/><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sitzenberg-reidling.noebib.at/" TargetMode="External"/><Relationship Id="rId1" Type="http://schemas.openxmlformats.org/officeDocument/2006/relationships/slideLayout" Target="../slideLayouts/slideLayout3.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schwertberg.bvoe.at/"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www.hitzendorf.bvoe.at/" TargetMode="External"/><Relationship Id="rId2" Type="http://schemas.openxmlformats.org/officeDocument/2006/relationships/image" Target="../media/image26.pn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hyperlink" Target="https://www.kraubath.at/buecherei" TargetMode="External"/><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jpeg"/><Relationship Id="rId1" Type="http://schemas.openxmlformats.org/officeDocument/2006/relationships/slideLayout" Target="../slideLayouts/slideLayout7.xml"/><Relationship Id="rId6" Type="http://schemas.openxmlformats.org/officeDocument/2006/relationships/hyperlink" Target="https://voeb-b.at/voeb-kommissionen/arbeitsgruppe-nachhaltigkeit/" TargetMode="External"/><Relationship Id="rId5" Type="http://schemas.openxmlformats.org/officeDocument/2006/relationships/hyperlink" Target="https://publiclibraries2030.eu/" TargetMode="External"/><Relationship Id="rId4" Type="http://schemas.openxmlformats.org/officeDocument/2006/relationships/hyperlink" Target="https://www.ifla.org/news/ifla-guidelines-for-green-libraries/"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93259" y="-683971"/>
            <a:ext cx="20332967" cy="11511629"/>
            <a:chOff x="0" y="0"/>
            <a:chExt cx="2833290" cy="1593725"/>
          </a:xfrm>
        </p:grpSpPr>
        <p:sp>
          <p:nvSpPr>
            <p:cNvPr id="3" name="Freeform 3"/>
            <p:cNvSpPr/>
            <p:nvPr/>
          </p:nvSpPr>
          <p:spPr>
            <a:xfrm>
              <a:off x="0" y="0"/>
              <a:ext cx="2833290" cy="1593725"/>
            </a:xfrm>
            <a:custGeom>
              <a:avLst/>
              <a:gdLst/>
              <a:ahLst/>
              <a:cxnLst/>
              <a:rect l="l" t="t" r="r" b="b"/>
              <a:pathLst>
                <a:path w="2833290" h="1593725">
                  <a:moveTo>
                    <a:pt x="0" y="0"/>
                  </a:moveTo>
                  <a:lnTo>
                    <a:pt x="2833290" y="0"/>
                  </a:lnTo>
                  <a:lnTo>
                    <a:pt x="2833290" y="1593725"/>
                  </a:lnTo>
                  <a:lnTo>
                    <a:pt x="0" y="1593725"/>
                  </a:lnTo>
                  <a:close/>
                </a:path>
              </a:pathLst>
            </a:custGeom>
            <a:blipFill>
              <a:blip r:embed="rId2"/>
              <a:stretch>
                <a:fillRect t="-83576" b="-83576"/>
              </a:stretch>
            </a:blipFill>
          </p:spPr>
          <p:txBody>
            <a:bodyPr/>
            <a:lstStyle/>
            <a:p>
              <a:endParaRPr lang="de-AT"/>
            </a:p>
          </p:txBody>
        </p:sp>
      </p:grpSp>
      <p:grpSp>
        <p:nvGrpSpPr>
          <p:cNvPr id="15" name="Group 4">
            <a:extLst>
              <a:ext uri="{FF2B5EF4-FFF2-40B4-BE49-F238E27FC236}">
                <a16:creationId xmlns:a16="http://schemas.microsoft.com/office/drawing/2014/main" id="{03867818-7174-A81F-80AB-18C83AF092EE}"/>
              </a:ext>
            </a:extLst>
          </p:cNvPr>
          <p:cNvGrpSpPr/>
          <p:nvPr/>
        </p:nvGrpSpPr>
        <p:grpSpPr>
          <a:xfrm>
            <a:off x="-758730" y="-683972"/>
            <a:ext cx="20332967" cy="11511629"/>
            <a:chOff x="0" y="0"/>
            <a:chExt cx="4969467" cy="2798228"/>
          </a:xfrm>
        </p:grpSpPr>
        <p:sp>
          <p:nvSpPr>
            <p:cNvPr id="16" name="Freeform 5">
              <a:extLst>
                <a:ext uri="{FF2B5EF4-FFF2-40B4-BE49-F238E27FC236}">
                  <a16:creationId xmlns:a16="http://schemas.microsoft.com/office/drawing/2014/main" id="{432405CD-F5F7-D206-64B8-8A4BA0B1BB12}"/>
                </a:ext>
              </a:extLst>
            </p:cNvPr>
            <p:cNvSpPr/>
            <p:nvPr/>
          </p:nvSpPr>
          <p:spPr>
            <a:xfrm>
              <a:off x="0" y="0"/>
              <a:ext cx="4969466" cy="2798228"/>
            </a:xfrm>
            <a:custGeom>
              <a:avLst/>
              <a:gdLst/>
              <a:ahLst/>
              <a:cxnLst/>
              <a:rect l="l" t="t" r="r" b="b"/>
              <a:pathLst>
                <a:path w="4969466" h="2798228">
                  <a:moveTo>
                    <a:pt x="6155" y="0"/>
                  </a:moveTo>
                  <a:lnTo>
                    <a:pt x="4963312" y="0"/>
                  </a:lnTo>
                  <a:cubicBezTo>
                    <a:pt x="4966711" y="0"/>
                    <a:pt x="4969466" y="2756"/>
                    <a:pt x="4969466" y="6155"/>
                  </a:cubicBezTo>
                  <a:lnTo>
                    <a:pt x="4969466" y="2792073"/>
                  </a:lnTo>
                  <a:cubicBezTo>
                    <a:pt x="4969466" y="2795472"/>
                    <a:pt x="4966711" y="2798228"/>
                    <a:pt x="4963312" y="2798228"/>
                  </a:cubicBezTo>
                  <a:lnTo>
                    <a:pt x="6155" y="2798228"/>
                  </a:lnTo>
                  <a:cubicBezTo>
                    <a:pt x="2756" y="2798228"/>
                    <a:pt x="0" y="2795472"/>
                    <a:pt x="0" y="2792073"/>
                  </a:cubicBezTo>
                  <a:lnTo>
                    <a:pt x="0" y="6155"/>
                  </a:lnTo>
                  <a:cubicBezTo>
                    <a:pt x="0" y="2756"/>
                    <a:pt x="2756" y="0"/>
                    <a:pt x="6155" y="0"/>
                  </a:cubicBezTo>
                  <a:close/>
                </a:path>
              </a:pathLst>
            </a:custGeom>
            <a:solidFill>
              <a:srgbClr val="FFFFFF">
                <a:alpha val="81961"/>
              </a:srgbClr>
            </a:solidFill>
          </p:spPr>
          <p:txBody>
            <a:bodyPr/>
            <a:lstStyle/>
            <a:p>
              <a:endParaRPr lang="de-AT"/>
            </a:p>
          </p:txBody>
        </p:sp>
        <p:sp>
          <p:nvSpPr>
            <p:cNvPr id="17" name="TextBox 6">
              <a:extLst>
                <a:ext uri="{FF2B5EF4-FFF2-40B4-BE49-F238E27FC236}">
                  <a16:creationId xmlns:a16="http://schemas.microsoft.com/office/drawing/2014/main" id="{5A8F16E5-36E6-1C0C-C937-A23CB77845D3}"/>
                </a:ext>
              </a:extLst>
            </p:cNvPr>
            <p:cNvSpPr txBox="1"/>
            <p:nvPr/>
          </p:nvSpPr>
          <p:spPr>
            <a:xfrm>
              <a:off x="0" y="-38100"/>
              <a:ext cx="4969467" cy="2836328"/>
            </a:xfrm>
            <a:prstGeom prst="rect">
              <a:avLst/>
            </a:prstGeom>
          </p:spPr>
          <p:txBody>
            <a:bodyPr lIns="50800" tIns="50800" rIns="50800" bIns="50800" rtlCol="0" anchor="ctr"/>
            <a:lstStyle/>
            <a:p>
              <a:pPr algn="ctr">
                <a:lnSpc>
                  <a:spcPts val="3359"/>
                </a:lnSpc>
              </a:pPr>
              <a:endParaRPr/>
            </a:p>
          </p:txBody>
        </p:sp>
      </p:grpSp>
      <p:sp>
        <p:nvSpPr>
          <p:cNvPr id="8" name="AutoShape 8"/>
          <p:cNvSpPr/>
          <p:nvPr/>
        </p:nvSpPr>
        <p:spPr>
          <a:xfrm>
            <a:off x="1038225" y="6749303"/>
            <a:ext cx="16230600" cy="0"/>
          </a:xfrm>
          <a:prstGeom prst="line">
            <a:avLst/>
          </a:prstGeom>
          <a:ln w="38100" cap="flat">
            <a:solidFill>
              <a:srgbClr val="BB0007"/>
            </a:solidFill>
            <a:prstDash val="solid"/>
            <a:headEnd type="none" w="sm" len="sm"/>
            <a:tailEnd type="none" w="sm" len="sm"/>
          </a:ln>
        </p:spPr>
        <p:txBody>
          <a:bodyPr/>
          <a:lstStyle/>
          <a:p>
            <a:endParaRPr lang="de-AT"/>
          </a:p>
        </p:txBody>
      </p:sp>
      <p:sp>
        <p:nvSpPr>
          <p:cNvPr id="9" name="Freeform 9"/>
          <p:cNvSpPr/>
          <p:nvPr/>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3"/>
            <a:stretch>
              <a:fillRect/>
            </a:stretch>
          </a:blipFill>
        </p:spPr>
        <p:txBody>
          <a:bodyPr/>
          <a:lstStyle/>
          <a:p>
            <a:endParaRPr lang="de-AT"/>
          </a:p>
        </p:txBody>
      </p:sp>
      <p:sp>
        <p:nvSpPr>
          <p:cNvPr id="13" name="TextBox 13"/>
          <p:cNvSpPr txBox="1"/>
          <p:nvPr/>
        </p:nvSpPr>
        <p:spPr>
          <a:xfrm>
            <a:off x="1057055" y="7124792"/>
            <a:ext cx="14363071" cy="769441"/>
          </a:xfrm>
          <a:prstGeom prst="rect">
            <a:avLst/>
          </a:prstGeom>
        </p:spPr>
        <p:txBody>
          <a:bodyPr lIns="0" tIns="0" rIns="0" bIns="0" rtlCol="0" anchor="t">
            <a:spAutoFit/>
          </a:bodyPr>
          <a:lstStyle/>
          <a:p>
            <a:pPr algn="l">
              <a:lnSpc>
                <a:spcPts val="6019"/>
              </a:lnSpc>
            </a:pPr>
            <a:r>
              <a:rPr lang="en-US" sz="4299" b="1" dirty="0">
                <a:solidFill>
                  <a:srgbClr val="000000"/>
                </a:solidFill>
                <a:latin typeface="Overpass Bold"/>
                <a:ea typeface="Overpass Bold"/>
                <a:cs typeface="Overpass Bold"/>
                <a:sym typeface="Overpass Bold"/>
              </a:rPr>
              <a:t>Sustainability in the Austrian Library Landscape</a:t>
            </a:r>
          </a:p>
        </p:txBody>
      </p:sp>
      <p:sp>
        <p:nvSpPr>
          <p:cNvPr id="14" name="TextBox 14"/>
          <p:cNvSpPr txBox="1"/>
          <p:nvPr/>
        </p:nvSpPr>
        <p:spPr>
          <a:xfrm>
            <a:off x="1038225" y="8178224"/>
            <a:ext cx="14381901" cy="615553"/>
          </a:xfrm>
          <a:prstGeom prst="rect">
            <a:avLst/>
          </a:prstGeom>
        </p:spPr>
        <p:txBody>
          <a:bodyPr lIns="0" tIns="0" rIns="0" bIns="0" rtlCol="0" anchor="t">
            <a:spAutoFit/>
          </a:bodyPr>
          <a:lstStyle/>
          <a:p>
            <a:pPr algn="l">
              <a:lnSpc>
                <a:spcPts val="4759"/>
              </a:lnSpc>
            </a:pPr>
            <a:r>
              <a:rPr lang="en-US" sz="3399" dirty="0">
                <a:solidFill>
                  <a:srgbClr val="000000"/>
                </a:solidFill>
                <a:latin typeface="Overpass"/>
                <a:ea typeface="Overpass"/>
                <a:cs typeface="Overpass"/>
                <a:sym typeface="Overpass"/>
              </a:rPr>
              <a:t>Ursula Liebmann – Austrian Library Association</a:t>
            </a:r>
          </a:p>
        </p:txBody>
      </p:sp>
      <p:pic>
        <p:nvPicPr>
          <p:cNvPr id="5" name="Grafik 4">
            <a:extLst>
              <a:ext uri="{FF2B5EF4-FFF2-40B4-BE49-F238E27FC236}">
                <a16:creationId xmlns:a16="http://schemas.microsoft.com/office/drawing/2014/main" id="{BF8405CD-9CF8-05FE-1BD9-CF30AAC2D3B4}"/>
              </a:ext>
            </a:extLst>
          </p:cNvPr>
          <p:cNvPicPr>
            <a:picLocks noChangeAspect="1"/>
          </p:cNvPicPr>
          <p:nvPr/>
        </p:nvPicPr>
        <p:blipFill>
          <a:blip r:embed="rId4"/>
          <a:stretch>
            <a:fillRect/>
          </a:stretch>
        </p:blipFill>
        <p:spPr>
          <a:xfrm>
            <a:off x="1536433" y="2641111"/>
            <a:ext cx="14755114" cy="332855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32509" y="-482182"/>
            <a:ext cx="19285527" cy="11261018"/>
            <a:chOff x="0" y="0"/>
            <a:chExt cx="2833290" cy="1593725"/>
          </a:xfrm>
        </p:grpSpPr>
        <p:sp>
          <p:nvSpPr>
            <p:cNvPr id="3" name="Freeform 3"/>
            <p:cNvSpPr/>
            <p:nvPr/>
          </p:nvSpPr>
          <p:spPr>
            <a:xfrm>
              <a:off x="0" y="0"/>
              <a:ext cx="2833290" cy="1593725"/>
            </a:xfrm>
            <a:custGeom>
              <a:avLst/>
              <a:gdLst/>
              <a:ahLst/>
              <a:cxnLst/>
              <a:rect l="l" t="t" r="r" b="b"/>
              <a:pathLst>
                <a:path w="2833290" h="1593725">
                  <a:moveTo>
                    <a:pt x="0" y="0"/>
                  </a:moveTo>
                  <a:lnTo>
                    <a:pt x="2833290" y="0"/>
                  </a:lnTo>
                  <a:lnTo>
                    <a:pt x="2833290" y="1593725"/>
                  </a:lnTo>
                  <a:lnTo>
                    <a:pt x="0" y="1593725"/>
                  </a:lnTo>
                  <a:close/>
                </a:path>
              </a:pathLst>
            </a:custGeom>
            <a:blipFill>
              <a:blip r:embed="rId2"/>
              <a:stretch>
                <a:fillRect t="-83576" b="-83576"/>
              </a:stretch>
            </a:blipFill>
          </p:spPr>
          <p:txBody>
            <a:bodyPr/>
            <a:lstStyle/>
            <a:p>
              <a:endParaRPr lang="de-AT"/>
            </a:p>
          </p:txBody>
        </p:sp>
      </p:grpSp>
      <p:grpSp>
        <p:nvGrpSpPr>
          <p:cNvPr id="4" name="Group 4"/>
          <p:cNvGrpSpPr/>
          <p:nvPr/>
        </p:nvGrpSpPr>
        <p:grpSpPr>
          <a:xfrm>
            <a:off x="-332509" y="-482182"/>
            <a:ext cx="19618036" cy="11984784"/>
            <a:chOff x="0" y="0"/>
            <a:chExt cx="4969467" cy="2798228"/>
          </a:xfrm>
        </p:grpSpPr>
        <p:sp>
          <p:nvSpPr>
            <p:cNvPr id="5" name="Freeform 5"/>
            <p:cNvSpPr/>
            <p:nvPr/>
          </p:nvSpPr>
          <p:spPr>
            <a:xfrm>
              <a:off x="0" y="0"/>
              <a:ext cx="4969466" cy="2798228"/>
            </a:xfrm>
            <a:custGeom>
              <a:avLst/>
              <a:gdLst/>
              <a:ahLst/>
              <a:cxnLst/>
              <a:rect l="l" t="t" r="r" b="b"/>
              <a:pathLst>
                <a:path w="4969466" h="2798228">
                  <a:moveTo>
                    <a:pt x="6155" y="0"/>
                  </a:moveTo>
                  <a:lnTo>
                    <a:pt x="4963312" y="0"/>
                  </a:lnTo>
                  <a:cubicBezTo>
                    <a:pt x="4966711" y="0"/>
                    <a:pt x="4969466" y="2756"/>
                    <a:pt x="4969466" y="6155"/>
                  </a:cubicBezTo>
                  <a:lnTo>
                    <a:pt x="4969466" y="2792073"/>
                  </a:lnTo>
                  <a:cubicBezTo>
                    <a:pt x="4969466" y="2795472"/>
                    <a:pt x="4966711" y="2798228"/>
                    <a:pt x="4963312" y="2798228"/>
                  </a:cubicBezTo>
                  <a:lnTo>
                    <a:pt x="6155" y="2798228"/>
                  </a:lnTo>
                  <a:cubicBezTo>
                    <a:pt x="2756" y="2798228"/>
                    <a:pt x="0" y="2795472"/>
                    <a:pt x="0" y="2792073"/>
                  </a:cubicBezTo>
                  <a:lnTo>
                    <a:pt x="0" y="6155"/>
                  </a:lnTo>
                  <a:cubicBezTo>
                    <a:pt x="0" y="2756"/>
                    <a:pt x="2756" y="0"/>
                    <a:pt x="6155" y="0"/>
                  </a:cubicBezTo>
                  <a:close/>
                </a:path>
              </a:pathLst>
            </a:custGeom>
            <a:solidFill>
              <a:srgbClr val="FFFFFF">
                <a:alpha val="81961"/>
              </a:srgbClr>
            </a:solidFill>
          </p:spPr>
          <p:txBody>
            <a:bodyPr/>
            <a:lstStyle/>
            <a:p>
              <a:endParaRPr lang="de-AT" dirty="0"/>
            </a:p>
          </p:txBody>
        </p:sp>
        <p:sp>
          <p:nvSpPr>
            <p:cNvPr id="6" name="TextBox 6"/>
            <p:cNvSpPr txBox="1"/>
            <p:nvPr/>
          </p:nvSpPr>
          <p:spPr>
            <a:xfrm>
              <a:off x="0" y="-38100"/>
              <a:ext cx="4969467" cy="2836328"/>
            </a:xfrm>
            <a:prstGeom prst="rect">
              <a:avLst/>
            </a:prstGeom>
          </p:spPr>
          <p:txBody>
            <a:bodyPr lIns="50800" tIns="50800" rIns="50800" bIns="50800" rtlCol="0" anchor="ctr"/>
            <a:lstStyle/>
            <a:p>
              <a:pPr algn="ctr">
                <a:lnSpc>
                  <a:spcPts val="3359"/>
                </a:lnSpc>
              </a:pPr>
              <a:endParaRPr/>
            </a:p>
          </p:txBody>
        </p:sp>
      </p:grpSp>
      <p:sp>
        <p:nvSpPr>
          <p:cNvPr id="7" name="TextBox 7"/>
          <p:cNvSpPr txBox="1"/>
          <p:nvPr/>
        </p:nvSpPr>
        <p:spPr>
          <a:xfrm>
            <a:off x="1846805" y="5531345"/>
            <a:ext cx="4681423" cy="1675409"/>
          </a:xfrm>
          <a:prstGeom prst="rect">
            <a:avLst/>
          </a:prstGeom>
        </p:spPr>
        <p:txBody>
          <a:bodyPr lIns="0" tIns="0" rIns="0" bIns="0" rtlCol="0" anchor="t">
            <a:spAutoFit/>
          </a:bodyPr>
          <a:lstStyle/>
          <a:p>
            <a:pPr algn="l">
              <a:lnSpc>
                <a:spcPts val="13701"/>
              </a:lnSpc>
            </a:pPr>
            <a:r>
              <a:rPr lang="en-US" sz="9786">
                <a:solidFill>
                  <a:srgbClr val="000000"/>
                </a:solidFill>
                <a:latin typeface="Overpass"/>
                <a:ea typeface="Overpass"/>
                <a:cs typeface="Overpass"/>
                <a:sym typeface="Overpass"/>
              </a:rPr>
              <a:t>Agenda</a:t>
            </a:r>
          </a:p>
        </p:txBody>
      </p:sp>
      <p:sp>
        <p:nvSpPr>
          <p:cNvPr id="9" name="TextBox 9"/>
          <p:cNvSpPr txBox="1"/>
          <p:nvPr/>
        </p:nvSpPr>
        <p:spPr>
          <a:xfrm>
            <a:off x="10449622" y="4688204"/>
            <a:ext cx="5330275" cy="487313"/>
          </a:xfrm>
          <a:prstGeom prst="rect">
            <a:avLst/>
          </a:prstGeom>
        </p:spPr>
        <p:txBody>
          <a:bodyPr lIns="0" tIns="0" rIns="0" bIns="0" rtlCol="0" anchor="t">
            <a:spAutoFit/>
          </a:bodyPr>
          <a:lstStyle/>
          <a:p>
            <a:pPr algn="l">
              <a:lnSpc>
                <a:spcPts val="3779"/>
              </a:lnSpc>
            </a:pPr>
            <a:r>
              <a:rPr lang="en-US" sz="2699" dirty="0">
                <a:solidFill>
                  <a:srgbClr val="000000"/>
                </a:solidFill>
                <a:latin typeface="Overpass"/>
                <a:ea typeface="Overpass"/>
                <a:cs typeface="Overpass"/>
                <a:sym typeface="Overpass"/>
              </a:rPr>
              <a:t>Austrian Library Landscape</a:t>
            </a:r>
          </a:p>
        </p:txBody>
      </p:sp>
      <p:sp>
        <p:nvSpPr>
          <p:cNvPr id="10" name="TextBox 10"/>
          <p:cNvSpPr txBox="1"/>
          <p:nvPr/>
        </p:nvSpPr>
        <p:spPr>
          <a:xfrm>
            <a:off x="10449622" y="5529583"/>
            <a:ext cx="5330275" cy="487313"/>
          </a:xfrm>
          <a:prstGeom prst="rect">
            <a:avLst/>
          </a:prstGeom>
        </p:spPr>
        <p:txBody>
          <a:bodyPr lIns="0" tIns="0" rIns="0" bIns="0" rtlCol="0" anchor="t">
            <a:spAutoFit/>
          </a:bodyPr>
          <a:lstStyle/>
          <a:p>
            <a:pPr algn="l">
              <a:lnSpc>
                <a:spcPts val="3779"/>
              </a:lnSpc>
            </a:pPr>
            <a:r>
              <a:rPr lang="en-US" sz="2699" dirty="0">
                <a:solidFill>
                  <a:srgbClr val="000000"/>
                </a:solidFill>
                <a:latin typeface="Overpass"/>
                <a:ea typeface="Overpass"/>
                <a:cs typeface="Overpass"/>
                <a:sym typeface="Overpass"/>
              </a:rPr>
              <a:t>BVÖ (ALA) – Offers &amp; Support</a:t>
            </a:r>
          </a:p>
        </p:txBody>
      </p:sp>
      <p:sp>
        <p:nvSpPr>
          <p:cNvPr id="12" name="TextBox 12"/>
          <p:cNvSpPr txBox="1"/>
          <p:nvPr/>
        </p:nvSpPr>
        <p:spPr>
          <a:xfrm>
            <a:off x="10449622" y="6412377"/>
            <a:ext cx="5330275" cy="487313"/>
          </a:xfrm>
          <a:prstGeom prst="rect">
            <a:avLst/>
          </a:prstGeom>
        </p:spPr>
        <p:txBody>
          <a:bodyPr lIns="0" tIns="0" rIns="0" bIns="0" rtlCol="0" anchor="t">
            <a:spAutoFit/>
          </a:bodyPr>
          <a:lstStyle/>
          <a:p>
            <a:pPr algn="l">
              <a:lnSpc>
                <a:spcPts val="3779"/>
              </a:lnSpc>
            </a:pPr>
            <a:r>
              <a:rPr lang="en-US" sz="2699" dirty="0">
                <a:solidFill>
                  <a:srgbClr val="000000"/>
                </a:solidFill>
                <a:latin typeface="Overpass"/>
                <a:ea typeface="Overpass"/>
                <a:cs typeface="Overpass"/>
                <a:sym typeface="Overpass"/>
              </a:rPr>
              <a:t>Sustainability in Austrian Libraries</a:t>
            </a:r>
          </a:p>
        </p:txBody>
      </p:sp>
      <p:sp>
        <p:nvSpPr>
          <p:cNvPr id="13" name="TextBox 13"/>
          <p:cNvSpPr txBox="1"/>
          <p:nvPr/>
        </p:nvSpPr>
        <p:spPr>
          <a:xfrm>
            <a:off x="10449622" y="8172595"/>
            <a:ext cx="5330275" cy="487313"/>
          </a:xfrm>
          <a:prstGeom prst="rect">
            <a:avLst/>
          </a:prstGeom>
        </p:spPr>
        <p:txBody>
          <a:bodyPr lIns="0" tIns="0" rIns="0" bIns="0" rtlCol="0" anchor="t">
            <a:spAutoFit/>
          </a:bodyPr>
          <a:lstStyle/>
          <a:p>
            <a:pPr algn="l">
              <a:lnSpc>
                <a:spcPts val="3779"/>
              </a:lnSpc>
            </a:pPr>
            <a:r>
              <a:rPr lang="en-US" sz="2699" dirty="0">
                <a:solidFill>
                  <a:srgbClr val="000000"/>
                </a:solidFill>
                <a:latin typeface="Overpass"/>
                <a:ea typeface="Overpass"/>
                <a:cs typeface="Overpass"/>
                <a:sym typeface="Overpass"/>
              </a:rPr>
              <a:t>Perspectives</a:t>
            </a:r>
          </a:p>
        </p:txBody>
      </p:sp>
      <p:sp>
        <p:nvSpPr>
          <p:cNvPr id="14" name="Freeform 14"/>
          <p:cNvSpPr/>
          <p:nvPr/>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3"/>
            <a:stretch>
              <a:fillRect/>
            </a:stretch>
          </a:blipFill>
        </p:spPr>
        <p:txBody>
          <a:bodyPr/>
          <a:lstStyle/>
          <a:p>
            <a:endParaRPr lang="de-AT"/>
          </a:p>
        </p:txBody>
      </p:sp>
      <p:sp>
        <p:nvSpPr>
          <p:cNvPr id="15" name="AutoShape 15"/>
          <p:cNvSpPr/>
          <p:nvPr/>
        </p:nvSpPr>
        <p:spPr>
          <a:xfrm>
            <a:off x="7072216" y="1028700"/>
            <a:ext cx="0" cy="8229600"/>
          </a:xfrm>
          <a:prstGeom prst="line">
            <a:avLst/>
          </a:prstGeom>
          <a:ln w="38100" cap="flat">
            <a:solidFill>
              <a:srgbClr val="BB0007"/>
            </a:solidFill>
            <a:prstDash val="solid"/>
            <a:headEnd type="none" w="sm" len="sm"/>
            <a:tailEnd type="none" w="sm" len="sm"/>
          </a:ln>
        </p:spPr>
        <p:txBody>
          <a:bodyPr/>
          <a:lstStyle/>
          <a:p>
            <a:endParaRPr lang="de-AT"/>
          </a:p>
        </p:txBody>
      </p:sp>
      <p:sp>
        <p:nvSpPr>
          <p:cNvPr id="16" name="TextBox 12">
            <a:extLst>
              <a:ext uri="{FF2B5EF4-FFF2-40B4-BE49-F238E27FC236}">
                <a16:creationId xmlns:a16="http://schemas.microsoft.com/office/drawing/2014/main" id="{F39804E3-CEEB-17F1-5B0A-C2F02E202342}"/>
              </a:ext>
            </a:extLst>
          </p:cNvPr>
          <p:cNvSpPr txBox="1"/>
          <p:nvPr/>
        </p:nvSpPr>
        <p:spPr>
          <a:xfrm>
            <a:off x="10479190" y="7289801"/>
            <a:ext cx="5330275" cy="487313"/>
          </a:xfrm>
          <a:prstGeom prst="rect">
            <a:avLst/>
          </a:prstGeom>
        </p:spPr>
        <p:txBody>
          <a:bodyPr lIns="0" tIns="0" rIns="0" bIns="0" rtlCol="0" anchor="t">
            <a:spAutoFit/>
          </a:bodyPr>
          <a:lstStyle/>
          <a:p>
            <a:pPr algn="l">
              <a:lnSpc>
                <a:spcPts val="3779"/>
              </a:lnSpc>
            </a:pPr>
            <a:r>
              <a:rPr lang="en-US" sz="2699" dirty="0">
                <a:solidFill>
                  <a:srgbClr val="000000"/>
                </a:solidFill>
                <a:latin typeface="Overpass"/>
                <a:ea typeface="Overpass"/>
                <a:cs typeface="Overpass"/>
                <a:sym typeface="Overpass"/>
              </a:rPr>
              <a:t>Examples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41000" y="1664183"/>
            <a:ext cx="15406001" cy="947891"/>
            <a:chOff x="0" y="0"/>
            <a:chExt cx="4057547" cy="249650"/>
          </a:xfrm>
        </p:grpSpPr>
        <p:sp>
          <p:nvSpPr>
            <p:cNvPr id="3" name="Freeform 3"/>
            <p:cNvSpPr/>
            <p:nvPr/>
          </p:nvSpPr>
          <p:spPr>
            <a:xfrm>
              <a:off x="0" y="0"/>
              <a:ext cx="4057547" cy="249650"/>
            </a:xfrm>
            <a:custGeom>
              <a:avLst/>
              <a:gdLst/>
              <a:ahLst/>
              <a:cxnLst/>
              <a:rect l="l" t="t" r="r" b="b"/>
              <a:pathLst>
                <a:path w="4057547" h="249650">
                  <a:moveTo>
                    <a:pt x="7538" y="0"/>
                  </a:moveTo>
                  <a:lnTo>
                    <a:pt x="4050009" y="0"/>
                  </a:lnTo>
                  <a:cubicBezTo>
                    <a:pt x="4052008" y="0"/>
                    <a:pt x="4053926" y="794"/>
                    <a:pt x="4055340" y="2208"/>
                  </a:cubicBezTo>
                  <a:cubicBezTo>
                    <a:pt x="4056753" y="3621"/>
                    <a:pt x="4057547" y="5539"/>
                    <a:pt x="4057547" y="7538"/>
                  </a:cubicBezTo>
                  <a:lnTo>
                    <a:pt x="4057547" y="242112"/>
                  </a:lnTo>
                  <a:cubicBezTo>
                    <a:pt x="4057547" y="244112"/>
                    <a:pt x="4056753" y="246029"/>
                    <a:pt x="4055340" y="247442"/>
                  </a:cubicBezTo>
                  <a:cubicBezTo>
                    <a:pt x="4053926" y="248856"/>
                    <a:pt x="4052008" y="249650"/>
                    <a:pt x="4050009" y="249650"/>
                  </a:cubicBezTo>
                  <a:lnTo>
                    <a:pt x="7538" y="249650"/>
                  </a:lnTo>
                  <a:cubicBezTo>
                    <a:pt x="5539" y="249650"/>
                    <a:pt x="3621" y="248856"/>
                    <a:pt x="2208" y="247442"/>
                  </a:cubicBezTo>
                  <a:cubicBezTo>
                    <a:pt x="794" y="246029"/>
                    <a:pt x="0" y="244112"/>
                    <a:pt x="0" y="242112"/>
                  </a:cubicBezTo>
                  <a:lnTo>
                    <a:pt x="0" y="7538"/>
                  </a:lnTo>
                  <a:cubicBezTo>
                    <a:pt x="0" y="5539"/>
                    <a:pt x="794" y="3621"/>
                    <a:pt x="2208" y="2208"/>
                  </a:cubicBezTo>
                  <a:cubicBezTo>
                    <a:pt x="3621" y="794"/>
                    <a:pt x="5539" y="0"/>
                    <a:pt x="7538" y="0"/>
                  </a:cubicBezTo>
                  <a:close/>
                </a:path>
              </a:pathLst>
            </a:custGeom>
            <a:solidFill>
              <a:srgbClr val="BB0007"/>
            </a:solidFill>
          </p:spPr>
          <p:txBody>
            <a:bodyPr/>
            <a:lstStyle/>
            <a:p>
              <a:endParaRPr lang="de-AT"/>
            </a:p>
          </p:txBody>
        </p:sp>
        <p:sp>
          <p:nvSpPr>
            <p:cNvPr id="4" name="TextBox 4"/>
            <p:cNvSpPr txBox="1"/>
            <p:nvPr/>
          </p:nvSpPr>
          <p:spPr>
            <a:xfrm>
              <a:off x="0" y="-38100"/>
              <a:ext cx="4057547" cy="287750"/>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441000" y="1653086"/>
            <a:ext cx="15406001" cy="1013098"/>
          </a:xfrm>
          <a:prstGeom prst="rect">
            <a:avLst/>
          </a:prstGeom>
        </p:spPr>
        <p:txBody>
          <a:bodyPr lIns="0" tIns="0" rIns="0" bIns="0" rtlCol="0" anchor="t">
            <a:spAutoFit/>
          </a:bodyPr>
          <a:lstStyle/>
          <a:p>
            <a:pPr algn="ctr">
              <a:lnSpc>
                <a:spcPts val="7879"/>
              </a:lnSpc>
            </a:pPr>
            <a:r>
              <a:rPr lang="en-US" sz="5628" dirty="0">
                <a:solidFill>
                  <a:srgbClr val="FFFFFF"/>
                </a:solidFill>
                <a:latin typeface="Overpass"/>
                <a:ea typeface="Overpass"/>
                <a:cs typeface="Overpass"/>
                <a:sym typeface="Overpass"/>
              </a:rPr>
              <a:t>Austrian Library Landscape</a:t>
            </a:r>
          </a:p>
        </p:txBody>
      </p:sp>
      <p:sp>
        <p:nvSpPr>
          <p:cNvPr id="6" name="TextBox 6"/>
          <p:cNvSpPr txBox="1"/>
          <p:nvPr/>
        </p:nvSpPr>
        <p:spPr>
          <a:xfrm>
            <a:off x="1440999" y="3210103"/>
            <a:ext cx="4930304" cy="436017"/>
          </a:xfrm>
          <a:prstGeom prst="rect">
            <a:avLst/>
          </a:prstGeom>
        </p:spPr>
        <p:txBody>
          <a:bodyPr wrap="square" lIns="0" tIns="0" rIns="0" bIns="0" rtlCol="0" anchor="t">
            <a:spAutoFit/>
          </a:bodyPr>
          <a:lstStyle/>
          <a:p>
            <a:pPr algn="l">
              <a:lnSpc>
                <a:spcPts val="3359"/>
              </a:lnSpc>
            </a:pPr>
            <a:r>
              <a:rPr lang="en-US" sz="2400" b="1" dirty="0">
                <a:solidFill>
                  <a:srgbClr val="000000"/>
                </a:solidFill>
                <a:latin typeface="Overpass Bold"/>
                <a:ea typeface="Overpass Bold"/>
                <a:cs typeface="Overpass Bold"/>
                <a:sym typeface="Overpass Bold"/>
              </a:rPr>
              <a:t>Facts &amp; Figures</a:t>
            </a:r>
          </a:p>
        </p:txBody>
      </p:sp>
      <p:sp>
        <p:nvSpPr>
          <p:cNvPr id="7" name="TextBox 7"/>
          <p:cNvSpPr txBox="1"/>
          <p:nvPr/>
        </p:nvSpPr>
        <p:spPr>
          <a:xfrm>
            <a:off x="1449184" y="3818520"/>
            <a:ext cx="6151397" cy="6473567"/>
          </a:xfrm>
          <a:prstGeom prst="rect">
            <a:avLst/>
          </a:prstGeom>
        </p:spPr>
        <p:txBody>
          <a:bodyPr wrap="square" lIns="0" tIns="0" rIns="0" bIns="0" rtlCol="0" anchor="t">
            <a:spAutoFit/>
          </a:bodyPr>
          <a:lstStyle/>
          <a:p>
            <a:pPr marL="342900" indent="-342900" algn="l">
              <a:lnSpc>
                <a:spcPts val="3359"/>
              </a:lnSpc>
              <a:buFont typeface="Arial" panose="020B0604020202020204" pitchFamily="34" charset="0"/>
              <a:buChar char="•"/>
            </a:pPr>
            <a:r>
              <a:rPr lang="en-US" sz="2400" dirty="0">
                <a:solidFill>
                  <a:srgbClr val="000000"/>
                </a:solidFill>
                <a:latin typeface="Overpass"/>
                <a:ea typeface="Overpass"/>
                <a:cs typeface="Overpass"/>
                <a:sym typeface="Overpass"/>
              </a:rPr>
              <a:t>9,2 </a:t>
            </a:r>
            <a:r>
              <a:rPr lang="en-US" sz="2400" dirty="0" err="1">
                <a:solidFill>
                  <a:srgbClr val="000000"/>
                </a:solidFill>
                <a:latin typeface="Overpass"/>
                <a:ea typeface="Overpass"/>
                <a:cs typeface="Overpass"/>
                <a:sym typeface="Overpass"/>
              </a:rPr>
              <a:t>mio</a:t>
            </a:r>
            <a:r>
              <a:rPr lang="en-US" sz="2400" dirty="0">
                <a:solidFill>
                  <a:srgbClr val="000000"/>
                </a:solidFill>
                <a:latin typeface="Overpass"/>
                <a:ea typeface="Overpass"/>
                <a:cs typeface="Overpass"/>
                <a:sym typeface="Overpass"/>
              </a:rPr>
              <a:t> residents</a:t>
            </a:r>
          </a:p>
          <a:p>
            <a:pPr marL="342900" indent="-342900" algn="l">
              <a:lnSpc>
                <a:spcPts val="3359"/>
              </a:lnSpc>
              <a:buFont typeface="Arial" panose="020B0604020202020204" pitchFamily="34" charset="0"/>
              <a:buChar char="•"/>
            </a:pPr>
            <a:r>
              <a:rPr lang="en-US" sz="2400" dirty="0">
                <a:solidFill>
                  <a:srgbClr val="000000"/>
                </a:solidFill>
                <a:latin typeface="Overpass"/>
                <a:ea typeface="Overpass"/>
                <a:cs typeface="Overpass"/>
                <a:sym typeface="Overpass"/>
              </a:rPr>
              <a:t>1.340 public libraries</a:t>
            </a:r>
          </a:p>
          <a:p>
            <a:pPr marL="342900" indent="-342900" algn="l">
              <a:lnSpc>
                <a:spcPts val="3359"/>
              </a:lnSpc>
              <a:buFont typeface="Arial" panose="020B0604020202020204" pitchFamily="34" charset="0"/>
              <a:buChar char="•"/>
            </a:pPr>
            <a:r>
              <a:rPr lang="en-US" sz="2400" dirty="0">
                <a:solidFill>
                  <a:srgbClr val="000000"/>
                </a:solidFill>
                <a:latin typeface="Overpass"/>
                <a:ea typeface="Overpass"/>
                <a:cs typeface="Overpass"/>
                <a:sym typeface="Overpass"/>
              </a:rPr>
              <a:t>11.300 librarians</a:t>
            </a:r>
          </a:p>
          <a:p>
            <a:pPr marL="342900" indent="-342900" algn="l">
              <a:lnSpc>
                <a:spcPts val="3359"/>
              </a:lnSpc>
              <a:buFont typeface="Arial" panose="020B0604020202020204" pitchFamily="34" charset="0"/>
              <a:buChar char="•"/>
            </a:pPr>
            <a:r>
              <a:rPr lang="en-US" sz="2400" dirty="0">
                <a:solidFill>
                  <a:srgbClr val="000000"/>
                </a:solidFill>
                <a:latin typeface="Overpass"/>
                <a:ea typeface="Overpass"/>
                <a:cs typeface="Overpass"/>
                <a:sym typeface="Overpass"/>
              </a:rPr>
              <a:t>84% volunteers (10.000)</a:t>
            </a:r>
          </a:p>
          <a:p>
            <a:pPr marL="342900" indent="-342900" algn="l">
              <a:lnSpc>
                <a:spcPts val="3359"/>
              </a:lnSpc>
              <a:buFont typeface="Arial" panose="020B0604020202020204" pitchFamily="34" charset="0"/>
              <a:buChar char="•"/>
            </a:pPr>
            <a:r>
              <a:rPr lang="en-US" sz="2400" dirty="0">
                <a:solidFill>
                  <a:srgbClr val="000000"/>
                </a:solidFill>
                <a:latin typeface="Overpass"/>
                <a:ea typeface="Overpass"/>
                <a:cs typeface="Overpass"/>
                <a:sym typeface="Overpass"/>
              </a:rPr>
              <a:t>700 community based</a:t>
            </a:r>
          </a:p>
          <a:p>
            <a:pPr marL="342900" indent="-342900" algn="l">
              <a:lnSpc>
                <a:spcPts val="3359"/>
              </a:lnSpc>
              <a:buFont typeface="Arial" panose="020B0604020202020204" pitchFamily="34" charset="0"/>
              <a:buChar char="•"/>
            </a:pPr>
            <a:r>
              <a:rPr lang="en-US" sz="2400" dirty="0">
                <a:solidFill>
                  <a:srgbClr val="000000"/>
                </a:solidFill>
                <a:latin typeface="Overpass"/>
                <a:ea typeface="Overpass"/>
                <a:cs typeface="Overpass"/>
                <a:sym typeface="Overpass"/>
              </a:rPr>
              <a:t>200 church based</a:t>
            </a:r>
          </a:p>
          <a:p>
            <a:pPr marL="342900" indent="-342900" algn="l">
              <a:lnSpc>
                <a:spcPts val="3359"/>
              </a:lnSpc>
              <a:buFont typeface="Arial" panose="020B0604020202020204" pitchFamily="34" charset="0"/>
              <a:buChar char="•"/>
            </a:pPr>
            <a:r>
              <a:rPr lang="en-US" sz="2400" dirty="0">
                <a:solidFill>
                  <a:srgbClr val="000000"/>
                </a:solidFill>
                <a:latin typeface="Overpass"/>
                <a:ea typeface="Overpass"/>
                <a:cs typeface="Overpass"/>
                <a:sym typeface="Overpass"/>
              </a:rPr>
              <a:t>340 cooperative</a:t>
            </a:r>
          </a:p>
          <a:p>
            <a:pPr marL="342900" indent="-342900" algn="l">
              <a:lnSpc>
                <a:spcPts val="3359"/>
              </a:lnSpc>
              <a:buFont typeface="Arial" panose="020B0604020202020204" pitchFamily="34" charset="0"/>
              <a:buChar char="•"/>
            </a:pPr>
            <a:r>
              <a:rPr lang="en-US" sz="2400" dirty="0">
                <a:solidFill>
                  <a:srgbClr val="000000"/>
                </a:solidFill>
                <a:latin typeface="Overpass"/>
                <a:ea typeface="Overpass"/>
                <a:cs typeface="Overpass"/>
                <a:sym typeface="Overpass"/>
              </a:rPr>
              <a:t>92,2 Mio. total expenses</a:t>
            </a:r>
          </a:p>
          <a:p>
            <a:pPr marL="342900" indent="-342900" algn="l">
              <a:lnSpc>
                <a:spcPts val="3359"/>
              </a:lnSpc>
              <a:buFont typeface="Arial" panose="020B0604020202020204" pitchFamily="34" charset="0"/>
              <a:buChar char="•"/>
            </a:pPr>
            <a:r>
              <a:rPr lang="en-US" sz="2400" dirty="0">
                <a:solidFill>
                  <a:srgbClr val="000000"/>
                </a:solidFill>
                <a:latin typeface="Overpass"/>
                <a:ea typeface="Overpass"/>
                <a:cs typeface="Overpass"/>
                <a:sym typeface="Overpass"/>
              </a:rPr>
              <a:t>9 states </a:t>
            </a:r>
            <a:r>
              <a:rPr lang="en-US" sz="2400" dirty="0">
                <a:solidFill>
                  <a:srgbClr val="000000"/>
                </a:solidFill>
                <a:latin typeface="Overpass"/>
                <a:ea typeface="Overpass"/>
                <a:cs typeface="Overpass"/>
                <a:sym typeface="Wingdings" panose="05000000000000000000" pitchFamily="2" charset="2"/>
              </a:rPr>
              <a:t></a:t>
            </a:r>
            <a:r>
              <a:rPr lang="en-US" sz="2400" dirty="0">
                <a:solidFill>
                  <a:srgbClr val="000000"/>
                </a:solidFill>
                <a:latin typeface="Overpass"/>
                <a:ea typeface="Overpass"/>
                <a:cs typeface="Overpass"/>
                <a:sym typeface="Overpass"/>
              </a:rPr>
              <a:t> </a:t>
            </a:r>
            <a:br>
              <a:rPr lang="en-US" sz="2400" dirty="0">
                <a:solidFill>
                  <a:srgbClr val="000000"/>
                </a:solidFill>
                <a:latin typeface="Overpass"/>
                <a:ea typeface="Overpass"/>
                <a:cs typeface="Overpass"/>
                <a:sym typeface="Overpass"/>
              </a:rPr>
            </a:br>
            <a:r>
              <a:rPr lang="en-US" sz="2400" dirty="0">
                <a:solidFill>
                  <a:srgbClr val="000000"/>
                </a:solidFill>
                <a:latin typeface="Overpass"/>
                <a:ea typeface="Overpass"/>
                <a:cs typeface="Overpass"/>
                <a:sym typeface="Overpass"/>
              </a:rPr>
              <a:t>9 different infrastructures </a:t>
            </a:r>
          </a:p>
          <a:p>
            <a:pPr marL="342900" indent="-342900">
              <a:lnSpc>
                <a:spcPts val="3359"/>
              </a:lnSpc>
              <a:buFont typeface="Arial" panose="020B0604020202020204" pitchFamily="34" charset="0"/>
              <a:buChar char="•"/>
            </a:pPr>
            <a:r>
              <a:rPr lang="en-US" sz="2400" dirty="0">
                <a:solidFill>
                  <a:srgbClr val="000000"/>
                </a:solidFill>
                <a:latin typeface="Overpass"/>
                <a:ea typeface="Overpass"/>
                <a:cs typeface="Overpass"/>
                <a:sym typeface="Overpass"/>
              </a:rPr>
              <a:t>No library act</a:t>
            </a:r>
          </a:p>
          <a:p>
            <a:pPr marL="342900" indent="-342900" algn="l">
              <a:lnSpc>
                <a:spcPts val="3359"/>
              </a:lnSpc>
              <a:buFont typeface="Arial" panose="020B0604020202020204" pitchFamily="34" charset="0"/>
              <a:buChar char="•"/>
            </a:pPr>
            <a:r>
              <a:rPr lang="en-US" sz="2400" dirty="0">
                <a:solidFill>
                  <a:srgbClr val="000000"/>
                </a:solidFill>
                <a:latin typeface="Overpass"/>
                <a:ea typeface="Overpass"/>
                <a:cs typeface="Overpass"/>
                <a:sym typeface="Overpass"/>
              </a:rPr>
              <a:t>Austrian Library Development Plan</a:t>
            </a:r>
          </a:p>
          <a:p>
            <a:pPr algn="l">
              <a:lnSpc>
                <a:spcPts val="3359"/>
              </a:lnSpc>
            </a:pPr>
            <a:endParaRPr lang="en-US" sz="2400" dirty="0">
              <a:solidFill>
                <a:srgbClr val="000000"/>
              </a:solidFill>
              <a:latin typeface="Overpass"/>
              <a:ea typeface="Overpass"/>
              <a:cs typeface="Overpass"/>
              <a:sym typeface="Overpass"/>
            </a:endParaRPr>
          </a:p>
          <a:p>
            <a:r>
              <a:rPr lang="de-AT" sz="2400" dirty="0">
                <a:hlinkClick r:id="rId2"/>
              </a:rPr>
              <a:t>Austria - IFLA - Library </a:t>
            </a:r>
            <a:r>
              <a:rPr lang="de-AT" sz="2400" dirty="0" err="1">
                <a:hlinkClick r:id="rId2"/>
              </a:rPr>
              <a:t>Map</a:t>
            </a:r>
            <a:r>
              <a:rPr lang="de-AT" sz="2400" dirty="0">
                <a:hlinkClick r:id="rId2"/>
              </a:rPr>
              <a:t> of the World</a:t>
            </a:r>
            <a:endParaRPr lang="en-US" sz="2400" dirty="0">
              <a:solidFill>
                <a:srgbClr val="000000"/>
              </a:solidFill>
              <a:latin typeface="Overpass"/>
              <a:ea typeface="Overpass"/>
              <a:cs typeface="Overpass"/>
              <a:sym typeface="Overpass"/>
            </a:endParaRPr>
          </a:p>
          <a:p>
            <a:pPr algn="l">
              <a:lnSpc>
                <a:spcPts val="3359"/>
              </a:lnSpc>
            </a:pPr>
            <a:endParaRPr lang="en-US" sz="2400" dirty="0">
              <a:solidFill>
                <a:srgbClr val="000000"/>
              </a:solidFill>
              <a:latin typeface="Overpass"/>
              <a:ea typeface="Overpass"/>
              <a:cs typeface="Overpass"/>
              <a:sym typeface="Overpass"/>
            </a:endParaRPr>
          </a:p>
        </p:txBody>
      </p:sp>
      <p:sp>
        <p:nvSpPr>
          <p:cNvPr id="12" name="Freeform 12"/>
          <p:cNvSpPr/>
          <p:nvPr/>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3"/>
            <a:stretch>
              <a:fillRect/>
            </a:stretch>
          </a:blipFill>
        </p:spPr>
        <p:txBody>
          <a:bodyPr/>
          <a:lstStyle/>
          <a:p>
            <a:endParaRPr lang="de-AT"/>
          </a:p>
        </p:txBody>
      </p:sp>
      <p:pic>
        <p:nvPicPr>
          <p:cNvPr id="14" name="Grafik 13">
            <a:extLst>
              <a:ext uri="{FF2B5EF4-FFF2-40B4-BE49-F238E27FC236}">
                <a16:creationId xmlns:a16="http://schemas.microsoft.com/office/drawing/2014/main" id="{4301B841-14F8-9AAF-07CF-9D530DC9C0EF}"/>
              </a:ext>
            </a:extLst>
          </p:cNvPr>
          <p:cNvPicPr>
            <a:picLocks noChangeAspect="1"/>
          </p:cNvPicPr>
          <p:nvPr/>
        </p:nvPicPr>
        <p:blipFill>
          <a:blip r:embed="rId4"/>
          <a:stretch>
            <a:fillRect/>
          </a:stretch>
        </p:blipFill>
        <p:spPr>
          <a:xfrm>
            <a:off x="8256292" y="2890683"/>
            <a:ext cx="6650036" cy="67818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5596593" cy="10287000"/>
          </a:xfrm>
          <a:custGeom>
            <a:avLst/>
            <a:gdLst/>
            <a:ahLst/>
            <a:cxnLst/>
            <a:rect l="l" t="t" r="r" b="b"/>
            <a:pathLst>
              <a:path w="5596593" h="10287000">
                <a:moveTo>
                  <a:pt x="0" y="0"/>
                </a:moveTo>
                <a:lnTo>
                  <a:pt x="5596593" y="0"/>
                </a:lnTo>
                <a:lnTo>
                  <a:pt x="5596593" y="10287000"/>
                </a:lnTo>
                <a:lnTo>
                  <a:pt x="0" y="10287000"/>
                </a:lnTo>
                <a:lnTo>
                  <a:pt x="0" y="0"/>
                </a:lnTo>
                <a:close/>
              </a:path>
            </a:pathLst>
          </a:custGeom>
          <a:blipFill>
            <a:blip r:embed="rId2"/>
            <a:stretch>
              <a:fillRect l="-11158" r="-11158"/>
            </a:stretch>
          </a:blipFill>
        </p:spPr>
        <p:txBody>
          <a:bodyPr/>
          <a:lstStyle/>
          <a:p>
            <a:endParaRPr lang="de-AT"/>
          </a:p>
        </p:txBody>
      </p:sp>
      <p:grpSp>
        <p:nvGrpSpPr>
          <p:cNvPr id="3" name="Group 3"/>
          <p:cNvGrpSpPr/>
          <p:nvPr/>
        </p:nvGrpSpPr>
        <p:grpSpPr>
          <a:xfrm>
            <a:off x="5403190" y="0"/>
            <a:ext cx="322859" cy="10287000"/>
            <a:chOff x="0" y="0"/>
            <a:chExt cx="85033" cy="2709333"/>
          </a:xfrm>
        </p:grpSpPr>
        <p:sp>
          <p:nvSpPr>
            <p:cNvPr id="4" name="Freeform 4"/>
            <p:cNvSpPr/>
            <p:nvPr/>
          </p:nvSpPr>
          <p:spPr>
            <a:xfrm>
              <a:off x="0" y="0"/>
              <a:ext cx="85033" cy="2709333"/>
            </a:xfrm>
            <a:custGeom>
              <a:avLst/>
              <a:gdLst/>
              <a:ahLst/>
              <a:cxnLst/>
              <a:rect l="l" t="t" r="r" b="b"/>
              <a:pathLst>
                <a:path w="85033" h="2709333">
                  <a:moveTo>
                    <a:pt x="0" y="0"/>
                  </a:moveTo>
                  <a:lnTo>
                    <a:pt x="85033" y="0"/>
                  </a:lnTo>
                  <a:lnTo>
                    <a:pt x="85033" y="2709333"/>
                  </a:lnTo>
                  <a:lnTo>
                    <a:pt x="0" y="2709333"/>
                  </a:lnTo>
                  <a:close/>
                </a:path>
              </a:pathLst>
            </a:custGeom>
            <a:solidFill>
              <a:srgbClr val="BB0007"/>
            </a:solidFill>
          </p:spPr>
          <p:txBody>
            <a:bodyPr/>
            <a:lstStyle/>
            <a:p>
              <a:endParaRPr lang="de-AT"/>
            </a:p>
          </p:txBody>
        </p:sp>
        <p:sp>
          <p:nvSpPr>
            <p:cNvPr id="5" name="TextBox 5"/>
            <p:cNvSpPr txBox="1"/>
            <p:nvPr/>
          </p:nvSpPr>
          <p:spPr>
            <a:xfrm>
              <a:off x="0" y="-38100"/>
              <a:ext cx="85033" cy="2747433"/>
            </a:xfrm>
            <a:prstGeom prst="rect">
              <a:avLst/>
            </a:prstGeom>
          </p:spPr>
          <p:txBody>
            <a:bodyPr lIns="50800" tIns="50800" rIns="50800" bIns="50800" rtlCol="0" anchor="ctr"/>
            <a:lstStyle/>
            <a:p>
              <a:pPr algn="ctr">
                <a:lnSpc>
                  <a:spcPts val="3359"/>
                </a:lnSpc>
              </a:pPr>
              <a:endParaRPr/>
            </a:p>
          </p:txBody>
        </p:sp>
      </p:grpSp>
      <p:sp>
        <p:nvSpPr>
          <p:cNvPr id="6" name="TextBox 6"/>
          <p:cNvSpPr txBox="1"/>
          <p:nvPr/>
        </p:nvSpPr>
        <p:spPr>
          <a:xfrm>
            <a:off x="6399593" y="1729252"/>
            <a:ext cx="10892003" cy="1013098"/>
          </a:xfrm>
          <a:prstGeom prst="rect">
            <a:avLst/>
          </a:prstGeom>
        </p:spPr>
        <p:txBody>
          <a:bodyPr lIns="0" tIns="0" rIns="0" bIns="0" rtlCol="0" anchor="t">
            <a:spAutoFit/>
          </a:bodyPr>
          <a:lstStyle/>
          <a:p>
            <a:pPr algn="l">
              <a:lnSpc>
                <a:spcPts val="7879"/>
              </a:lnSpc>
            </a:pPr>
            <a:r>
              <a:rPr lang="en-US" sz="5628" dirty="0">
                <a:solidFill>
                  <a:srgbClr val="000000"/>
                </a:solidFill>
                <a:latin typeface="Overpass"/>
                <a:ea typeface="Overpass"/>
                <a:cs typeface="Overpass"/>
                <a:sym typeface="Overpass"/>
              </a:rPr>
              <a:t>BVÖ (ALA) – Offers &amp; Support</a:t>
            </a:r>
          </a:p>
        </p:txBody>
      </p:sp>
      <p:grpSp>
        <p:nvGrpSpPr>
          <p:cNvPr id="7" name="Group 7"/>
          <p:cNvGrpSpPr/>
          <p:nvPr/>
        </p:nvGrpSpPr>
        <p:grpSpPr>
          <a:xfrm>
            <a:off x="17965141" y="0"/>
            <a:ext cx="322859" cy="10287000"/>
            <a:chOff x="0" y="0"/>
            <a:chExt cx="85033" cy="2709333"/>
          </a:xfrm>
        </p:grpSpPr>
        <p:sp>
          <p:nvSpPr>
            <p:cNvPr id="8" name="Freeform 8"/>
            <p:cNvSpPr/>
            <p:nvPr/>
          </p:nvSpPr>
          <p:spPr>
            <a:xfrm>
              <a:off x="0" y="0"/>
              <a:ext cx="85033" cy="2709333"/>
            </a:xfrm>
            <a:custGeom>
              <a:avLst/>
              <a:gdLst/>
              <a:ahLst/>
              <a:cxnLst/>
              <a:rect l="l" t="t" r="r" b="b"/>
              <a:pathLst>
                <a:path w="85033" h="2709333">
                  <a:moveTo>
                    <a:pt x="0" y="0"/>
                  </a:moveTo>
                  <a:lnTo>
                    <a:pt x="85033" y="0"/>
                  </a:lnTo>
                  <a:lnTo>
                    <a:pt x="85033" y="2709333"/>
                  </a:lnTo>
                  <a:lnTo>
                    <a:pt x="0" y="2709333"/>
                  </a:lnTo>
                  <a:close/>
                </a:path>
              </a:pathLst>
            </a:custGeom>
            <a:solidFill>
              <a:srgbClr val="BB0007"/>
            </a:solidFill>
          </p:spPr>
          <p:txBody>
            <a:bodyPr/>
            <a:lstStyle/>
            <a:p>
              <a:endParaRPr lang="de-AT"/>
            </a:p>
          </p:txBody>
        </p:sp>
        <p:sp>
          <p:nvSpPr>
            <p:cNvPr id="9" name="TextBox 9"/>
            <p:cNvSpPr txBox="1"/>
            <p:nvPr/>
          </p:nvSpPr>
          <p:spPr>
            <a:xfrm>
              <a:off x="0" y="-38100"/>
              <a:ext cx="85033" cy="2747433"/>
            </a:xfrm>
            <a:prstGeom prst="rect">
              <a:avLst/>
            </a:prstGeom>
          </p:spPr>
          <p:txBody>
            <a:bodyPr lIns="50800" tIns="50800" rIns="50800" bIns="50800" rtlCol="0" anchor="ctr"/>
            <a:lstStyle/>
            <a:p>
              <a:pPr algn="ctr">
                <a:lnSpc>
                  <a:spcPts val="3359"/>
                </a:lnSpc>
              </a:pPr>
              <a:endParaRPr/>
            </a:p>
          </p:txBody>
        </p:sp>
      </p:grpSp>
      <p:sp>
        <p:nvSpPr>
          <p:cNvPr id="10" name="TextBox 10"/>
          <p:cNvSpPr txBox="1"/>
          <p:nvPr/>
        </p:nvSpPr>
        <p:spPr>
          <a:xfrm>
            <a:off x="6399593" y="3378053"/>
            <a:ext cx="9668640" cy="436017"/>
          </a:xfrm>
          <a:prstGeom prst="rect">
            <a:avLst/>
          </a:prstGeom>
        </p:spPr>
        <p:txBody>
          <a:bodyPr lIns="0" tIns="0" rIns="0" bIns="0" rtlCol="0" anchor="t">
            <a:spAutoFit/>
          </a:bodyPr>
          <a:lstStyle/>
          <a:p>
            <a:pPr algn="l">
              <a:lnSpc>
                <a:spcPts val="3359"/>
              </a:lnSpc>
            </a:pPr>
            <a:r>
              <a:rPr lang="en-US" sz="2400" dirty="0">
                <a:solidFill>
                  <a:srgbClr val="000000"/>
                </a:solidFill>
                <a:latin typeface="Overpass"/>
                <a:ea typeface="Overpass"/>
                <a:cs typeface="Overpass"/>
                <a:sym typeface="Overpass"/>
              </a:rPr>
              <a:t>Library </a:t>
            </a:r>
            <a:r>
              <a:rPr lang="en-US" sz="2400" b="1" dirty="0">
                <a:solidFill>
                  <a:srgbClr val="000000"/>
                </a:solidFill>
                <a:latin typeface="Overpass"/>
                <a:ea typeface="Overpass"/>
                <a:cs typeface="Overpass"/>
                <a:sym typeface="Overpass"/>
              </a:rPr>
              <a:t>Funding </a:t>
            </a:r>
            <a:r>
              <a:rPr lang="en-US" sz="2400" dirty="0">
                <a:solidFill>
                  <a:srgbClr val="000000"/>
                </a:solidFill>
                <a:latin typeface="Overpass"/>
                <a:ea typeface="Overpass"/>
                <a:cs typeface="Overpass"/>
                <a:sym typeface="Overpass"/>
              </a:rPr>
              <a:t> </a:t>
            </a:r>
          </a:p>
        </p:txBody>
      </p:sp>
      <p:sp>
        <p:nvSpPr>
          <p:cNvPr id="12" name="TextBox 12"/>
          <p:cNvSpPr txBox="1"/>
          <p:nvPr/>
        </p:nvSpPr>
        <p:spPr>
          <a:xfrm>
            <a:off x="6399593" y="5825282"/>
            <a:ext cx="9668640" cy="6976269"/>
          </a:xfrm>
          <a:prstGeom prst="rect">
            <a:avLst/>
          </a:prstGeom>
        </p:spPr>
        <p:txBody>
          <a:bodyPr lIns="0" tIns="0" rIns="0" bIns="0" rtlCol="0" anchor="t">
            <a:spAutoFit/>
          </a:bodyPr>
          <a:lstStyle/>
          <a:p>
            <a:pPr algn="l">
              <a:lnSpc>
                <a:spcPts val="3359"/>
              </a:lnSpc>
            </a:pPr>
            <a:r>
              <a:rPr lang="en-US" sz="2400" b="1" dirty="0">
                <a:solidFill>
                  <a:srgbClr val="000000"/>
                </a:solidFill>
                <a:latin typeface="Overpass"/>
                <a:ea typeface="Overpass"/>
                <a:cs typeface="Overpass"/>
                <a:sym typeface="Overpass"/>
              </a:rPr>
              <a:t>Publications</a:t>
            </a:r>
            <a:r>
              <a:rPr lang="en-US" sz="2400" dirty="0">
                <a:solidFill>
                  <a:srgbClr val="000000"/>
                </a:solidFill>
                <a:latin typeface="Overpass"/>
                <a:ea typeface="Overpass"/>
                <a:cs typeface="Overpass"/>
                <a:sym typeface="Overpass"/>
              </a:rPr>
              <a:t>: journal, newsletter, news, manuals, ...</a:t>
            </a:r>
          </a:p>
          <a:p>
            <a:pPr algn="l">
              <a:lnSpc>
                <a:spcPts val="3359"/>
              </a:lnSpc>
            </a:pPr>
            <a:endParaRPr lang="en-US" sz="2400" dirty="0">
              <a:solidFill>
                <a:srgbClr val="000000"/>
              </a:solidFill>
              <a:latin typeface="Overpass"/>
              <a:ea typeface="Overpass"/>
              <a:cs typeface="Overpass"/>
              <a:sym typeface="Overpass"/>
            </a:endParaRPr>
          </a:p>
          <a:p>
            <a:pPr algn="l">
              <a:lnSpc>
                <a:spcPts val="3359"/>
              </a:lnSpc>
            </a:pPr>
            <a:r>
              <a:rPr lang="en-US" sz="2400" b="1" dirty="0">
                <a:solidFill>
                  <a:srgbClr val="000000"/>
                </a:solidFill>
                <a:latin typeface="Overpass"/>
                <a:ea typeface="Overpass"/>
                <a:cs typeface="Overpass"/>
                <a:sym typeface="Overpass"/>
              </a:rPr>
              <a:t>Projects</a:t>
            </a:r>
            <a:r>
              <a:rPr lang="en-US" sz="2400" dirty="0">
                <a:solidFill>
                  <a:srgbClr val="000000"/>
                </a:solidFill>
                <a:latin typeface="Overpass"/>
                <a:ea typeface="Overpass"/>
                <a:cs typeface="Overpass"/>
                <a:sym typeface="Overpass"/>
              </a:rPr>
              <a:t> for reading motivation and other library topics</a:t>
            </a:r>
          </a:p>
          <a:p>
            <a:pPr algn="l">
              <a:lnSpc>
                <a:spcPts val="3359"/>
              </a:lnSpc>
            </a:pPr>
            <a:endParaRPr lang="en-US" sz="2400" dirty="0">
              <a:solidFill>
                <a:srgbClr val="000000"/>
              </a:solidFill>
              <a:latin typeface="Overpass"/>
              <a:ea typeface="Overpass"/>
              <a:cs typeface="Overpass"/>
              <a:sym typeface="Overpass"/>
            </a:endParaRPr>
          </a:p>
          <a:p>
            <a:pPr algn="l">
              <a:lnSpc>
                <a:spcPts val="3359"/>
              </a:lnSpc>
            </a:pPr>
            <a:r>
              <a:rPr lang="en-US" sz="2400" b="1" dirty="0">
                <a:solidFill>
                  <a:srgbClr val="000000"/>
                </a:solidFill>
                <a:latin typeface="Overpass"/>
                <a:ea typeface="Overpass"/>
                <a:cs typeface="Overpass"/>
                <a:sym typeface="Overpass"/>
              </a:rPr>
              <a:t>Erasmus+ </a:t>
            </a:r>
            <a:r>
              <a:rPr lang="en-US" sz="2400" dirty="0">
                <a:solidFill>
                  <a:srgbClr val="000000"/>
                </a:solidFill>
                <a:latin typeface="Overpass"/>
                <a:ea typeface="Overpass"/>
                <a:cs typeface="Overpass"/>
                <a:sym typeface="Overpass"/>
              </a:rPr>
              <a:t>Consortium</a:t>
            </a:r>
          </a:p>
          <a:p>
            <a:pPr algn="l">
              <a:lnSpc>
                <a:spcPts val="3359"/>
              </a:lnSpc>
            </a:pPr>
            <a:endParaRPr lang="en-US" sz="2400" dirty="0">
              <a:solidFill>
                <a:srgbClr val="000000"/>
              </a:solidFill>
              <a:latin typeface="Overpass"/>
              <a:ea typeface="Overpass"/>
              <a:cs typeface="Overpass"/>
              <a:sym typeface="Overpass"/>
            </a:endParaRPr>
          </a:p>
          <a:p>
            <a:pPr algn="l">
              <a:lnSpc>
                <a:spcPts val="3359"/>
              </a:lnSpc>
            </a:pPr>
            <a:r>
              <a:rPr lang="en-US" sz="2400" b="1" dirty="0">
                <a:solidFill>
                  <a:srgbClr val="000000"/>
                </a:solidFill>
                <a:latin typeface="Overpass"/>
                <a:ea typeface="Overpass"/>
                <a:cs typeface="Overpass"/>
                <a:sym typeface="Overpass"/>
              </a:rPr>
              <a:t>Advocacy, </a:t>
            </a:r>
            <a:r>
              <a:rPr lang="en-US" sz="2400" dirty="0">
                <a:solidFill>
                  <a:srgbClr val="000000"/>
                </a:solidFill>
                <a:latin typeface="Overpass"/>
                <a:ea typeface="Overpass"/>
                <a:cs typeface="Overpass"/>
                <a:sym typeface="Overpass"/>
              </a:rPr>
              <a:t>Lobbying &amp; </a:t>
            </a:r>
            <a:r>
              <a:rPr lang="en-US" sz="2400" b="1" dirty="0">
                <a:solidFill>
                  <a:srgbClr val="000000"/>
                </a:solidFill>
                <a:latin typeface="Overpass"/>
                <a:ea typeface="Overpass"/>
                <a:cs typeface="Overpass"/>
                <a:sym typeface="Overpass"/>
              </a:rPr>
              <a:t>Public Relation</a:t>
            </a:r>
          </a:p>
          <a:p>
            <a:pPr algn="l">
              <a:lnSpc>
                <a:spcPts val="3359"/>
              </a:lnSpc>
            </a:pPr>
            <a:endParaRPr lang="en-US" sz="2400" b="1" dirty="0">
              <a:solidFill>
                <a:srgbClr val="000000"/>
              </a:solidFill>
              <a:latin typeface="Overpass"/>
              <a:ea typeface="Overpass"/>
              <a:cs typeface="Overpass"/>
              <a:sym typeface="Overpass"/>
            </a:endParaRPr>
          </a:p>
          <a:p>
            <a:r>
              <a:rPr lang="de-AT" sz="2400" dirty="0">
                <a:hlinkClick r:id="rId3"/>
              </a:rPr>
              <a:t>Büchereiverband Österreichs | BVÖ - Büchereiverband Österreichs</a:t>
            </a:r>
            <a:endParaRPr lang="en-US" sz="2400" dirty="0">
              <a:solidFill>
                <a:srgbClr val="000000"/>
              </a:solidFill>
              <a:latin typeface="Overpass"/>
              <a:ea typeface="Overpass"/>
              <a:cs typeface="Overpass"/>
              <a:sym typeface="Overpass"/>
            </a:endParaRPr>
          </a:p>
          <a:p>
            <a:pPr algn="l">
              <a:lnSpc>
                <a:spcPts val="3359"/>
              </a:lnSpc>
            </a:pPr>
            <a:endParaRPr lang="en-US" sz="2400" dirty="0">
              <a:solidFill>
                <a:srgbClr val="000000"/>
              </a:solidFill>
              <a:latin typeface="Overpass"/>
              <a:ea typeface="Overpass"/>
              <a:cs typeface="Overpass"/>
              <a:sym typeface="Overpass"/>
            </a:endParaRPr>
          </a:p>
          <a:p>
            <a:pPr algn="l">
              <a:lnSpc>
                <a:spcPts val="3359"/>
              </a:lnSpc>
            </a:pPr>
            <a:endParaRPr lang="en-US" sz="2400" dirty="0">
              <a:solidFill>
                <a:srgbClr val="000000"/>
              </a:solidFill>
              <a:latin typeface="Overpass"/>
              <a:ea typeface="Overpass"/>
              <a:cs typeface="Overpass"/>
              <a:sym typeface="Overpass"/>
            </a:endParaRPr>
          </a:p>
          <a:p>
            <a:pPr algn="l">
              <a:lnSpc>
                <a:spcPts val="3359"/>
              </a:lnSpc>
            </a:pPr>
            <a:endParaRPr lang="en-US" sz="2400" dirty="0">
              <a:solidFill>
                <a:srgbClr val="000000"/>
              </a:solidFill>
              <a:latin typeface="Overpass"/>
              <a:ea typeface="Overpass"/>
              <a:cs typeface="Overpass"/>
              <a:sym typeface="Overpass"/>
            </a:endParaRPr>
          </a:p>
          <a:p>
            <a:pPr algn="l">
              <a:lnSpc>
                <a:spcPts val="3359"/>
              </a:lnSpc>
            </a:pPr>
            <a:endParaRPr lang="en-US" sz="2400" dirty="0">
              <a:solidFill>
                <a:srgbClr val="000000"/>
              </a:solidFill>
              <a:latin typeface="Overpass"/>
              <a:ea typeface="Overpass"/>
              <a:cs typeface="Overpass"/>
              <a:sym typeface="Overpass"/>
            </a:endParaRPr>
          </a:p>
          <a:p>
            <a:pPr marL="342900" indent="-342900">
              <a:lnSpc>
                <a:spcPts val="3359"/>
              </a:lnSpc>
              <a:buFont typeface="Arial" panose="020B0604020202020204" pitchFamily="34" charset="0"/>
              <a:buChar char="•"/>
            </a:pPr>
            <a:r>
              <a:rPr lang="en-US" sz="2400" b="1" dirty="0">
                <a:latin typeface="Overpass"/>
                <a:ea typeface="Overpass"/>
                <a:cs typeface="Overpass"/>
                <a:sym typeface="Overpass"/>
              </a:rPr>
              <a:t>Schwarz</a:t>
            </a:r>
            <a:r>
              <a:rPr lang="en-US" sz="2400" b="1" dirty="0">
                <a:solidFill>
                  <a:srgbClr val="000000"/>
                </a:solidFill>
                <a:latin typeface="Overpass"/>
                <a:ea typeface="Overpass"/>
                <a:cs typeface="Overpass"/>
                <a:sym typeface="Overpass"/>
              </a:rPr>
              <a:t>: #000000</a:t>
            </a:r>
          </a:p>
          <a:p>
            <a:pPr marL="342900" indent="-342900">
              <a:lnSpc>
                <a:spcPts val="3359"/>
              </a:lnSpc>
              <a:buFont typeface="Arial" panose="020B0604020202020204" pitchFamily="34" charset="0"/>
              <a:buChar char="•"/>
            </a:pPr>
            <a:r>
              <a:rPr lang="en-US" sz="2400" dirty="0">
                <a:solidFill>
                  <a:srgbClr val="000000"/>
                </a:solidFill>
                <a:latin typeface="Overpass"/>
                <a:ea typeface="Overpass"/>
                <a:cs typeface="Overpass"/>
                <a:sym typeface="Overpass"/>
              </a:rPr>
              <a:t>Weiß: #FFFFFF</a:t>
            </a:r>
          </a:p>
          <a:p>
            <a:pPr marL="342900" indent="-342900">
              <a:lnSpc>
                <a:spcPts val="3359"/>
              </a:lnSpc>
              <a:buFont typeface="Arial" panose="020B0604020202020204" pitchFamily="34" charset="0"/>
              <a:buChar char="•"/>
            </a:pPr>
            <a:r>
              <a:rPr lang="en-US" sz="2400" b="1" dirty="0">
                <a:solidFill>
                  <a:srgbClr val="BB0007"/>
                </a:solidFill>
                <a:latin typeface="Overpass"/>
                <a:ea typeface="Overpass"/>
                <a:cs typeface="Overpass"/>
                <a:sym typeface="Overpass"/>
              </a:rPr>
              <a:t>Rot: #bb0007</a:t>
            </a:r>
          </a:p>
        </p:txBody>
      </p:sp>
      <p:sp>
        <p:nvSpPr>
          <p:cNvPr id="13" name="Freeform 13"/>
          <p:cNvSpPr/>
          <p:nvPr/>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4"/>
            <a:stretch>
              <a:fillRect/>
            </a:stretch>
          </a:blipFill>
        </p:spPr>
        <p:txBody>
          <a:bodyPr/>
          <a:lstStyle/>
          <a:p>
            <a:endParaRPr lang="de-AT"/>
          </a:p>
        </p:txBody>
      </p:sp>
      <p:sp>
        <p:nvSpPr>
          <p:cNvPr id="14" name="TextBox 10">
            <a:extLst>
              <a:ext uri="{FF2B5EF4-FFF2-40B4-BE49-F238E27FC236}">
                <a16:creationId xmlns:a16="http://schemas.microsoft.com/office/drawing/2014/main" id="{1C216FE6-7C8F-FE6B-28E9-2AD14FD0F2B8}"/>
              </a:ext>
            </a:extLst>
          </p:cNvPr>
          <p:cNvSpPr txBox="1"/>
          <p:nvPr/>
        </p:nvSpPr>
        <p:spPr>
          <a:xfrm>
            <a:off x="6399593" y="4176268"/>
            <a:ext cx="9668640" cy="436017"/>
          </a:xfrm>
          <a:prstGeom prst="rect">
            <a:avLst/>
          </a:prstGeom>
        </p:spPr>
        <p:txBody>
          <a:bodyPr lIns="0" tIns="0" rIns="0" bIns="0" rtlCol="0" anchor="t">
            <a:spAutoFit/>
          </a:bodyPr>
          <a:lstStyle/>
          <a:p>
            <a:pPr algn="l">
              <a:lnSpc>
                <a:spcPts val="3359"/>
              </a:lnSpc>
            </a:pPr>
            <a:r>
              <a:rPr lang="en-US" sz="2400" dirty="0">
                <a:solidFill>
                  <a:srgbClr val="000000"/>
                </a:solidFill>
                <a:latin typeface="Overpass"/>
                <a:ea typeface="Overpass"/>
                <a:cs typeface="Overpass"/>
                <a:sym typeface="Overpass"/>
              </a:rPr>
              <a:t>(Further)</a:t>
            </a:r>
            <a:r>
              <a:rPr lang="en-US" sz="2400" b="1" dirty="0">
                <a:solidFill>
                  <a:srgbClr val="000000"/>
                </a:solidFill>
                <a:latin typeface="Overpass"/>
                <a:ea typeface="Overpass"/>
                <a:cs typeface="Overpass"/>
                <a:sym typeface="Overpass"/>
              </a:rPr>
              <a:t>Education </a:t>
            </a:r>
            <a:r>
              <a:rPr lang="en-US" sz="2400" dirty="0">
                <a:solidFill>
                  <a:srgbClr val="000000"/>
                </a:solidFill>
                <a:latin typeface="Overpass"/>
                <a:ea typeface="Overpass"/>
                <a:cs typeface="Overpass"/>
                <a:sym typeface="Overpass"/>
              </a:rPr>
              <a:t>for employed and volunteer librarians</a:t>
            </a:r>
          </a:p>
        </p:txBody>
      </p:sp>
      <p:sp>
        <p:nvSpPr>
          <p:cNvPr id="15" name="TextBox 10">
            <a:extLst>
              <a:ext uri="{FF2B5EF4-FFF2-40B4-BE49-F238E27FC236}">
                <a16:creationId xmlns:a16="http://schemas.microsoft.com/office/drawing/2014/main" id="{92A2EC14-100C-3DD7-F224-18B6B26B6CCE}"/>
              </a:ext>
            </a:extLst>
          </p:cNvPr>
          <p:cNvSpPr txBox="1"/>
          <p:nvPr/>
        </p:nvSpPr>
        <p:spPr>
          <a:xfrm>
            <a:off x="6399593" y="5000775"/>
            <a:ext cx="9668640" cy="436017"/>
          </a:xfrm>
          <a:prstGeom prst="rect">
            <a:avLst/>
          </a:prstGeom>
        </p:spPr>
        <p:txBody>
          <a:bodyPr lIns="0" tIns="0" rIns="0" bIns="0" rtlCol="0" anchor="t">
            <a:spAutoFit/>
          </a:bodyPr>
          <a:lstStyle/>
          <a:p>
            <a:pPr algn="l">
              <a:lnSpc>
                <a:spcPts val="3359"/>
              </a:lnSpc>
            </a:pPr>
            <a:r>
              <a:rPr lang="en-US" sz="2400" b="1" dirty="0">
                <a:solidFill>
                  <a:srgbClr val="000000"/>
                </a:solidFill>
                <a:latin typeface="Overpass"/>
                <a:ea typeface="Overpass"/>
                <a:cs typeface="Overpass"/>
                <a:sym typeface="Overpass"/>
              </a:rPr>
              <a:t>Digital Support </a:t>
            </a:r>
            <a:r>
              <a:rPr lang="en-US" sz="2400" dirty="0">
                <a:solidFill>
                  <a:srgbClr val="000000"/>
                </a:solidFill>
                <a:latin typeface="Overpass"/>
                <a:ea typeface="Overpass"/>
                <a:cs typeface="Overpass"/>
                <a:sym typeface="Overpass"/>
              </a:rPr>
              <a:t>(Websites, OPAC, library-platform </a:t>
            </a:r>
            <a:r>
              <a:rPr lang="en-US" sz="2400" dirty="0" err="1">
                <a:solidFill>
                  <a:srgbClr val="000000"/>
                </a:solidFill>
                <a:latin typeface="Overpass"/>
                <a:ea typeface="Overpass"/>
                <a:cs typeface="Overpass"/>
                <a:sym typeface="Overpass"/>
              </a:rPr>
              <a:t>Bibmail</a:t>
            </a:r>
            <a:r>
              <a:rPr lang="en-US" sz="2400" dirty="0">
                <a:solidFill>
                  <a:srgbClr val="000000"/>
                </a:solidFill>
                <a:latin typeface="Overpass"/>
                <a:ea typeface="Overpass"/>
                <a:cs typeface="Overpass"/>
                <a:sym typeface="Overpass"/>
              </a:rPr>
              <a:t>, statistics)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2B188-F7F6-6FC6-DF6C-A92800318668}"/>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E435A427-EA76-C94D-6CEB-42A44E190779}"/>
              </a:ext>
            </a:extLst>
          </p:cNvPr>
          <p:cNvGrpSpPr/>
          <p:nvPr/>
        </p:nvGrpSpPr>
        <p:grpSpPr>
          <a:xfrm>
            <a:off x="5403190" y="0"/>
            <a:ext cx="322859" cy="10287000"/>
            <a:chOff x="0" y="0"/>
            <a:chExt cx="85033" cy="2709333"/>
          </a:xfrm>
        </p:grpSpPr>
        <p:sp>
          <p:nvSpPr>
            <p:cNvPr id="4" name="Freeform 4">
              <a:extLst>
                <a:ext uri="{FF2B5EF4-FFF2-40B4-BE49-F238E27FC236}">
                  <a16:creationId xmlns:a16="http://schemas.microsoft.com/office/drawing/2014/main" id="{F8EF7F4F-1745-5E0D-74F7-9D61955B70AE}"/>
                </a:ext>
              </a:extLst>
            </p:cNvPr>
            <p:cNvSpPr/>
            <p:nvPr/>
          </p:nvSpPr>
          <p:spPr>
            <a:xfrm>
              <a:off x="0" y="0"/>
              <a:ext cx="85033" cy="2709333"/>
            </a:xfrm>
            <a:custGeom>
              <a:avLst/>
              <a:gdLst/>
              <a:ahLst/>
              <a:cxnLst/>
              <a:rect l="l" t="t" r="r" b="b"/>
              <a:pathLst>
                <a:path w="85033" h="2709333">
                  <a:moveTo>
                    <a:pt x="0" y="0"/>
                  </a:moveTo>
                  <a:lnTo>
                    <a:pt x="85033" y="0"/>
                  </a:lnTo>
                  <a:lnTo>
                    <a:pt x="85033" y="2709333"/>
                  </a:lnTo>
                  <a:lnTo>
                    <a:pt x="0" y="2709333"/>
                  </a:lnTo>
                  <a:close/>
                </a:path>
              </a:pathLst>
            </a:custGeom>
            <a:solidFill>
              <a:srgbClr val="BB0007"/>
            </a:solidFill>
          </p:spPr>
          <p:txBody>
            <a:bodyPr/>
            <a:lstStyle/>
            <a:p>
              <a:endParaRPr lang="de-AT"/>
            </a:p>
          </p:txBody>
        </p:sp>
        <p:sp>
          <p:nvSpPr>
            <p:cNvPr id="5" name="TextBox 5">
              <a:extLst>
                <a:ext uri="{FF2B5EF4-FFF2-40B4-BE49-F238E27FC236}">
                  <a16:creationId xmlns:a16="http://schemas.microsoft.com/office/drawing/2014/main" id="{6EE12BAA-FB83-50D1-3C1A-9233CB553CAB}"/>
                </a:ext>
              </a:extLst>
            </p:cNvPr>
            <p:cNvSpPr txBox="1"/>
            <p:nvPr/>
          </p:nvSpPr>
          <p:spPr>
            <a:xfrm>
              <a:off x="0" y="-38100"/>
              <a:ext cx="85033" cy="2747433"/>
            </a:xfrm>
            <a:prstGeom prst="rect">
              <a:avLst/>
            </a:prstGeom>
          </p:spPr>
          <p:txBody>
            <a:bodyPr lIns="50800" tIns="50800" rIns="50800" bIns="50800" rtlCol="0" anchor="ctr"/>
            <a:lstStyle/>
            <a:p>
              <a:pPr algn="ctr">
                <a:lnSpc>
                  <a:spcPts val="3359"/>
                </a:lnSpc>
              </a:pPr>
              <a:endParaRPr/>
            </a:p>
          </p:txBody>
        </p:sp>
      </p:grpSp>
      <p:sp>
        <p:nvSpPr>
          <p:cNvPr id="6" name="TextBox 6">
            <a:extLst>
              <a:ext uri="{FF2B5EF4-FFF2-40B4-BE49-F238E27FC236}">
                <a16:creationId xmlns:a16="http://schemas.microsoft.com/office/drawing/2014/main" id="{D4D59A48-F6D9-B155-B847-A22B16771B45}"/>
              </a:ext>
            </a:extLst>
          </p:cNvPr>
          <p:cNvSpPr txBox="1"/>
          <p:nvPr/>
        </p:nvSpPr>
        <p:spPr>
          <a:xfrm>
            <a:off x="6399593" y="1729252"/>
            <a:ext cx="11195233" cy="1013098"/>
          </a:xfrm>
          <a:prstGeom prst="rect">
            <a:avLst/>
          </a:prstGeom>
        </p:spPr>
        <p:txBody>
          <a:bodyPr wrap="square" lIns="0" tIns="0" rIns="0" bIns="0" rtlCol="0" anchor="t">
            <a:spAutoFit/>
          </a:bodyPr>
          <a:lstStyle/>
          <a:p>
            <a:pPr algn="l">
              <a:lnSpc>
                <a:spcPts val="7879"/>
              </a:lnSpc>
            </a:pPr>
            <a:r>
              <a:rPr lang="en-US" sz="5628" dirty="0">
                <a:solidFill>
                  <a:srgbClr val="000000"/>
                </a:solidFill>
                <a:latin typeface="Overpass"/>
                <a:ea typeface="Overpass"/>
                <a:cs typeface="Overpass"/>
                <a:sym typeface="Overpass"/>
              </a:rPr>
              <a:t>Sustainability in Austrian Libraries</a:t>
            </a:r>
          </a:p>
        </p:txBody>
      </p:sp>
      <p:grpSp>
        <p:nvGrpSpPr>
          <p:cNvPr id="7" name="Group 7">
            <a:extLst>
              <a:ext uri="{FF2B5EF4-FFF2-40B4-BE49-F238E27FC236}">
                <a16:creationId xmlns:a16="http://schemas.microsoft.com/office/drawing/2014/main" id="{5D22CA19-A3E6-6984-B2EA-A78F285012B7}"/>
              </a:ext>
            </a:extLst>
          </p:cNvPr>
          <p:cNvGrpSpPr/>
          <p:nvPr/>
        </p:nvGrpSpPr>
        <p:grpSpPr>
          <a:xfrm>
            <a:off x="17965141" y="0"/>
            <a:ext cx="322859" cy="10287000"/>
            <a:chOff x="0" y="0"/>
            <a:chExt cx="85033" cy="2709333"/>
          </a:xfrm>
        </p:grpSpPr>
        <p:sp>
          <p:nvSpPr>
            <p:cNvPr id="8" name="Freeform 8">
              <a:extLst>
                <a:ext uri="{FF2B5EF4-FFF2-40B4-BE49-F238E27FC236}">
                  <a16:creationId xmlns:a16="http://schemas.microsoft.com/office/drawing/2014/main" id="{08DD68AE-90F2-42F2-6E5A-A86C1E7F698A}"/>
                </a:ext>
              </a:extLst>
            </p:cNvPr>
            <p:cNvSpPr/>
            <p:nvPr/>
          </p:nvSpPr>
          <p:spPr>
            <a:xfrm>
              <a:off x="0" y="0"/>
              <a:ext cx="85033" cy="2709333"/>
            </a:xfrm>
            <a:custGeom>
              <a:avLst/>
              <a:gdLst/>
              <a:ahLst/>
              <a:cxnLst/>
              <a:rect l="l" t="t" r="r" b="b"/>
              <a:pathLst>
                <a:path w="85033" h="2709333">
                  <a:moveTo>
                    <a:pt x="0" y="0"/>
                  </a:moveTo>
                  <a:lnTo>
                    <a:pt x="85033" y="0"/>
                  </a:lnTo>
                  <a:lnTo>
                    <a:pt x="85033" y="2709333"/>
                  </a:lnTo>
                  <a:lnTo>
                    <a:pt x="0" y="2709333"/>
                  </a:lnTo>
                  <a:close/>
                </a:path>
              </a:pathLst>
            </a:custGeom>
            <a:solidFill>
              <a:srgbClr val="BB0007"/>
            </a:solidFill>
          </p:spPr>
          <p:txBody>
            <a:bodyPr/>
            <a:lstStyle/>
            <a:p>
              <a:endParaRPr lang="de-AT"/>
            </a:p>
          </p:txBody>
        </p:sp>
        <p:sp>
          <p:nvSpPr>
            <p:cNvPr id="9" name="TextBox 9">
              <a:extLst>
                <a:ext uri="{FF2B5EF4-FFF2-40B4-BE49-F238E27FC236}">
                  <a16:creationId xmlns:a16="http://schemas.microsoft.com/office/drawing/2014/main" id="{4497DD06-0C09-C0B2-F0EF-4347464CD124}"/>
                </a:ext>
              </a:extLst>
            </p:cNvPr>
            <p:cNvSpPr txBox="1"/>
            <p:nvPr/>
          </p:nvSpPr>
          <p:spPr>
            <a:xfrm>
              <a:off x="0" y="-38100"/>
              <a:ext cx="85033" cy="2747433"/>
            </a:xfrm>
            <a:prstGeom prst="rect">
              <a:avLst/>
            </a:prstGeom>
          </p:spPr>
          <p:txBody>
            <a:bodyPr lIns="50800" tIns="50800" rIns="50800" bIns="50800" rtlCol="0" anchor="ctr"/>
            <a:lstStyle/>
            <a:p>
              <a:pPr algn="ctr">
                <a:lnSpc>
                  <a:spcPts val="3359"/>
                </a:lnSpc>
              </a:pPr>
              <a:endParaRPr/>
            </a:p>
          </p:txBody>
        </p:sp>
      </p:grpSp>
      <p:sp>
        <p:nvSpPr>
          <p:cNvPr id="10" name="TextBox 10">
            <a:extLst>
              <a:ext uri="{FF2B5EF4-FFF2-40B4-BE49-F238E27FC236}">
                <a16:creationId xmlns:a16="http://schemas.microsoft.com/office/drawing/2014/main" id="{0AF9FC03-167C-7FD0-E73D-541CC7F921BF}"/>
              </a:ext>
            </a:extLst>
          </p:cNvPr>
          <p:cNvSpPr txBox="1"/>
          <p:nvPr/>
        </p:nvSpPr>
        <p:spPr>
          <a:xfrm>
            <a:off x="6399592" y="3378053"/>
            <a:ext cx="11195233" cy="3488134"/>
          </a:xfrm>
          <a:prstGeom prst="rect">
            <a:avLst/>
          </a:prstGeom>
        </p:spPr>
        <p:txBody>
          <a:bodyPr wrap="square" lIns="0" tIns="0" rIns="0" bIns="0" rtlCol="0" anchor="t">
            <a:spAutoFit/>
          </a:bodyPr>
          <a:lstStyle/>
          <a:p>
            <a:pPr algn="l">
              <a:lnSpc>
                <a:spcPts val="3359"/>
              </a:lnSpc>
            </a:pPr>
            <a:r>
              <a:rPr lang="en-US" sz="2400" b="1" dirty="0">
                <a:solidFill>
                  <a:srgbClr val="000000"/>
                </a:solidFill>
                <a:latin typeface="Overpass"/>
                <a:ea typeface="Overpass"/>
                <a:cs typeface="Overpass"/>
                <a:sym typeface="Overpass"/>
              </a:rPr>
              <a:t>Libraries:</a:t>
            </a:r>
          </a:p>
          <a:p>
            <a:pPr marL="342900" indent="-342900" algn="l">
              <a:lnSpc>
                <a:spcPts val="3359"/>
              </a:lnSpc>
              <a:buFont typeface="Wingdings" panose="05000000000000000000" pitchFamily="2" charset="2"/>
              <a:buChar char="Ø"/>
            </a:pPr>
            <a:r>
              <a:rPr lang="en-US" sz="2400" dirty="0">
                <a:solidFill>
                  <a:srgbClr val="000000"/>
                </a:solidFill>
                <a:latin typeface="Overpass"/>
                <a:ea typeface="Overpass"/>
                <a:cs typeface="Overpass"/>
                <a:sym typeface="Overpass"/>
              </a:rPr>
              <a:t>various factors </a:t>
            </a:r>
          </a:p>
          <a:p>
            <a:pPr algn="l">
              <a:lnSpc>
                <a:spcPts val="3359"/>
              </a:lnSpc>
            </a:pPr>
            <a:r>
              <a:rPr lang="en-US" sz="2400" dirty="0">
                <a:solidFill>
                  <a:srgbClr val="000000"/>
                </a:solidFill>
                <a:latin typeface="Overpass"/>
                <a:ea typeface="Overpass"/>
                <a:cs typeface="Overpass"/>
                <a:sym typeface="Overpass"/>
              </a:rPr>
              <a:t>(room, finance, support organization, team, interests, participation &amp; cooperation.</a:t>
            </a:r>
          </a:p>
          <a:p>
            <a:pPr algn="l">
              <a:lnSpc>
                <a:spcPts val="3359"/>
              </a:lnSpc>
            </a:pPr>
            <a:endParaRPr lang="en-US" sz="2400" dirty="0">
              <a:solidFill>
                <a:srgbClr val="000000"/>
              </a:solidFill>
              <a:latin typeface="Overpass"/>
              <a:ea typeface="Overpass"/>
              <a:cs typeface="Overpass"/>
              <a:sym typeface="Overpass"/>
            </a:endParaRPr>
          </a:p>
          <a:p>
            <a:pPr algn="l">
              <a:lnSpc>
                <a:spcPts val="3359"/>
              </a:lnSpc>
            </a:pPr>
            <a:r>
              <a:rPr lang="en-US" sz="2400" b="1" dirty="0">
                <a:solidFill>
                  <a:srgbClr val="000000"/>
                </a:solidFill>
                <a:latin typeface="Overpass"/>
                <a:ea typeface="Overpass"/>
                <a:cs typeface="Overpass"/>
                <a:sym typeface="Overpass"/>
              </a:rPr>
              <a:t>9 states </a:t>
            </a:r>
            <a:r>
              <a:rPr lang="en-US" sz="2400" dirty="0">
                <a:solidFill>
                  <a:srgbClr val="000000"/>
                </a:solidFill>
                <a:latin typeface="Overpass"/>
                <a:ea typeface="Overpass"/>
                <a:cs typeface="Overpass"/>
                <a:sym typeface="Overpass"/>
              </a:rPr>
              <a:t>within Austria:</a:t>
            </a:r>
          </a:p>
          <a:p>
            <a:pPr algn="l">
              <a:lnSpc>
                <a:spcPts val="3359"/>
              </a:lnSpc>
            </a:pPr>
            <a:r>
              <a:rPr lang="en-US" sz="2400" dirty="0">
                <a:solidFill>
                  <a:srgbClr val="000000"/>
                </a:solidFill>
                <a:latin typeface="Overpass"/>
                <a:ea typeface="Overpass"/>
                <a:cs typeface="Overpass"/>
                <a:sym typeface="Overpass"/>
              </a:rPr>
              <a:t>9 different service-centers or specialized offices:</a:t>
            </a:r>
          </a:p>
          <a:p>
            <a:pPr marL="342900" indent="-342900" algn="l">
              <a:lnSpc>
                <a:spcPts val="3359"/>
              </a:lnSpc>
              <a:buFont typeface="Wingdings" panose="05000000000000000000" pitchFamily="2" charset="2"/>
              <a:buChar char="Ø"/>
            </a:pPr>
            <a:r>
              <a:rPr lang="en-US" sz="2400" dirty="0">
                <a:solidFill>
                  <a:srgbClr val="000000"/>
                </a:solidFill>
                <a:latin typeface="Overpass"/>
                <a:ea typeface="Overpass"/>
                <a:cs typeface="Overpass"/>
                <a:sym typeface="Overpass"/>
              </a:rPr>
              <a:t>various topics</a:t>
            </a:r>
          </a:p>
          <a:p>
            <a:pPr marL="342900" indent="-342900" algn="l">
              <a:lnSpc>
                <a:spcPts val="3359"/>
              </a:lnSpc>
              <a:buFont typeface="Wingdings" panose="05000000000000000000" pitchFamily="2" charset="2"/>
              <a:buChar char="Ø"/>
            </a:pPr>
            <a:r>
              <a:rPr lang="en-US" sz="2400" dirty="0">
                <a:solidFill>
                  <a:srgbClr val="000000"/>
                </a:solidFill>
                <a:latin typeface="Overpass"/>
                <a:ea typeface="Overpass"/>
                <a:cs typeface="Overpass"/>
                <a:sym typeface="Overpass"/>
              </a:rPr>
              <a:t>various fundings </a:t>
            </a:r>
          </a:p>
        </p:txBody>
      </p:sp>
      <p:sp>
        <p:nvSpPr>
          <p:cNvPr id="12" name="TextBox 12">
            <a:extLst>
              <a:ext uri="{FF2B5EF4-FFF2-40B4-BE49-F238E27FC236}">
                <a16:creationId xmlns:a16="http://schemas.microsoft.com/office/drawing/2014/main" id="{BCCD99A9-C346-A1A7-D01A-4841A16A4E09}"/>
              </a:ext>
            </a:extLst>
          </p:cNvPr>
          <p:cNvSpPr txBox="1"/>
          <p:nvPr/>
        </p:nvSpPr>
        <p:spPr>
          <a:xfrm>
            <a:off x="6399593" y="7218533"/>
            <a:ext cx="9668640" cy="3012363"/>
          </a:xfrm>
          <a:prstGeom prst="rect">
            <a:avLst/>
          </a:prstGeom>
        </p:spPr>
        <p:txBody>
          <a:bodyPr lIns="0" tIns="0" rIns="0" bIns="0" rtlCol="0" anchor="t">
            <a:spAutoFit/>
          </a:bodyPr>
          <a:lstStyle/>
          <a:p>
            <a:pPr algn="l">
              <a:lnSpc>
                <a:spcPts val="3359"/>
              </a:lnSpc>
            </a:pPr>
            <a:r>
              <a:rPr lang="en-US" sz="2400" b="1" dirty="0">
                <a:solidFill>
                  <a:srgbClr val="000000"/>
                </a:solidFill>
                <a:latin typeface="Overpass"/>
                <a:ea typeface="Overpass"/>
                <a:cs typeface="Overpass"/>
                <a:sym typeface="Overpass"/>
              </a:rPr>
              <a:t>BVÖ </a:t>
            </a:r>
            <a:r>
              <a:rPr lang="en-US" sz="2400" dirty="0">
                <a:solidFill>
                  <a:srgbClr val="000000"/>
                </a:solidFill>
                <a:latin typeface="Overpass"/>
                <a:ea typeface="Overpass"/>
                <a:cs typeface="Overpass"/>
                <a:sym typeface="Overpass"/>
              </a:rPr>
              <a:t>(ALA) </a:t>
            </a:r>
          </a:p>
          <a:p>
            <a:pPr marL="342900" indent="-342900" algn="l">
              <a:lnSpc>
                <a:spcPts val="3359"/>
              </a:lnSpc>
              <a:buFont typeface="Wingdings" panose="05000000000000000000" pitchFamily="2" charset="2"/>
              <a:buChar char="Ø"/>
            </a:pPr>
            <a:r>
              <a:rPr lang="en-US" sz="2400" dirty="0">
                <a:solidFill>
                  <a:srgbClr val="000000"/>
                </a:solidFill>
                <a:latin typeface="Overpass"/>
                <a:ea typeface="Overpass"/>
                <a:cs typeface="Overpass"/>
                <a:sym typeface="Overpass"/>
              </a:rPr>
              <a:t> project funding, connection inter-/national, information, cooperations, projects, materials</a:t>
            </a:r>
          </a:p>
          <a:p>
            <a:pPr marL="342900" indent="-342900" algn="l">
              <a:lnSpc>
                <a:spcPct val="100000"/>
              </a:lnSpc>
              <a:buFont typeface="Wingdings" panose="05000000000000000000" pitchFamily="2" charset="2"/>
              <a:buChar char="Ø"/>
            </a:pPr>
            <a:endParaRPr lang="en-US" sz="2400" dirty="0">
              <a:solidFill>
                <a:srgbClr val="000000"/>
              </a:solidFill>
              <a:latin typeface="Overpass"/>
              <a:ea typeface="Overpass"/>
              <a:cs typeface="Overpass"/>
              <a:sym typeface="Overpass"/>
            </a:endParaRPr>
          </a:p>
          <a:p>
            <a:pPr marL="342900" indent="-342900" algn="l">
              <a:lnSpc>
                <a:spcPts val="3359"/>
              </a:lnSpc>
              <a:buFont typeface="Wingdings" panose="05000000000000000000" pitchFamily="2" charset="2"/>
              <a:buChar char="Ø"/>
            </a:pPr>
            <a:endParaRPr lang="en-US" sz="2400" dirty="0">
              <a:solidFill>
                <a:srgbClr val="000000"/>
              </a:solidFill>
              <a:latin typeface="Overpass"/>
              <a:ea typeface="Overpass"/>
              <a:cs typeface="Overpass"/>
              <a:sym typeface="Overpass"/>
            </a:endParaRPr>
          </a:p>
          <a:p>
            <a:pPr marL="342900" indent="-342900" algn="l">
              <a:lnSpc>
                <a:spcPts val="3359"/>
              </a:lnSpc>
              <a:buFont typeface="Wingdings" panose="05000000000000000000" pitchFamily="2" charset="2"/>
              <a:buChar char="Ø"/>
            </a:pPr>
            <a:endParaRPr lang="en-US" sz="2400" dirty="0">
              <a:solidFill>
                <a:srgbClr val="000000"/>
              </a:solidFill>
              <a:latin typeface="Overpass"/>
              <a:ea typeface="Overpass"/>
              <a:cs typeface="Overpass"/>
              <a:sym typeface="Overpass"/>
            </a:endParaRPr>
          </a:p>
          <a:p>
            <a:pPr algn="l">
              <a:lnSpc>
                <a:spcPts val="3359"/>
              </a:lnSpc>
            </a:pPr>
            <a:r>
              <a:rPr lang="en-US" i="1" dirty="0">
                <a:solidFill>
                  <a:srgbClr val="000000"/>
                </a:solidFill>
                <a:latin typeface="Overpass"/>
                <a:ea typeface="Overpass"/>
                <a:cs typeface="Overpass"/>
                <a:sym typeface="Overpass"/>
              </a:rPr>
              <a:t>Picture: UN  </a:t>
            </a:r>
          </a:p>
        </p:txBody>
      </p:sp>
      <p:sp>
        <p:nvSpPr>
          <p:cNvPr id="13" name="Freeform 13">
            <a:extLst>
              <a:ext uri="{FF2B5EF4-FFF2-40B4-BE49-F238E27FC236}">
                <a16:creationId xmlns:a16="http://schemas.microsoft.com/office/drawing/2014/main" id="{9A2B1ADC-1EA5-B6AA-E9B6-D49798003D66}"/>
              </a:ext>
            </a:extLst>
          </p:cNvPr>
          <p:cNvSpPr/>
          <p:nvPr/>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2"/>
            <a:stretch>
              <a:fillRect/>
            </a:stretch>
          </a:blipFill>
        </p:spPr>
        <p:txBody>
          <a:bodyPr/>
          <a:lstStyle/>
          <a:p>
            <a:endParaRPr lang="de-AT"/>
          </a:p>
        </p:txBody>
      </p:sp>
      <p:pic>
        <p:nvPicPr>
          <p:cNvPr id="15" name="Grafik 14">
            <a:extLst>
              <a:ext uri="{FF2B5EF4-FFF2-40B4-BE49-F238E27FC236}">
                <a16:creationId xmlns:a16="http://schemas.microsoft.com/office/drawing/2014/main" id="{5DA37285-4D36-5E5E-CD65-11513CABD960}"/>
              </a:ext>
            </a:extLst>
          </p:cNvPr>
          <p:cNvPicPr>
            <a:picLocks noChangeAspect="1"/>
          </p:cNvPicPr>
          <p:nvPr/>
        </p:nvPicPr>
        <p:blipFill>
          <a:blip r:embed="rId3"/>
          <a:stretch>
            <a:fillRect/>
          </a:stretch>
        </p:blipFill>
        <p:spPr>
          <a:xfrm>
            <a:off x="99535" y="1030646"/>
            <a:ext cx="5303655" cy="8641888"/>
          </a:xfrm>
          <a:prstGeom prst="rect">
            <a:avLst/>
          </a:prstGeom>
        </p:spPr>
      </p:pic>
    </p:spTree>
    <p:extLst>
      <p:ext uri="{BB962C8B-B14F-4D97-AF65-F5344CB8AC3E}">
        <p14:creationId xmlns:p14="http://schemas.microsoft.com/office/powerpoint/2010/main" val="2492799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41000" y="1664183"/>
            <a:ext cx="15406001" cy="947891"/>
            <a:chOff x="0" y="0"/>
            <a:chExt cx="4057547" cy="249650"/>
          </a:xfrm>
        </p:grpSpPr>
        <p:sp>
          <p:nvSpPr>
            <p:cNvPr id="3" name="Freeform 3"/>
            <p:cNvSpPr/>
            <p:nvPr/>
          </p:nvSpPr>
          <p:spPr>
            <a:xfrm>
              <a:off x="0" y="0"/>
              <a:ext cx="4057547" cy="249650"/>
            </a:xfrm>
            <a:custGeom>
              <a:avLst/>
              <a:gdLst/>
              <a:ahLst/>
              <a:cxnLst/>
              <a:rect l="l" t="t" r="r" b="b"/>
              <a:pathLst>
                <a:path w="4057547" h="249650">
                  <a:moveTo>
                    <a:pt x="7538" y="0"/>
                  </a:moveTo>
                  <a:lnTo>
                    <a:pt x="4050009" y="0"/>
                  </a:lnTo>
                  <a:cubicBezTo>
                    <a:pt x="4052008" y="0"/>
                    <a:pt x="4053926" y="794"/>
                    <a:pt x="4055340" y="2208"/>
                  </a:cubicBezTo>
                  <a:cubicBezTo>
                    <a:pt x="4056753" y="3621"/>
                    <a:pt x="4057547" y="5539"/>
                    <a:pt x="4057547" y="7538"/>
                  </a:cubicBezTo>
                  <a:lnTo>
                    <a:pt x="4057547" y="242112"/>
                  </a:lnTo>
                  <a:cubicBezTo>
                    <a:pt x="4057547" y="244112"/>
                    <a:pt x="4056753" y="246029"/>
                    <a:pt x="4055340" y="247442"/>
                  </a:cubicBezTo>
                  <a:cubicBezTo>
                    <a:pt x="4053926" y="248856"/>
                    <a:pt x="4052008" y="249650"/>
                    <a:pt x="4050009" y="249650"/>
                  </a:cubicBezTo>
                  <a:lnTo>
                    <a:pt x="7538" y="249650"/>
                  </a:lnTo>
                  <a:cubicBezTo>
                    <a:pt x="5539" y="249650"/>
                    <a:pt x="3621" y="248856"/>
                    <a:pt x="2208" y="247442"/>
                  </a:cubicBezTo>
                  <a:cubicBezTo>
                    <a:pt x="794" y="246029"/>
                    <a:pt x="0" y="244112"/>
                    <a:pt x="0" y="242112"/>
                  </a:cubicBezTo>
                  <a:lnTo>
                    <a:pt x="0" y="7538"/>
                  </a:lnTo>
                  <a:cubicBezTo>
                    <a:pt x="0" y="5539"/>
                    <a:pt x="794" y="3621"/>
                    <a:pt x="2208" y="2208"/>
                  </a:cubicBezTo>
                  <a:cubicBezTo>
                    <a:pt x="3621" y="794"/>
                    <a:pt x="5539" y="0"/>
                    <a:pt x="7538" y="0"/>
                  </a:cubicBezTo>
                  <a:close/>
                </a:path>
              </a:pathLst>
            </a:custGeom>
            <a:solidFill>
              <a:srgbClr val="BB0007"/>
            </a:solidFill>
          </p:spPr>
          <p:txBody>
            <a:bodyPr/>
            <a:lstStyle/>
            <a:p>
              <a:endParaRPr lang="de-AT"/>
            </a:p>
          </p:txBody>
        </p:sp>
        <p:sp>
          <p:nvSpPr>
            <p:cNvPr id="4" name="TextBox 4"/>
            <p:cNvSpPr txBox="1"/>
            <p:nvPr/>
          </p:nvSpPr>
          <p:spPr>
            <a:xfrm>
              <a:off x="0" y="-38100"/>
              <a:ext cx="4057547" cy="287750"/>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1441000" y="1653086"/>
            <a:ext cx="15406001" cy="967573"/>
          </a:xfrm>
          <a:prstGeom prst="rect">
            <a:avLst/>
          </a:prstGeom>
        </p:spPr>
        <p:txBody>
          <a:bodyPr lIns="0" tIns="0" rIns="0" bIns="0" rtlCol="0" anchor="t">
            <a:spAutoFit/>
          </a:bodyPr>
          <a:lstStyle/>
          <a:p>
            <a:pPr algn="ctr">
              <a:lnSpc>
                <a:spcPts val="7879"/>
              </a:lnSpc>
            </a:pPr>
            <a:r>
              <a:rPr lang="en-US" sz="4800" dirty="0">
                <a:solidFill>
                  <a:srgbClr val="FFFFFF"/>
                </a:solidFill>
                <a:latin typeface="Overpass"/>
                <a:ea typeface="Overpass"/>
                <a:cs typeface="Overpass"/>
                <a:sym typeface="Overpass"/>
              </a:rPr>
              <a:t>Example : Seed – library in Lower Austria</a:t>
            </a:r>
          </a:p>
        </p:txBody>
      </p:sp>
      <p:sp>
        <p:nvSpPr>
          <p:cNvPr id="6" name="TextBox 6"/>
          <p:cNvSpPr txBox="1"/>
          <p:nvPr/>
        </p:nvSpPr>
        <p:spPr>
          <a:xfrm>
            <a:off x="827737" y="3378053"/>
            <a:ext cx="8743965" cy="1241365"/>
          </a:xfrm>
          <a:prstGeom prst="rect">
            <a:avLst/>
          </a:prstGeom>
        </p:spPr>
        <p:txBody>
          <a:bodyPr wrap="square" lIns="0" tIns="0" rIns="0" bIns="0" rtlCol="0" anchor="t">
            <a:spAutoFit/>
          </a:bodyPr>
          <a:lstStyle/>
          <a:p>
            <a:pPr algn="l">
              <a:lnSpc>
                <a:spcPts val="3359"/>
              </a:lnSpc>
            </a:pPr>
            <a:r>
              <a:rPr lang="en-US" sz="2400" dirty="0" err="1">
                <a:solidFill>
                  <a:srgbClr val="000000"/>
                </a:solidFill>
                <a:latin typeface="Overpass"/>
                <a:ea typeface="Overpass"/>
                <a:cs typeface="Overpass"/>
                <a:sym typeface="Overpass"/>
              </a:rPr>
              <a:t>Treffpunkt</a:t>
            </a:r>
            <a:r>
              <a:rPr lang="en-US" sz="2400" dirty="0">
                <a:solidFill>
                  <a:srgbClr val="000000"/>
                </a:solidFill>
                <a:latin typeface="Overpass"/>
                <a:ea typeface="Overpass"/>
                <a:cs typeface="Overpass"/>
                <a:sym typeface="Overpass"/>
              </a:rPr>
              <a:t> </a:t>
            </a:r>
            <a:r>
              <a:rPr lang="en-US" sz="2400" dirty="0" err="1">
                <a:solidFill>
                  <a:srgbClr val="000000"/>
                </a:solidFill>
                <a:latin typeface="Overpass"/>
                <a:ea typeface="Overpass"/>
                <a:cs typeface="Overpass"/>
                <a:sym typeface="Overpass"/>
              </a:rPr>
              <a:t>Bibliothek</a:t>
            </a:r>
            <a:r>
              <a:rPr lang="en-US" sz="2400" dirty="0">
                <a:solidFill>
                  <a:srgbClr val="000000"/>
                </a:solidFill>
                <a:latin typeface="Overpass"/>
                <a:ea typeface="Overpass"/>
                <a:cs typeface="Overpass"/>
                <a:sym typeface="Overpass"/>
              </a:rPr>
              <a:t> – Meeting Point Library</a:t>
            </a:r>
            <a:br>
              <a:rPr lang="en-US" sz="2400" dirty="0">
                <a:solidFill>
                  <a:srgbClr val="000000"/>
                </a:solidFill>
                <a:latin typeface="Overpass"/>
                <a:ea typeface="Overpass"/>
                <a:cs typeface="Overpass"/>
                <a:sym typeface="Overpass"/>
              </a:rPr>
            </a:br>
            <a:r>
              <a:rPr lang="en-US" sz="2400" dirty="0" err="1">
                <a:solidFill>
                  <a:srgbClr val="000000"/>
                </a:solidFill>
                <a:latin typeface="Overpass"/>
                <a:ea typeface="Overpass"/>
                <a:cs typeface="Overpass"/>
                <a:sym typeface="Overpass"/>
              </a:rPr>
              <a:t>Servicecenter</a:t>
            </a:r>
            <a:r>
              <a:rPr lang="en-US" sz="2400" dirty="0">
                <a:solidFill>
                  <a:srgbClr val="000000"/>
                </a:solidFill>
                <a:latin typeface="Overpass"/>
                <a:ea typeface="Overpass"/>
                <a:cs typeface="Overpass"/>
                <a:sym typeface="Overpass"/>
              </a:rPr>
              <a:t> of Lower Austria</a:t>
            </a:r>
          </a:p>
          <a:p>
            <a:r>
              <a:rPr lang="de-AT" sz="2400" dirty="0">
                <a:hlinkClick r:id="rId2"/>
              </a:rPr>
              <a:t>NÖ Saatgutbibliotheken - Treffpunkt Bibliothek - Treffpunkt Bibliothek</a:t>
            </a:r>
            <a:endParaRPr lang="en-US" sz="2400" dirty="0">
              <a:solidFill>
                <a:srgbClr val="000000"/>
              </a:solidFill>
              <a:latin typeface="Overpass"/>
              <a:ea typeface="Overpass"/>
              <a:cs typeface="Overpass"/>
              <a:sym typeface="Overpass"/>
            </a:endParaRPr>
          </a:p>
        </p:txBody>
      </p:sp>
      <p:sp>
        <p:nvSpPr>
          <p:cNvPr id="9" name="TextBox 9"/>
          <p:cNvSpPr txBox="1"/>
          <p:nvPr/>
        </p:nvSpPr>
        <p:spPr>
          <a:xfrm>
            <a:off x="10713719" y="3378053"/>
            <a:ext cx="6746543" cy="1744067"/>
          </a:xfrm>
          <a:prstGeom prst="rect">
            <a:avLst/>
          </a:prstGeom>
        </p:spPr>
        <p:txBody>
          <a:bodyPr wrap="square" lIns="0" tIns="0" rIns="0" bIns="0" rtlCol="0" anchor="t">
            <a:spAutoFit/>
          </a:bodyPr>
          <a:lstStyle/>
          <a:p>
            <a:pPr marL="342900" indent="-342900" algn="l">
              <a:lnSpc>
                <a:spcPts val="3359"/>
              </a:lnSpc>
              <a:buFont typeface="Wingdings" panose="05000000000000000000" pitchFamily="2" charset="2"/>
              <a:buChar char="ü"/>
            </a:pPr>
            <a:r>
              <a:rPr lang="en-US" sz="2400" dirty="0">
                <a:solidFill>
                  <a:srgbClr val="000000"/>
                </a:solidFill>
                <a:latin typeface="Overpass"/>
                <a:ea typeface="Overpass"/>
                <a:cs typeface="Overpass"/>
                <a:sym typeface="Overpass"/>
              </a:rPr>
              <a:t>Boxes and seed-bags </a:t>
            </a:r>
          </a:p>
          <a:p>
            <a:pPr marL="342900" indent="-342900" algn="l">
              <a:lnSpc>
                <a:spcPts val="3359"/>
              </a:lnSpc>
              <a:buFont typeface="Wingdings" panose="05000000000000000000" pitchFamily="2" charset="2"/>
              <a:buChar char="ü"/>
            </a:pPr>
            <a:r>
              <a:rPr lang="en-US" sz="2400" dirty="0">
                <a:solidFill>
                  <a:srgbClr val="000000"/>
                </a:solidFill>
                <a:latin typeface="Overpass"/>
                <a:ea typeface="Overpass"/>
                <a:cs typeface="Overpass"/>
                <a:sym typeface="Overpass"/>
              </a:rPr>
              <a:t>Manual, free-cards, posters, workshops</a:t>
            </a:r>
          </a:p>
          <a:p>
            <a:pPr marL="342900" indent="-342900" algn="l">
              <a:lnSpc>
                <a:spcPts val="3359"/>
              </a:lnSpc>
              <a:buFont typeface="Wingdings" panose="05000000000000000000" pitchFamily="2" charset="2"/>
              <a:buChar char="ü"/>
            </a:pPr>
            <a:r>
              <a:rPr lang="en-US" sz="2400" dirty="0">
                <a:solidFill>
                  <a:srgbClr val="000000"/>
                </a:solidFill>
                <a:latin typeface="Overpass"/>
                <a:ea typeface="Overpass"/>
                <a:cs typeface="Overpass"/>
                <a:sym typeface="Overpass"/>
              </a:rPr>
              <a:t>Cooperation with Nature in Garden</a:t>
            </a:r>
          </a:p>
          <a:p>
            <a:pPr marL="342900" indent="-342900" algn="l">
              <a:lnSpc>
                <a:spcPts val="3359"/>
              </a:lnSpc>
              <a:buFont typeface="Wingdings" panose="05000000000000000000" pitchFamily="2" charset="2"/>
              <a:buChar char="ü"/>
            </a:pPr>
            <a:r>
              <a:rPr lang="en-US" sz="2400" dirty="0">
                <a:solidFill>
                  <a:srgbClr val="000000"/>
                </a:solidFill>
                <a:latin typeface="Overpass"/>
                <a:ea typeface="Overpass"/>
                <a:cs typeface="Overpass"/>
                <a:sym typeface="Overpass"/>
              </a:rPr>
              <a:t>Around 100 active seed-libraries </a:t>
            </a:r>
          </a:p>
        </p:txBody>
      </p:sp>
      <p:sp>
        <p:nvSpPr>
          <p:cNvPr id="12" name="Freeform 12"/>
          <p:cNvSpPr/>
          <p:nvPr/>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3"/>
            <a:stretch>
              <a:fillRect/>
            </a:stretch>
          </a:blipFill>
        </p:spPr>
        <p:txBody>
          <a:bodyPr/>
          <a:lstStyle/>
          <a:p>
            <a:endParaRPr lang="de-AT"/>
          </a:p>
        </p:txBody>
      </p:sp>
      <p:pic>
        <p:nvPicPr>
          <p:cNvPr id="16" name="Grafik 15">
            <a:extLst>
              <a:ext uri="{FF2B5EF4-FFF2-40B4-BE49-F238E27FC236}">
                <a16:creationId xmlns:a16="http://schemas.microsoft.com/office/drawing/2014/main" id="{CD5E255E-D264-E232-F203-2ACDEE47A643}"/>
              </a:ext>
            </a:extLst>
          </p:cNvPr>
          <p:cNvPicPr>
            <a:picLocks noChangeAspect="1"/>
          </p:cNvPicPr>
          <p:nvPr/>
        </p:nvPicPr>
        <p:blipFill>
          <a:blip r:embed="rId4"/>
          <a:stretch>
            <a:fillRect/>
          </a:stretch>
        </p:blipFill>
        <p:spPr>
          <a:xfrm>
            <a:off x="590624" y="5007481"/>
            <a:ext cx="7918056" cy="4063822"/>
          </a:xfrm>
          <a:prstGeom prst="rect">
            <a:avLst/>
          </a:prstGeom>
        </p:spPr>
      </p:pic>
      <p:pic>
        <p:nvPicPr>
          <p:cNvPr id="8" name="Grafik 7">
            <a:extLst>
              <a:ext uri="{FF2B5EF4-FFF2-40B4-BE49-F238E27FC236}">
                <a16:creationId xmlns:a16="http://schemas.microsoft.com/office/drawing/2014/main" id="{0B192F7F-B1B6-864F-039E-81781EB5C6C1}"/>
              </a:ext>
            </a:extLst>
          </p:cNvPr>
          <p:cNvPicPr>
            <a:picLocks noChangeAspect="1"/>
          </p:cNvPicPr>
          <p:nvPr/>
        </p:nvPicPr>
        <p:blipFill>
          <a:blip r:embed="rId5"/>
          <a:stretch>
            <a:fillRect/>
          </a:stretch>
        </p:blipFill>
        <p:spPr>
          <a:xfrm>
            <a:off x="9984779" y="5655046"/>
            <a:ext cx="6923181" cy="3095237"/>
          </a:xfrm>
          <a:prstGeom prst="rect">
            <a:avLst/>
          </a:prstGeom>
        </p:spPr>
      </p:pic>
      <p:pic>
        <p:nvPicPr>
          <p:cNvPr id="13" name="Grafik 12">
            <a:extLst>
              <a:ext uri="{FF2B5EF4-FFF2-40B4-BE49-F238E27FC236}">
                <a16:creationId xmlns:a16="http://schemas.microsoft.com/office/drawing/2014/main" id="{D08B8A22-52EE-AFEE-793B-FF655A49698E}"/>
              </a:ext>
            </a:extLst>
          </p:cNvPr>
          <p:cNvPicPr>
            <a:picLocks noChangeAspect="1"/>
          </p:cNvPicPr>
          <p:nvPr/>
        </p:nvPicPr>
        <p:blipFill>
          <a:blip r:embed="rId6"/>
          <a:stretch>
            <a:fillRect/>
          </a:stretch>
        </p:blipFill>
        <p:spPr>
          <a:xfrm>
            <a:off x="6126616" y="8453164"/>
            <a:ext cx="3858163" cy="12193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0F34E919-E9AF-FA42-E88A-4162A5BA9F4D}"/>
              </a:ext>
            </a:extLst>
          </p:cNvPr>
          <p:cNvSpPr>
            <a:spLocks noGrp="1"/>
          </p:cNvSpPr>
          <p:nvPr>
            <p:ph type="body" sz="quarter" idx="10"/>
          </p:nvPr>
        </p:nvSpPr>
        <p:spPr>
          <a:xfrm>
            <a:off x="6399212" y="3378200"/>
            <a:ext cx="11579072" cy="5075238"/>
          </a:xfrm>
        </p:spPr>
        <p:txBody>
          <a:bodyPr/>
          <a:lstStyle/>
          <a:p>
            <a:pPr>
              <a:buFont typeface="Wingdings" panose="05000000000000000000" pitchFamily="2" charset="2"/>
              <a:buChar char="v"/>
            </a:pPr>
            <a:r>
              <a:rPr lang="en-US" dirty="0"/>
              <a:t>Seed Exchange Day</a:t>
            </a:r>
          </a:p>
          <a:p>
            <a:pPr>
              <a:buFont typeface="Wingdings" panose="05000000000000000000" pitchFamily="2" charset="2"/>
              <a:buChar char="v"/>
            </a:pPr>
            <a:r>
              <a:rPr lang="en-US" dirty="0"/>
              <a:t>Planting event in front of the library, </a:t>
            </a:r>
            <a:r>
              <a:rPr lang="en-US" dirty="0" err="1"/>
              <a:t>f.i</a:t>
            </a:r>
            <a:r>
              <a:rPr lang="en-US" dirty="0"/>
              <a:t>. with schoolchildren</a:t>
            </a:r>
          </a:p>
          <a:p>
            <a:pPr>
              <a:buFont typeface="Wingdings" panose="05000000000000000000" pitchFamily="2" charset="2"/>
              <a:buChar char="v"/>
            </a:pPr>
            <a:r>
              <a:rPr lang="en-US" dirty="0"/>
              <a:t>Plant Exchange Market</a:t>
            </a:r>
          </a:p>
          <a:p>
            <a:pPr>
              <a:buFont typeface="Wingdings" panose="05000000000000000000" pitchFamily="2" charset="2"/>
              <a:buChar char="v"/>
            </a:pPr>
            <a:r>
              <a:rPr lang="en-US" dirty="0"/>
              <a:t>Designing your own outdoor spaces with plants that can be used for seed collection</a:t>
            </a:r>
          </a:p>
          <a:p>
            <a:pPr>
              <a:buFont typeface="Wingdings" panose="05000000000000000000" pitchFamily="2" charset="2"/>
              <a:buChar char="v"/>
            </a:pPr>
            <a:r>
              <a:rPr lang="en-US" dirty="0"/>
              <a:t>Lectures and workshops on seed collection and gardening</a:t>
            </a:r>
          </a:p>
          <a:p>
            <a:pPr>
              <a:buFont typeface="Wingdings" panose="05000000000000000000" pitchFamily="2" charset="2"/>
              <a:buChar char="v"/>
            </a:pPr>
            <a:r>
              <a:rPr lang="en-US" dirty="0"/>
              <a:t>Making “seed bombs”</a:t>
            </a:r>
          </a:p>
          <a:p>
            <a:pPr>
              <a:buFont typeface="Wingdings" panose="05000000000000000000" pitchFamily="2" charset="2"/>
              <a:buChar char="v"/>
            </a:pPr>
            <a:r>
              <a:rPr lang="en-US" dirty="0"/>
              <a:t>Hands-on activities (planting tomatoes, sowing seeds together, making seed pouches, harvesting together)</a:t>
            </a:r>
          </a:p>
          <a:p>
            <a:pPr>
              <a:buFont typeface="Wingdings" panose="05000000000000000000" pitchFamily="2" charset="2"/>
              <a:buChar char="v"/>
            </a:pPr>
            <a:r>
              <a:rPr lang="en-US" dirty="0"/>
              <a:t>Readings, exhibitions, action days, harvest festivals, film screenings</a:t>
            </a:r>
          </a:p>
          <a:p>
            <a:pPr>
              <a:buFont typeface="Wingdings" panose="05000000000000000000" pitchFamily="2" charset="2"/>
              <a:buChar char="v"/>
            </a:pPr>
            <a:r>
              <a:rPr lang="en-US" dirty="0"/>
              <a:t>Kickoff event for your Seed Library</a:t>
            </a:r>
          </a:p>
          <a:p>
            <a:pPr>
              <a:buFont typeface="Wingdings" panose="05000000000000000000" pitchFamily="2" charset="2"/>
              <a:buChar char="v"/>
            </a:pPr>
            <a:endParaRPr lang="en-US" dirty="0"/>
          </a:p>
          <a:p>
            <a:pPr>
              <a:buFont typeface="Wingdings" panose="05000000000000000000" pitchFamily="2" charset="2"/>
              <a:buChar char="v"/>
            </a:pPr>
            <a:endParaRPr lang="en-US" dirty="0"/>
          </a:p>
          <a:p>
            <a:pPr>
              <a:buFont typeface="Wingdings" panose="05000000000000000000" pitchFamily="2" charset="2"/>
              <a:buChar char="v"/>
            </a:pPr>
            <a:endParaRPr lang="en-US" dirty="0"/>
          </a:p>
          <a:p>
            <a:pPr marL="0" indent="0"/>
            <a:r>
              <a:rPr lang="en-US" i="1" dirty="0"/>
              <a:t>All pictures: website </a:t>
            </a:r>
          </a:p>
          <a:p>
            <a:endParaRPr lang="de-AT" dirty="0"/>
          </a:p>
        </p:txBody>
      </p:sp>
      <p:sp>
        <p:nvSpPr>
          <p:cNvPr id="3" name="Titel 2">
            <a:extLst>
              <a:ext uri="{FF2B5EF4-FFF2-40B4-BE49-F238E27FC236}">
                <a16:creationId xmlns:a16="http://schemas.microsoft.com/office/drawing/2014/main" id="{F6DC53FA-4FA2-11B9-51D0-D74CFAECAF3B}"/>
              </a:ext>
            </a:extLst>
          </p:cNvPr>
          <p:cNvSpPr>
            <a:spLocks noGrp="1"/>
          </p:cNvSpPr>
          <p:nvPr>
            <p:ph type="title"/>
          </p:nvPr>
        </p:nvSpPr>
        <p:spPr>
          <a:xfrm>
            <a:off x="6399592" y="1834235"/>
            <a:ext cx="10151047" cy="702590"/>
          </a:xfrm>
        </p:spPr>
        <p:txBody>
          <a:bodyPr/>
          <a:lstStyle/>
          <a:p>
            <a:r>
              <a:rPr lang="de-DE" dirty="0"/>
              <a:t>Project </a:t>
            </a:r>
            <a:r>
              <a:rPr lang="de-DE" dirty="0" err="1"/>
              <a:t>ideas</a:t>
            </a:r>
            <a:r>
              <a:rPr lang="de-DE" dirty="0"/>
              <a:t> for Seed Libraries</a:t>
            </a:r>
            <a:endParaRPr lang="de-AT" dirty="0"/>
          </a:p>
        </p:txBody>
      </p:sp>
      <p:sp>
        <p:nvSpPr>
          <p:cNvPr id="12" name="Bildplatzhalter 11">
            <a:extLst>
              <a:ext uri="{FF2B5EF4-FFF2-40B4-BE49-F238E27FC236}">
                <a16:creationId xmlns:a16="http://schemas.microsoft.com/office/drawing/2014/main" id="{29E392FB-4D0E-CD01-4E07-31C3E0D4DA96}"/>
              </a:ext>
            </a:extLst>
          </p:cNvPr>
          <p:cNvSpPr>
            <a:spLocks noGrp="1"/>
          </p:cNvSpPr>
          <p:nvPr>
            <p:ph type="pic" sz="quarter" idx="11"/>
          </p:nvPr>
        </p:nvSpPr>
        <p:spPr/>
        <p:txBody>
          <a:bodyPr/>
          <a:lstStyle/>
          <a:p>
            <a:endParaRPr lang="de-AT"/>
          </a:p>
        </p:txBody>
      </p:sp>
      <p:pic>
        <p:nvPicPr>
          <p:cNvPr id="14" name="Grafik 13">
            <a:extLst>
              <a:ext uri="{FF2B5EF4-FFF2-40B4-BE49-F238E27FC236}">
                <a16:creationId xmlns:a16="http://schemas.microsoft.com/office/drawing/2014/main" id="{54D3B644-EAB0-03E6-3417-175382ACAB79}"/>
              </a:ext>
            </a:extLst>
          </p:cNvPr>
          <p:cNvPicPr>
            <a:picLocks noChangeAspect="1"/>
          </p:cNvPicPr>
          <p:nvPr/>
        </p:nvPicPr>
        <p:blipFill>
          <a:blip r:embed="rId2"/>
          <a:stretch>
            <a:fillRect/>
          </a:stretch>
        </p:blipFill>
        <p:spPr>
          <a:xfrm>
            <a:off x="106680" y="2702915"/>
            <a:ext cx="5096579" cy="5192225"/>
          </a:xfrm>
          <a:prstGeom prst="rect">
            <a:avLst/>
          </a:prstGeom>
        </p:spPr>
      </p:pic>
    </p:spTree>
    <p:extLst>
      <p:ext uri="{BB962C8B-B14F-4D97-AF65-F5344CB8AC3E}">
        <p14:creationId xmlns:p14="http://schemas.microsoft.com/office/powerpoint/2010/main" val="4033754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322859" cy="10287000"/>
            <a:chOff x="0" y="0"/>
            <a:chExt cx="85033" cy="2709333"/>
          </a:xfrm>
        </p:grpSpPr>
        <p:sp>
          <p:nvSpPr>
            <p:cNvPr id="3" name="Freeform 3"/>
            <p:cNvSpPr/>
            <p:nvPr/>
          </p:nvSpPr>
          <p:spPr>
            <a:xfrm>
              <a:off x="0" y="0"/>
              <a:ext cx="85033" cy="2709333"/>
            </a:xfrm>
            <a:custGeom>
              <a:avLst/>
              <a:gdLst/>
              <a:ahLst/>
              <a:cxnLst/>
              <a:rect l="l" t="t" r="r" b="b"/>
              <a:pathLst>
                <a:path w="85033" h="2709333">
                  <a:moveTo>
                    <a:pt x="0" y="0"/>
                  </a:moveTo>
                  <a:lnTo>
                    <a:pt x="85033" y="0"/>
                  </a:lnTo>
                  <a:lnTo>
                    <a:pt x="85033" y="2709333"/>
                  </a:lnTo>
                  <a:lnTo>
                    <a:pt x="0" y="2709333"/>
                  </a:lnTo>
                  <a:close/>
                </a:path>
              </a:pathLst>
            </a:custGeom>
            <a:solidFill>
              <a:srgbClr val="BB0007"/>
            </a:solidFill>
          </p:spPr>
          <p:txBody>
            <a:bodyPr/>
            <a:lstStyle/>
            <a:p>
              <a:endParaRPr lang="de-AT"/>
            </a:p>
          </p:txBody>
        </p:sp>
        <p:sp>
          <p:nvSpPr>
            <p:cNvPr id="4" name="TextBox 4"/>
            <p:cNvSpPr txBox="1"/>
            <p:nvPr/>
          </p:nvSpPr>
          <p:spPr>
            <a:xfrm>
              <a:off x="0" y="-38100"/>
              <a:ext cx="85033" cy="2747433"/>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11920703" y="0"/>
            <a:ext cx="322859" cy="10287000"/>
            <a:chOff x="0" y="0"/>
            <a:chExt cx="85033" cy="2709333"/>
          </a:xfrm>
        </p:grpSpPr>
        <p:sp>
          <p:nvSpPr>
            <p:cNvPr id="7" name="Freeform 7"/>
            <p:cNvSpPr/>
            <p:nvPr/>
          </p:nvSpPr>
          <p:spPr>
            <a:xfrm>
              <a:off x="0" y="0"/>
              <a:ext cx="85033" cy="2709333"/>
            </a:xfrm>
            <a:custGeom>
              <a:avLst/>
              <a:gdLst/>
              <a:ahLst/>
              <a:cxnLst/>
              <a:rect l="l" t="t" r="r" b="b"/>
              <a:pathLst>
                <a:path w="85033" h="2709333">
                  <a:moveTo>
                    <a:pt x="0" y="0"/>
                  </a:moveTo>
                  <a:lnTo>
                    <a:pt x="85033" y="0"/>
                  </a:lnTo>
                  <a:lnTo>
                    <a:pt x="85033" y="2709333"/>
                  </a:lnTo>
                  <a:lnTo>
                    <a:pt x="0" y="2709333"/>
                  </a:lnTo>
                  <a:close/>
                </a:path>
              </a:pathLst>
            </a:custGeom>
            <a:solidFill>
              <a:srgbClr val="BB0007"/>
            </a:solidFill>
          </p:spPr>
          <p:txBody>
            <a:bodyPr/>
            <a:lstStyle/>
            <a:p>
              <a:endParaRPr lang="de-AT"/>
            </a:p>
          </p:txBody>
        </p:sp>
        <p:sp>
          <p:nvSpPr>
            <p:cNvPr id="8" name="TextBox 8"/>
            <p:cNvSpPr txBox="1"/>
            <p:nvPr/>
          </p:nvSpPr>
          <p:spPr>
            <a:xfrm>
              <a:off x="0" y="-38100"/>
              <a:ext cx="85033" cy="2747433"/>
            </a:xfrm>
            <a:prstGeom prst="rect">
              <a:avLst/>
            </a:prstGeom>
          </p:spPr>
          <p:txBody>
            <a:bodyPr lIns="50800" tIns="50800" rIns="50800" bIns="50800" rtlCol="0" anchor="ctr"/>
            <a:lstStyle/>
            <a:p>
              <a:pPr algn="ctr">
                <a:lnSpc>
                  <a:spcPts val="3359"/>
                </a:lnSpc>
              </a:pPr>
              <a:endParaRPr/>
            </a:p>
          </p:txBody>
        </p:sp>
      </p:grpSp>
      <p:sp>
        <p:nvSpPr>
          <p:cNvPr id="9" name="TextBox 9"/>
          <p:cNvSpPr txBox="1"/>
          <p:nvPr/>
        </p:nvSpPr>
        <p:spPr>
          <a:xfrm>
            <a:off x="1028700" y="1729252"/>
            <a:ext cx="10892003" cy="1013098"/>
          </a:xfrm>
          <a:prstGeom prst="rect">
            <a:avLst/>
          </a:prstGeom>
        </p:spPr>
        <p:txBody>
          <a:bodyPr lIns="0" tIns="0" rIns="0" bIns="0" rtlCol="0" anchor="t">
            <a:spAutoFit/>
          </a:bodyPr>
          <a:lstStyle/>
          <a:p>
            <a:pPr algn="l">
              <a:lnSpc>
                <a:spcPts val="7879"/>
              </a:lnSpc>
            </a:pPr>
            <a:r>
              <a:rPr lang="en-US" sz="5628" b="1" dirty="0">
                <a:solidFill>
                  <a:srgbClr val="000000"/>
                </a:solidFill>
                <a:latin typeface="Overpass"/>
                <a:ea typeface="Overpass"/>
                <a:cs typeface="Overpass"/>
                <a:sym typeface="Overpass"/>
              </a:rPr>
              <a:t>City Library </a:t>
            </a:r>
            <a:r>
              <a:rPr lang="en-US" sz="5628" b="1" dirty="0" err="1">
                <a:solidFill>
                  <a:srgbClr val="000000"/>
                </a:solidFill>
                <a:latin typeface="Overpass"/>
                <a:ea typeface="Overpass"/>
                <a:cs typeface="Overpass"/>
                <a:sym typeface="Overpass"/>
              </a:rPr>
              <a:t>Schwechat</a:t>
            </a:r>
            <a:r>
              <a:rPr lang="en-US" sz="5628" b="1" dirty="0">
                <a:solidFill>
                  <a:srgbClr val="000000"/>
                </a:solidFill>
                <a:latin typeface="Overpass"/>
                <a:ea typeface="Overpass"/>
                <a:cs typeface="Overpass"/>
                <a:sym typeface="Overpass"/>
              </a:rPr>
              <a:t> </a:t>
            </a:r>
          </a:p>
        </p:txBody>
      </p:sp>
      <p:sp>
        <p:nvSpPr>
          <p:cNvPr id="11" name="TextBox 11"/>
          <p:cNvSpPr txBox="1"/>
          <p:nvPr/>
        </p:nvSpPr>
        <p:spPr>
          <a:xfrm>
            <a:off x="1028701" y="3898574"/>
            <a:ext cx="8115300" cy="436017"/>
          </a:xfrm>
          <a:prstGeom prst="rect">
            <a:avLst/>
          </a:prstGeom>
        </p:spPr>
        <p:txBody>
          <a:bodyPr wrap="square" lIns="0" tIns="0" rIns="0" bIns="0" rtlCol="0" anchor="t">
            <a:spAutoFit/>
          </a:bodyPr>
          <a:lstStyle/>
          <a:p>
            <a:pPr algn="l">
              <a:lnSpc>
                <a:spcPts val="3359"/>
              </a:lnSpc>
            </a:pPr>
            <a:endParaRPr lang="en-US" sz="2400" dirty="0">
              <a:solidFill>
                <a:srgbClr val="000000"/>
              </a:solidFill>
              <a:latin typeface="Overpass"/>
              <a:ea typeface="Overpass"/>
              <a:cs typeface="Overpass"/>
              <a:sym typeface="Overpass"/>
            </a:endParaRPr>
          </a:p>
        </p:txBody>
      </p:sp>
      <p:sp>
        <p:nvSpPr>
          <p:cNvPr id="12" name="TextBox 12"/>
          <p:cNvSpPr txBox="1"/>
          <p:nvPr/>
        </p:nvSpPr>
        <p:spPr>
          <a:xfrm>
            <a:off x="766045" y="4520772"/>
            <a:ext cx="9324668" cy="7278916"/>
          </a:xfrm>
          <a:prstGeom prst="rect">
            <a:avLst/>
          </a:prstGeom>
        </p:spPr>
        <p:txBody>
          <a:bodyPr wrap="square" lIns="0" tIns="0" rIns="0" bIns="0" rtlCol="0" anchor="t">
            <a:spAutoFit/>
          </a:bodyPr>
          <a:lstStyle/>
          <a:p>
            <a:pPr algn="l">
              <a:lnSpc>
                <a:spcPts val="3359"/>
              </a:lnSpc>
            </a:pPr>
            <a:r>
              <a:rPr lang="en-US" sz="2400" b="1" dirty="0">
                <a:solidFill>
                  <a:srgbClr val="000000"/>
                </a:solidFill>
                <a:latin typeface="Overpass"/>
                <a:ea typeface="Overpass"/>
                <a:cs typeface="Overpass"/>
                <a:sym typeface="Overpass"/>
              </a:rPr>
              <a:t>Implementations:</a:t>
            </a:r>
          </a:p>
          <a:p>
            <a:pPr marL="342900" indent="-342900" algn="l">
              <a:lnSpc>
                <a:spcPts val="3359"/>
              </a:lnSpc>
              <a:buFont typeface="Wingdings" panose="05000000000000000000" pitchFamily="2" charset="2"/>
              <a:buChar char="§"/>
            </a:pPr>
            <a:r>
              <a:rPr lang="en-US" sz="2400" dirty="0">
                <a:solidFill>
                  <a:srgbClr val="000000"/>
                </a:solidFill>
                <a:latin typeface="Overpass"/>
                <a:ea typeface="Overpass"/>
                <a:cs typeface="Overpass"/>
                <a:sym typeface="Overpass"/>
              </a:rPr>
              <a:t>CD, roll-up banner, promotional table in the entrance area</a:t>
            </a:r>
          </a:p>
          <a:p>
            <a:pPr marL="342900" indent="-342900" algn="l">
              <a:lnSpc>
                <a:spcPts val="3359"/>
              </a:lnSpc>
              <a:buFont typeface="Wingdings" panose="05000000000000000000" pitchFamily="2" charset="2"/>
              <a:buChar char="§"/>
            </a:pPr>
            <a:r>
              <a:rPr lang="en-US" sz="2400" dirty="0">
                <a:solidFill>
                  <a:srgbClr val="000000"/>
                </a:solidFill>
                <a:latin typeface="Overpass"/>
                <a:ea typeface="Overpass"/>
                <a:cs typeface="Overpass"/>
                <a:sym typeface="Overpass"/>
              </a:rPr>
              <a:t>Eyeglass-Drive (Collecting for )</a:t>
            </a:r>
          </a:p>
          <a:p>
            <a:pPr marL="342900" indent="-342900" algn="l">
              <a:lnSpc>
                <a:spcPts val="3359"/>
              </a:lnSpc>
              <a:buFont typeface="Wingdings" panose="05000000000000000000" pitchFamily="2" charset="2"/>
              <a:buChar char="§"/>
            </a:pPr>
            <a:r>
              <a:rPr lang="en-US" sz="2400" dirty="0">
                <a:solidFill>
                  <a:srgbClr val="000000"/>
                </a:solidFill>
                <a:latin typeface="Overpass"/>
                <a:ea typeface="Overpass"/>
                <a:cs typeface="Overpass"/>
                <a:sym typeface="Overpass"/>
              </a:rPr>
              <a:t>Regular visits to the Seniors Center</a:t>
            </a:r>
          </a:p>
          <a:p>
            <a:pPr marL="342900" indent="-342900" algn="l">
              <a:lnSpc>
                <a:spcPts val="3359"/>
              </a:lnSpc>
              <a:buFont typeface="Wingdings" panose="05000000000000000000" pitchFamily="2" charset="2"/>
              <a:buChar char="§"/>
            </a:pPr>
            <a:r>
              <a:rPr lang="en-US" sz="2400" dirty="0">
                <a:solidFill>
                  <a:srgbClr val="000000"/>
                </a:solidFill>
                <a:latin typeface="Overpass"/>
                <a:ea typeface="Overpass"/>
                <a:cs typeface="Overpass"/>
                <a:sym typeface="Overpass"/>
              </a:rPr>
              <a:t>Readings &amp; Workshops concerning this topic for all generations</a:t>
            </a:r>
          </a:p>
          <a:p>
            <a:pPr marL="342900" indent="-342900" algn="l">
              <a:lnSpc>
                <a:spcPts val="3359"/>
              </a:lnSpc>
              <a:buFont typeface="Wingdings" panose="05000000000000000000" pitchFamily="2" charset="2"/>
              <a:buChar char="§"/>
            </a:pPr>
            <a:r>
              <a:rPr lang="en-US" sz="2400" dirty="0">
                <a:solidFill>
                  <a:srgbClr val="000000"/>
                </a:solidFill>
                <a:latin typeface="Overpass"/>
                <a:ea typeface="Overpass"/>
                <a:cs typeface="Overpass"/>
                <a:sym typeface="Overpass"/>
              </a:rPr>
              <a:t>Waste Management Association Information Booth</a:t>
            </a:r>
          </a:p>
          <a:p>
            <a:pPr marL="342900" indent="-342900" algn="l">
              <a:lnSpc>
                <a:spcPts val="3359"/>
              </a:lnSpc>
              <a:buFont typeface="Wingdings" panose="05000000000000000000" pitchFamily="2" charset="2"/>
              <a:buChar char="§"/>
            </a:pPr>
            <a:r>
              <a:rPr lang="en-US" sz="2400" dirty="0">
                <a:solidFill>
                  <a:srgbClr val="000000"/>
                </a:solidFill>
                <a:latin typeface="Overpass"/>
                <a:ea typeface="Overpass"/>
                <a:cs typeface="Overpass"/>
                <a:sym typeface="Overpass"/>
              </a:rPr>
              <a:t>No plastic wrap and no single-use tableware</a:t>
            </a:r>
          </a:p>
          <a:p>
            <a:pPr marL="342900" indent="-342900" algn="l">
              <a:lnSpc>
                <a:spcPts val="3359"/>
              </a:lnSpc>
              <a:buFont typeface="Wingdings" panose="05000000000000000000" pitchFamily="2" charset="2"/>
              <a:buChar char="§"/>
            </a:pPr>
            <a:r>
              <a:rPr lang="en-US" sz="2400" dirty="0">
                <a:solidFill>
                  <a:srgbClr val="000000"/>
                </a:solidFill>
                <a:latin typeface="Overpass"/>
                <a:ea typeface="Overpass"/>
                <a:cs typeface="Overpass"/>
                <a:sym typeface="Overpass"/>
              </a:rPr>
              <a:t>Open Games Cabinet</a:t>
            </a:r>
          </a:p>
          <a:p>
            <a:pPr marL="342900" indent="-342900" algn="l">
              <a:lnSpc>
                <a:spcPts val="3359"/>
              </a:lnSpc>
              <a:buFont typeface="Wingdings" panose="05000000000000000000" pitchFamily="2" charset="2"/>
              <a:buChar char="§"/>
            </a:pPr>
            <a:r>
              <a:rPr lang="en-US" sz="2400" dirty="0">
                <a:solidFill>
                  <a:srgbClr val="000000"/>
                </a:solidFill>
                <a:latin typeface="Overpass"/>
                <a:ea typeface="Overpass"/>
                <a:cs typeface="Overpass"/>
                <a:sym typeface="Overpass"/>
              </a:rPr>
              <a:t>Reading Garden</a:t>
            </a:r>
          </a:p>
          <a:p>
            <a:pPr marL="342900" indent="-342900" algn="l">
              <a:lnSpc>
                <a:spcPts val="3359"/>
              </a:lnSpc>
              <a:buFont typeface="Wingdings" panose="05000000000000000000" pitchFamily="2" charset="2"/>
              <a:buChar char="§"/>
            </a:pPr>
            <a:r>
              <a:rPr lang="en-US" sz="2400" dirty="0">
                <a:solidFill>
                  <a:srgbClr val="000000"/>
                </a:solidFill>
                <a:latin typeface="Overpass"/>
                <a:ea typeface="Overpass"/>
                <a:cs typeface="Overpass"/>
                <a:sym typeface="Overpass"/>
              </a:rPr>
              <a:t>Fair Trade Chocolate during the Austria Reads-Week</a:t>
            </a:r>
          </a:p>
          <a:p>
            <a:pPr marL="2628900" lvl="5" indent="-342900">
              <a:lnSpc>
                <a:spcPts val="3359"/>
              </a:lnSpc>
              <a:buFont typeface="Wingdings" panose="05000000000000000000" pitchFamily="2" charset="2"/>
              <a:buChar char="§"/>
            </a:pPr>
            <a:endParaRPr lang="en-US" sz="2400" dirty="0">
              <a:solidFill>
                <a:srgbClr val="000000"/>
              </a:solidFill>
              <a:latin typeface="Overpass"/>
              <a:ea typeface="Overpass"/>
              <a:cs typeface="Overpass"/>
              <a:sym typeface="Overpass"/>
            </a:endParaRPr>
          </a:p>
          <a:p>
            <a:pPr lvl="5">
              <a:lnSpc>
                <a:spcPct val="100000"/>
              </a:lnSpc>
            </a:pPr>
            <a:r>
              <a:rPr lang="de-AT" sz="2400" dirty="0">
                <a:hlinkClick r:id="rId2"/>
              </a:rPr>
              <a:t>Stadtbücherei Schwechat</a:t>
            </a:r>
            <a:r>
              <a:rPr lang="de-AT" sz="2400" dirty="0"/>
              <a:t> </a:t>
            </a:r>
            <a:br>
              <a:rPr lang="de-AT" sz="2400" dirty="0"/>
            </a:br>
            <a:r>
              <a:rPr lang="de-AT" sz="2400" dirty="0"/>
              <a:t>23.000 </a:t>
            </a:r>
            <a:r>
              <a:rPr lang="de-AT" sz="2400" dirty="0" err="1"/>
              <a:t>residents</a:t>
            </a:r>
            <a:r>
              <a:rPr lang="de-AT" sz="2400" dirty="0"/>
              <a:t>/</a:t>
            </a:r>
            <a:r>
              <a:rPr lang="de-AT" sz="2400" i="1" dirty="0" err="1"/>
              <a:t>pictures:Teleu</a:t>
            </a:r>
            <a:endParaRPr lang="en-US" sz="2400" i="1" dirty="0">
              <a:solidFill>
                <a:srgbClr val="000000"/>
              </a:solidFill>
              <a:latin typeface="Overpass"/>
              <a:ea typeface="Overpass"/>
              <a:cs typeface="Overpass"/>
              <a:sym typeface="Overpass"/>
            </a:endParaRPr>
          </a:p>
          <a:p>
            <a:pPr marL="342900" indent="-342900" algn="l">
              <a:lnSpc>
                <a:spcPts val="3359"/>
              </a:lnSpc>
              <a:buFont typeface="Wingdings" panose="05000000000000000000" pitchFamily="2" charset="2"/>
              <a:buChar char="§"/>
            </a:pPr>
            <a:endParaRPr lang="en-US" sz="2400" dirty="0">
              <a:solidFill>
                <a:srgbClr val="000000"/>
              </a:solidFill>
              <a:latin typeface="Overpass"/>
              <a:ea typeface="Overpass"/>
              <a:cs typeface="Overpass"/>
              <a:sym typeface="Overpass"/>
            </a:endParaRPr>
          </a:p>
          <a:p>
            <a:pPr algn="l">
              <a:lnSpc>
                <a:spcPts val="3359"/>
              </a:lnSpc>
            </a:pPr>
            <a:endParaRPr lang="en-US" sz="2400" dirty="0">
              <a:solidFill>
                <a:srgbClr val="000000"/>
              </a:solidFill>
              <a:latin typeface="Overpass"/>
              <a:ea typeface="Overpass"/>
              <a:cs typeface="Overpass"/>
              <a:sym typeface="Overpass"/>
            </a:endParaRPr>
          </a:p>
          <a:p>
            <a:pPr algn="l">
              <a:lnSpc>
                <a:spcPts val="3359"/>
              </a:lnSpc>
            </a:pPr>
            <a:endParaRPr lang="en-US" sz="2400" dirty="0">
              <a:solidFill>
                <a:srgbClr val="000000"/>
              </a:solidFill>
              <a:latin typeface="Overpass"/>
              <a:ea typeface="Overpass"/>
              <a:cs typeface="Overpass"/>
              <a:sym typeface="Overpass"/>
            </a:endParaRPr>
          </a:p>
          <a:p>
            <a:pPr algn="l">
              <a:lnSpc>
                <a:spcPts val="3359"/>
              </a:lnSpc>
            </a:pPr>
            <a:endParaRPr lang="en-US" sz="2400" dirty="0">
              <a:solidFill>
                <a:srgbClr val="000000"/>
              </a:solidFill>
              <a:latin typeface="Overpass"/>
              <a:ea typeface="Overpass"/>
              <a:cs typeface="Overpass"/>
              <a:sym typeface="Overpass"/>
            </a:endParaRPr>
          </a:p>
        </p:txBody>
      </p:sp>
      <p:pic>
        <p:nvPicPr>
          <p:cNvPr id="14" name="Grafik 13">
            <a:extLst>
              <a:ext uri="{FF2B5EF4-FFF2-40B4-BE49-F238E27FC236}">
                <a16:creationId xmlns:a16="http://schemas.microsoft.com/office/drawing/2014/main" id="{CDA495B7-A722-A19F-CC39-AA54C9A20EF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5400000">
            <a:off x="10188649" y="2187651"/>
            <a:ext cx="10286999" cy="5911702"/>
          </a:xfrm>
          <a:prstGeom prst="rect">
            <a:avLst/>
          </a:prstGeom>
        </p:spPr>
      </p:pic>
      <p:pic>
        <p:nvPicPr>
          <p:cNvPr id="16" name="Grafik 15">
            <a:extLst>
              <a:ext uri="{FF2B5EF4-FFF2-40B4-BE49-F238E27FC236}">
                <a16:creationId xmlns:a16="http://schemas.microsoft.com/office/drawing/2014/main" id="{5444719D-240D-1E96-BB36-53578DD25BE5}"/>
              </a:ext>
            </a:extLst>
          </p:cNvPr>
          <p:cNvPicPr>
            <a:picLocks noChangeAspect="1"/>
          </p:cNvPicPr>
          <p:nvPr/>
        </p:nvPicPr>
        <p:blipFill>
          <a:blip r:embed="rId4"/>
          <a:stretch>
            <a:fillRect/>
          </a:stretch>
        </p:blipFill>
        <p:spPr>
          <a:xfrm>
            <a:off x="1028700" y="9001441"/>
            <a:ext cx="1450974" cy="926672"/>
          </a:xfrm>
          <a:prstGeom prst="rect">
            <a:avLst/>
          </a:prstGeom>
        </p:spPr>
      </p:pic>
      <p:sp>
        <p:nvSpPr>
          <p:cNvPr id="20" name="Textfeld 19">
            <a:extLst>
              <a:ext uri="{FF2B5EF4-FFF2-40B4-BE49-F238E27FC236}">
                <a16:creationId xmlns:a16="http://schemas.microsoft.com/office/drawing/2014/main" id="{93DF2D0D-A3AF-E9ED-21FD-5DE2CF3B614F}"/>
              </a:ext>
            </a:extLst>
          </p:cNvPr>
          <p:cNvSpPr txBox="1"/>
          <p:nvPr/>
        </p:nvSpPr>
        <p:spPr>
          <a:xfrm>
            <a:off x="780793" y="2887011"/>
            <a:ext cx="12949955" cy="1384995"/>
          </a:xfrm>
          <a:prstGeom prst="rect">
            <a:avLst/>
          </a:prstGeom>
          <a:noFill/>
        </p:spPr>
        <p:txBody>
          <a:bodyPr wrap="square">
            <a:spAutoFit/>
          </a:bodyPr>
          <a:lstStyle/>
          <a:p>
            <a:r>
              <a:rPr lang="en-US" sz="2800" b="1" dirty="0"/>
              <a:t>Goals:</a:t>
            </a:r>
          </a:p>
          <a:p>
            <a:pPr marL="457200" indent="-457200">
              <a:buFont typeface="Arial" panose="020B0604020202020204" pitchFamily="34" charset="0"/>
              <a:buChar char="•"/>
            </a:pPr>
            <a:r>
              <a:rPr lang="en-US" sz="2800" dirty="0"/>
              <a:t>Raising Awareness of the 17 SDGs​​ </a:t>
            </a:r>
          </a:p>
          <a:p>
            <a:pPr marL="457200" indent="-457200">
              <a:buFont typeface="Arial" panose="020B0604020202020204" pitchFamily="34" charset="0"/>
              <a:buChar char="•"/>
            </a:pPr>
            <a:r>
              <a:rPr lang="en-US" sz="2800" dirty="0"/>
              <a:t>Motivating visitors to take action themselves</a:t>
            </a:r>
          </a:p>
        </p:txBody>
      </p:sp>
      <p:pic>
        <p:nvPicPr>
          <p:cNvPr id="21" name="Grafik 20">
            <a:extLst>
              <a:ext uri="{FF2B5EF4-FFF2-40B4-BE49-F238E27FC236}">
                <a16:creationId xmlns:a16="http://schemas.microsoft.com/office/drawing/2014/main" id="{E694E388-13B9-700E-2814-614CD8E8DC23}"/>
              </a:ext>
              <a:ext uri="{C183D7F6-B498-43B3-948B-1728B52AA6E4}">
                <adec:decorative xmlns:adec="http://schemas.microsoft.com/office/drawing/2017/decorative" val="1"/>
              </a:ext>
            </a:extLst>
          </p:cNvPr>
          <p:cNvPicPr>
            <a:picLocks noChangeAspect="1"/>
          </p:cNvPicPr>
          <p:nvPr/>
        </p:nvPicPr>
        <p:blipFill>
          <a:blip r:embed="rId5"/>
          <a:srcRect l="20533" t="2561" r="10892" b="-2561"/>
          <a:stretch>
            <a:fillRect/>
          </a:stretch>
        </p:blipFill>
        <p:spPr>
          <a:xfrm rot="5400000">
            <a:off x="8472360" y="6815271"/>
            <a:ext cx="3146262" cy="348495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230B07C0-1CB5-989B-D940-9DD97A139C44}"/>
              </a:ext>
            </a:extLst>
          </p:cNvPr>
          <p:cNvSpPr>
            <a:spLocks noGrp="1"/>
          </p:cNvSpPr>
          <p:nvPr>
            <p:ph sz="quarter" idx="11"/>
          </p:nvPr>
        </p:nvSpPr>
        <p:spPr>
          <a:xfrm>
            <a:off x="10043652" y="4542502"/>
            <a:ext cx="7344695" cy="4498259"/>
          </a:xfrm>
        </p:spPr>
        <p:txBody>
          <a:bodyPr/>
          <a:lstStyle/>
          <a:p>
            <a:pPr marL="0" indent="0">
              <a:buNone/>
            </a:pPr>
            <a:r>
              <a:rPr lang="de-DE" b="1" dirty="0" err="1"/>
              <a:t>What</a:t>
            </a:r>
            <a:r>
              <a:rPr lang="de-DE" b="1" dirty="0"/>
              <a:t> the Library </a:t>
            </a:r>
            <a:r>
              <a:rPr lang="de-DE" b="1" dirty="0" err="1"/>
              <a:t>offers</a:t>
            </a:r>
            <a:r>
              <a:rPr lang="de-DE" b="1" dirty="0"/>
              <a:t> for </a:t>
            </a:r>
            <a:r>
              <a:rPr lang="de-DE" b="1" dirty="0" err="1"/>
              <a:t>sustainability</a:t>
            </a:r>
            <a:r>
              <a:rPr lang="de-DE" b="1" dirty="0"/>
              <a:t>:</a:t>
            </a:r>
          </a:p>
          <a:p>
            <a:pPr marL="0" indent="0">
              <a:buNone/>
            </a:pPr>
            <a:endParaRPr lang="de-DE" b="1" dirty="0"/>
          </a:p>
          <a:p>
            <a:pPr>
              <a:buFont typeface="Wingdings" panose="05000000000000000000" pitchFamily="2" charset="2"/>
              <a:buChar char="Ø"/>
            </a:pPr>
            <a:r>
              <a:rPr lang="en-US" dirty="0"/>
              <a:t>Food Sharing Stations – Combat Food Waste</a:t>
            </a:r>
          </a:p>
          <a:p>
            <a:pPr>
              <a:buFont typeface="Wingdings" panose="05000000000000000000" pitchFamily="2" charset="2"/>
              <a:buChar char="Ø"/>
            </a:pPr>
            <a:r>
              <a:rPr lang="en-US" dirty="0" err="1"/>
              <a:t>Repaircafe</a:t>
            </a:r>
            <a:r>
              <a:rPr lang="en-US" dirty="0"/>
              <a:t> – monthly</a:t>
            </a:r>
          </a:p>
          <a:p>
            <a:pPr>
              <a:buFont typeface="Wingdings" panose="05000000000000000000" pitchFamily="2" charset="2"/>
              <a:buChar char="Ø"/>
            </a:pPr>
            <a:r>
              <a:rPr lang="en-US" dirty="0"/>
              <a:t>Library of things</a:t>
            </a:r>
          </a:p>
          <a:p>
            <a:pPr>
              <a:buFont typeface="Wingdings" panose="05000000000000000000" pitchFamily="2" charset="2"/>
              <a:buChar char="Ø"/>
            </a:pPr>
            <a:r>
              <a:rPr lang="en-US" dirty="0"/>
              <a:t>Cargo Bike Rental: Linz-bicycle</a:t>
            </a:r>
          </a:p>
          <a:p>
            <a:pPr>
              <a:buFont typeface="Wingdings" panose="05000000000000000000" pitchFamily="2" charset="2"/>
              <a:buChar char="Ø"/>
            </a:pPr>
            <a:r>
              <a:rPr lang="en-US" dirty="0"/>
              <a:t>Recycling &amp; collecting boxes for: </a:t>
            </a:r>
            <a:br>
              <a:rPr lang="en-US" dirty="0"/>
            </a:br>
            <a:r>
              <a:rPr lang="en-US" dirty="0"/>
              <a:t>CDs, DVDs, Mobiles, batteries, ...</a:t>
            </a:r>
          </a:p>
          <a:p>
            <a:pPr>
              <a:buFont typeface="Wingdings" panose="05000000000000000000" pitchFamily="2" charset="2"/>
              <a:buChar char="Ø"/>
            </a:pPr>
            <a:r>
              <a:rPr lang="en-US" dirty="0"/>
              <a:t>Climate-corner: </a:t>
            </a:r>
          </a:p>
          <a:p>
            <a:pPr>
              <a:buFont typeface="Wingdings" panose="05000000000000000000" pitchFamily="2" charset="2"/>
              <a:buChar char="Ø"/>
            </a:pPr>
            <a:r>
              <a:rPr lang="en-US" dirty="0"/>
              <a:t>Non-book-section with climate relevant media</a:t>
            </a:r>
          </a:p>
          <a:p>
            <a:pPr marL="0" indent="0">
              <a:buNone/>
            </a:pPr>
            <a:endParaRPr lang="en-US" dirty="0"/>
          </a:p>
          <a:p>
            <a:pPr marL="0" indent="0">
              <a:buNone/>
            </a:pPr>
            <a:r>
              <a:rPr lang="de-AT" dirty="0"/>
              <a:t>215.000 </a:t>
            </a:r>
            <a:r>
              <a:rPr lang="de-AT" dirty="0" err="1"/>
              <a:t>residents</a:t>
            </a:r>
            <a:r>
              <a:rPr lang="de-AT" i="1" dirty="0"/>
              <a:t>/ </a:t>
            </a:r>
            <a:r>
              <a:rPr lang="de-AT" i="1" dirty="0" err="1"/>
              <a:t>picture</a:t>
            </a:r>
            <a:r>
              <a:rPr lang="de-AT" i="1" dirty="0"/>
              <a:t>: </a:t>
            </a:r>
            <a:r>
              <a:rPr lang="de-AT" i="1" dirty="0" err="1"/>
              <a:t>website</a:t>
            </a:r>
            <a:endParaRPr lang="de-AT" i="1" dirty="0"/>
          </a:p>
        </p:txBody>
      </p:sp>
      <p:pic>
        <p:nvPicPr>
          <p:cNvPr id="6" name="Inhaltsplatzhalter 5">
            <a:extLst>
              <a:ext uri="{FF2B5EF4-FFF2-40B4-BE49-F238E27FC236}">
                <a16:creationId xmlns:a16="http://schemas.microsoft.com/office/drawing/2014/main" id="{DFF8A39C-98CD-A40C-9DBA-B55384646899}"/>
              </a:ext>
            </a:extLst>
          </p:cNvPr>
          <p:cNvPicPr>
            <a:picLocks noGrp="1" noChangeAspect="1"/>
          </p:cNvPicPr>
          <p:nvPr>
            <p:ph sz="quarter" idx="10"/>
          </p:nvPr>
        </p:nvPicPr>
        <p:blipFill>
          <a:blip r:embed="rId2"/>
          <a:stretch>
            <a:fillRect/>
          </a:stretch>
        </p:blipFill>
        <p:spPr>
          <a:xfrm>
            <a:off x="718002" y="3276433"/>
            <a:ext cx="9133921" cy="5764329"/>
          </a:xfrm>
          <a:prstGeom prst="rect">
            <a:avLst/>
          </a:prstGeom>
        </p:spPr>
      </p:pic>
      <p:sp>
        <p:nvSpPr>
          <p:cNvPr id="4" name="Titel 3">
            <a:extLst>
              <a:ext uri="{FF2B5EF4-FFF2-40B4-BE49-F238E27FC236}">
                <a16:creationId xmlns:a16="http://schemas.microsoft.com/office/drawing/2014/main" id="{FD75438B-4490-5454-DE4F-B9944B47E5D0}"/>
              </a:ext>
            </a:extLst>
          </p:cNvPr>
          <p:cNvSpPr>
            <a:spLocks noGrp="1"/>
          </p:cNvSpPr>
          <p:nvPr>
            <p:ph type="title"/>
          </p:nvPr>
        </p:nvSpPr>
        <p:spPr/>
        <p:txBody>
          <a:bodyPr/>
          <a:lstStyle/>
          <a:p>
            <a:r>
              <a:rPr lang="de-DE" dirty="0"/>
              <a:t>City Library Linz </a:t>
            </a:r>
            <a:r>
              <a:rPr lang="de-AT" sz="3200" dirty="0">
                <a:hlinkClick r:id="rId3"/>
              </a:rPr>
              <a:t>Stadtbibliothek Linz | Wissensturm Linz</a:t>
            </a:r>
            <a:endParaRPr lang="de-AT" sz="3200" dirty="0"/>
          </a:p>
        </p:txBody>
      </p:sp>
    </p:spTree>
    <p:extLst>
      <p:ext uri="{BB962C8B-B14F-4D97-AF65-F5344CB8AC3E}">
        <p14:creationId xmlns:p14="http://schemas.microsoft.com/office/powerpoint/2010/main" val="1876528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820A4CDE-E0C6-0C0A-86B4-3695F02840F6}"/>
              </a:ext>
            </a:extLst>
          </p:cNvPr>
          <p:cNvSpPr>
            <a:spLocks noGrp="1"/>
          </p:cNvSpPr>
          <p:nvPr>
            <p:ph type="body" sz="quarter" idx="14"/>
          </p:nvPr>
        </p:nvSpPr>
        <p:spPr/>
        <p:txBody>
          <a:bodyPr/>
          <a:lstStyle/>
          <a:p>
            <a:endParaRPr lang="de-AT" dirty="0"/>
          </a:p>
        </p:txBody>
      </p:sp>
      <p:sp>
        <p:nvSpPr>
          <p:cNvPr id="3" name="Textplatzhalter 2">
            <a:extLst>
              <a:ext uri="{FF2B5EF4-FFF2-40B4-BE49-F238E27FC236}">
                <a16:creationId xmlns:a16="http://schemas.microsoft.com/office/drawing/2014/main" id="{262E7679-CDFC-75A8-C5C9-C5432F9F2663}"/>
              </a:ext>
            </a:extLst>
          </p:cNvPr>
          <p:cNvSpPr>
            <a:spLocks noGrp="1"/>
          </p:cNvSpPr>
          <p:nvPr>
            <p:ph type="body" sz="quarter" idx="15"/>
          </p:nvPr>
        </p:nvSpPr>
        <p:spPr>
          <a:xfrm>
            <a:off x="7801897" y="2869566"/>
            <a:ext cx="9276735" cy="596305"/>
          </a:xfrm>
        </p:spPr>
        <p:txBody>
          <a:bodyPr/>
          <a:lstStyle/>
          <a:p>
            <a:r>
              <a:rPr lang="de-DE" sz="3200" dirty="0"/>
              <a:t>Library of Things &amp; Seed Library Library</a:t>
            </a:r>
            <a:endParaRPr lang="de-AT" sz="3200" dirty="0"/>
          </a:p>
        </p:txBody>
      </p:sp>
      <p:sp>
        <p:nvSpPr>
          <p:cNvPr id="5" name="Textplatzhalter 4">
            <a:extLst>
              <a:ext uri="{FF2B5EF4-FFF2-40B4-BE49-F238E27FC236}">
                <a16:creationId xmlns:a16="http://schemas.microsoft.com/office/drawing/2014/main" id="{8510A8F5-28D8-9141-8E58-77473464EA15}"/>
              </a:ext>
            </a:extLst>
          </p:cNvPr>
          <p:cNvSpPr>
            <a:spLocks noGrp="1"/>
          </p:cNvSpPr>
          <p:nvPr>
            <p:ph type="body" sz="quarter" idx="11"/>
          </p:nvPr>
        </p:nvSpPr>
        <p:spPr>
          <a:xfrm>
            <a:off x="1441449" y="2869567"/>
            <a:ext cx="7864783" cy="1799272"/>
          </a:xfrm>
        </p:spPr>
        <p:txBody>
          <a:bodyPr/>
          <a:lstStyle/>
          <a:p>
            <a:r>
              <a:rPr lang="de-DE" b="1" dirty="0"/>
              <a:t>2.450 </a:t>
            </a:r>
            <a:r>
              <a:rPr lang="de-DE" b="1" dirty="0" err="1"/>
              <a:t>residents</a:t>
            </a:r>
            <a:endParaRPr lang="de-DE" b="1" dirty="0"/>
          </a:p>
          <a:p>
            <a:r>
              <a:rPr lang="de-DE" b="1" dirty="0" err="1"/>
              <a:t>Cooperative</a:t>
            </a:r>
            <a:r>
              <a:rPr lang="de-DE" b="1" dirty="0"/>
              <a:t> Library – 150m2</a:t>
            </a:r>
          </a:p>
          <a:p>
            <a:r>
              <a:rPr lang="de-DE" b="1" dirty="0"/>
              <a:t>Team: 12 </a:t>
            </a:r>
            <a:r>
              <a:rPr lang="de-DE" b="1" dirty="0" err="1"/>
              <a:t>volunteers</a:t>
            </a:r>
            <a:endParaRPr lang="de-DE" b="1" dirty="0"/>
          </a:p>
          <a:p>
            <a:r>
              <a:rPr lang="de-DE" b="1" dirty="0" err="1"/>
              <a:t>Around</a:t>
            </a:r>
            <a:r>
              <a:rPr lang="de-DE" b="1" dirty="0"/>
              <a:t> 45 </a:t>
            </a:r>
            <a:r>
              <a:rPr lang="de-DE" b="1" dirty="0" err="1"/>
              <a:t>events</a:t>
            </a:r>
            <a:r>
              <a:rPr lang="de-DE" b="1" dirty="0"/>
              <a:t> a </a:t>
            </a:r>
            <a:r>
              <a:rPr lang="de-DE" b="1" dirty="0" err="1"/>
              <a:t>year</a:t>
            </a:r>
            <a:endParaRPr lang="de-DE" b="1" dirty="0"/>
          </a:p>
          <a:p>
            <a:r>
              <a:rPr lang="de-AT" dirty="0">
                <a:hlinkClick r:id="rId2"/>
              </a:rPr>
              <a:t>Öffentliche Bücherei </a:t>
            </a:r>
            <a:r>
              <a:rPr lang="de-AT" dirty="0" err="1">
                <a:hlinkClick r:id="rId2"/>
              </a:rPr>
              <a:t>Sitzenberg</a:t>
            </a:r>
            <a:r>
              <a:rPr lang="de-AT" dirty="0">
                <a:hlinkClick r:id="rId2"/>
              </a:rPr>
              <a:t>-Reidling</a:t>
            </a:r>
            <a:endParaRPr lang="de-DE" dirty="0"/>
          </a:p>
          <a:p>
            <a:endParaRPr lang="de-AT" dirty="0"/>
          </a:p>
        </p:txBody>
      </p:sp>
      <p:sp>
        <p:nvSpPr>
          <p:cNvPr id="6" name="Textplatzhalter 5">
            <a:extLst>
              <a:ext uri="{FF2B5EF4-FFF2-40B4-BE49-F238E27FC236}">
                <a16:creationId xmlns:a16="http://schemas.microsoft.com/office/drawing/2014/main" id="{68770C85-1BC7-0423-7008-F171E2452622}"/>
              </a:ext>
            </a:extLst>
          </p:cNvPr>
          <p:cNvSpPr>
            <a:spLocks noGrp="1"/>
          </p:cNvSpPr>
          <p:nvPr>
            <p:ph type="body" sz="quarter" idx="12"/>
          </p:nvPr>
        </p:nvSpPr>
        <p:spPr>
          <a:xfrm>
            <a:off x="7293669" y="5456902"/>
            <a:ext cx="3974098" cy="2905432"/>
          </a:xfrm>
        </p:spPr>
        <p:txBody>
          <a:bodyPr/>
          <a:lstStyle/>
          <a:p>
            <a:endParaRPr lang="de-AT" dirty="0"/>
          </a:p>
        </p:txBody>
      </p:sp>
      <p:sp>
        <p:nvSpPr>
          <p:cNvPr id="8" name="Titel 7">
            <a:extLst>
              <a:ext uri="{FF2B5EF4-FFF2-40B4-BE49-F238E27FC236}">
                <a16:creationId xmlns:a16="http://schemas.microsoft.com/office/drawing/2014/main" id="{19AE0CC4-90B0-6BC4-552A-4419C6F49FEB}"/>
              </a:ext>
            </a:extLst>
          </p:cNvPr>
          <p:cNvSpPr>
            <a:spLocks noGrp="1"/>
          </p:cNvSpPr>
          <p:nvPr>
            <p:ph type="title"/>
          </p:nvPr>
        </p:nvSpPr>
        <p:spPr/>
        <p:txBody>
          <a:bodyPr/>
          <a:lstStyle/>
          <a:p>
            <a:r>
              <a:rPr lang="de-DE" dirty="0" err="1"/>
              <a:t>Cooperative</a:t>
            </a:r>
            <a:r>
              <a:rPr lang="de-DE" dirty="0"/>
              <a:t> Library </a:t>
            </a:r>
            <a:r>
              <a:rPr lang="de-DE" dirty="0" err="1"/>
              <a:t>Sitzenberg</a:t>
            </a:r>
            <a:r>
              <a:rPr lang="de-DE" dirty="0"/>
              <a:t>-Reidling</a:t>
            </a:r>
            <a:endParaRPr lang="de-AT" dirty="0"/>
          </a:p>
        </p:txBody>
      </p:sp>
      <p:sp>
        <p:nvSpPr>
          <p:cNvPr id="10" name="Textplatzhalter 9">
            <a:extLst>
              <a:ext uri="{FF2B5EF4-FFF2-40B4-BE49-F238E27FC236}">
                <a16:creationId xmlns:a16="http://schemas.microsoft.com/office/drawing/2014/main" id="{FC21AD14-B669-30DF-992A-4D56320D797D}"/>
              </a:ext>
            </a:extLst>
          </p:cNvPr>
          <p:cNvSpPr>
            <a:spLocks noGrp="1"/>
          </p:cNvSpPr>
          <p:nvPr>
            <p:ph type="body" sz="quarter" idx="10"/>
          </p:nvPr>
        </p:nvSpPr>
        <p:spPr>
          <a:xfrm>
            <a:off x="1843547" y="5456902"/>
            <a:ext cx="4291781" cy="3066611"/>
          </a:xfrm>
        </p:spPr>
        <p:txBody>
          <a:bodyPr/>
          <a:lstStyle/>
          <a:p>
            <a:endParaRPr lang="de-AT" dirty="0"/>
          </a:p>
        </p:txBody>
      </p:sp>
      <p:pic>
        <p:nvPicPr>
          <p:cNvPr id="12" name="Grafik 11">
            <a:extLst>
              <a:ext uri="{FF2B5EF4-FFF2-40B4-BE49-F238E27FC236}">
                <a16:creationId xmlns:a16="http://schemas.microsoft.com/office/drawing/2014/main" id="{02552044-477F-9018-9EC6-F7B4D3C2A8BE}"/>
              </a:ext>
            </a:extLst>
          </p:cNvPr>
          <p:cNvPicPr>
            <a:picLocks noChangeAspect="1"/>
          </p:cNvPicPr>
          <p:nvPr/>
        </p:nvPicPr>
        <p:blipFill>
          <a:blip r:embed="rId3"/>
          <a:stretch>
            <a:fillRect/>
          </a:stretch>
        </p:blipFill>
        <p:spPr>
          <a:xfrm>
            <a:off x="10220632" y="3465871"/>
            <a:ext cx="7750368" cy="5410041"/>
          </a:xfrm>
          <a:prstGeom prst="rect">
            <a:avLst/>
          </a:prstGeom>
        </p:spPr>
      </p:pic>
      <p:pic>
        <p:nvPicPr>
          <p:cNvPr id="18" name="Grafik 17">
            <a:extLst>
              <a:ext uri="{FF2B5EF4-FFF2-40B4-BE49-F238E27FC236}">
                <a16:creationId xmlns:a16="http://schemas.microsoft.com/office/drawing/2014/main" id="{CC7EB196-469F-1B11-8A8A-C19E12751267}"/>
              </a:ext>
            </a:extLst>
          </p:cNvPr>
          <p:cNvPicPr>
            <a:picLocks noChangeAspect="1"/>
          </p:cNvPicPr>
          <p:nvPr/>
        </p:nvPicPr>
        <p:blipFill>
          <a:blip r:embed="rId4"/>
          <a:stretch>
            <a:fillRect/>
          </a:stretch>
        </p:blipFill>
        <p:spPr>
          <a:xfrm>
            <a:off x="624790" y="5261674"/>
            <a:ext cx="5706295" cy="4287604"/>
          </a:xfrm>
          <a:prstGeom prst="rect">
            <a:avLst/>
          </a:prstGeom>
        </p:spPr>
      </p:pic>
      <p:pic>
        <p:nvPicPr>
          <p:cNvPr id="16" name="Grafik 15">
            <a:extLst>
              <a:ext uri="{FF2B5EF4-FFF2-40B4-BE49-F238E27FC236}">
                <a16:creationId xmlns:a16="http://schemas.microsoft.com/office/drawing/2014/main" id="{35371B56-C73C-6375-2D00-43B1FB1F0BC9}"/>
              </a:ext>
            </a:extLst>
          </p:cNvPr>
          <p:cNvPicPr>
            <a:picLocks noChangeAspect="1"/>
          </p:cNvPicPr>
          <p:nvPr/>
        </p:nvPicPr>
        <p:blipFill>
          <a:blip r:embed="rId5"/>
          <a:stretch>
            <a:fillRect/>
          </a:stretch>
        </p:blipFill>
        <p:spPr>
          <a:xfrm>
            <a:off x="5748073" y="5261674"/>
            <a:ext cx="5276259" cy="3701846"/>
          </a:xfrm>
          <a:prstGeom prst="rect">
            <a:avLst/>
          </a:prstGeom>
        </p:spPr>
      </p:pic>
      <p:sp>
        <p:nvSpPr>
          <p:cNvPr id="20" name="Textfeld 19">
            <a:extLst>
              <a:ext uri="{FF2B5EF4-FFF2-40B4-BE49-F238E27FC236}">
                <a16:creationId xmlns:a16="http://schemas.microsoft.com/office/drawing/2014/main" id="{9E8705CD-D095-E6EF-AEA3-A213B771C340}"/>
              </a:ext>
            </a:extLst>
          </p:cNvPr>
          <p:cNvSpPr txBox="1"/>
          <p:nvPr/>
        </p:nvSpPr>
        <p:spPr>
          <a:xfrm>
            <a:off x="6769510" y="9232490"/>
            <a:ext cx="2091919" cy="638636"/>
          </a:xfrm>
          <a:prstGeom prst="rect">
            <a:avLst/>
          </a:prstGeom>
        </p:spPr>
        <p:txBody>
          <a:bodyPr wrap="none" lIns="0" tIns="0" rIns="0" bIns="0" rtlCol="0" anchor="t">
            <a:spAutoFit/>
          </a:bodyPr>
          <a:lstStyle/>
          <a:p>
            <a:pPr algn="l">
              <a:lnSpc>
                <a:spcPts val="6019"/>
              </a:lnSpc>
            </a:pPr>
            <a:r>
              <a:rPr lang="de-DE" sz="1600" i="1" dirty="0">
                <a:solidFill>
                  <a:srgbClr val="000000"/>
                </a:solidFill>
                <a:latin typeface="Overpass Bold"/>
                <a:ea typeface="Overpass Bold"/>
                <a:cs typeface="Overpass Bold"/>
                <a:sym typeface="Overpass Bold"/>
              </a:rPr>
              <a:t>Pictures: U. Liebmann</a:t>
            </a:r>
            <a:endParaRPr lang="de-AT" sz="1600" i="1" dirty="0">
              <a:solidFill>
                <a:srgbClr val="000000"/>
              </a:solidFill>
              <a:latin typeface="Overpass Bold"/>
              <a:ea typeface="Overpass Bold"/>
              <a:cs typeface="Overpass Bold"/>
              <a:sym typeface="Overpass Bold"/>
            </a:endParaRPr>
          </a:p>
        </p:txBody>
      </p:sp>
    </p:spTree>
    <p:extLst>
      <p:ext uri="{BB962C8B-B14F-4D97-AF65-F5344CB8AC3E}">
        <p14:creationId xmlns:p14="http://schemas.microsoft.com/office/powerpoint/2010/main" val="292894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19CF7F68-AF93-4AB3-CB2C-33366A370E87}"/>
              </a:ext>
            </a:extLst>
          </p:cNvPr>
          <p:cNvPicPr>
            <a:picLocks noGrp="1" noChangeAspect="1"/>
          </p:cNvPicPr>
          <p:nvPr>
            <p:ph sz="quarter" idx="11"/>
          </p:nvPr>
        </p:nvPicPr>
        <p:blipFill>
          <a:blip r:embed="rId2"/>
          <a:stretch>
            <a:fillRect/>
          </a:stretch>
        </p:blipFill>
        <p:spPr>
          <a:xfrm>
            <a:off x="11400503" y="3025354"/>
            <a:ext cx="4483510" cy="6153991"/>
          </a:xfrm>
          <a:prstGeom prst="rect">
            <a:avLst/>
          </a:prstGeom>
        </p:spPr>
      </p:pic>
      <p:pic>
        <p:nvPicPr>
          <p:cNvPr id="8" name="Inhaltsplatzhalter 7">
            <a:extLst>
              <a:ext uri="{FF2B5EF4-FFF2-40B4-BE49-F238E27FC236}">
                <a16:creationId xmlns:a16="http://schemas.microsoft.com/office/drawing/2014/main" id="{49060708-A128-D508-2951-71C81D814F50}"/>
              </a:ext>
            </a:extLst>
          </p:cNvPr>
          <p:cNvPicPr>
            <a:picLocks noGrp="1" noChangeAspect="1"/>
          </p:cNvPicPr>
          <p:nvPr>
            <p:ph sz="quarter" idx="10"/>
          </p:nvPr>
        </p:nvPicPr>
        <p:blipFill>
          <a:blip r:embed="rId3"/>
          <a:stretch>
            <a:fillRect/>
          </a:stretch>
        </p:blipFill>
        <p:spPr>
          <a:xfrm>
            <a:off x="1946787" y="3851854"/>
            <a:ext cx="8406581" cy="5327491"/>
          </a:xfrm>
          <a:prstGeom prst="rect">
            <a:avLst/>
          </a:prstGeom>
        </p:spPr>
      </p:pic>
      <p:sp>
        <p:nvSpPr>
          <p:cNvPr id="4" name="Titel 3">
            <a:extLst>
              <a:ext uri="{FF2B5EF4-FFF2-40B4-BE49-F238E27FC236}">
                <a16:creationId xmlns:a16="http://schemas.microsoft.com/office/drawing/2014/main" id="{1FCFDB8E-EF56-625D-4217-E39E3405D4A5}"/>
              </a:ext>
            </a:extLst>
          </p:cNvPr>
          <p:cNvSpPr>
            <a:spLocks noGrp="1"/>
          </p:cNvSpPr>
          <p:nvPr>
            <p:ph type="title"/>
          </p:nvPr>
        </p:nvSpPr>
        <p:spPr/>
        <p:txBody>
          <a:bodyPr/>
          <a:lstStyle/>
          <a:p>
            <a:r>
              <a:rPr lang="de-DE" dirty="0" err="1"/>
              <a:t>Cooperative</a:t>
            </a:r>
            <a:r>
              <a:rPr lang="de-DE" dirty="0"/>
              <a:t> </a:t>
            </a:r>
            <a:r>
              <a:rPr lang="de-DE" dirty="0" err="1"/>
              <a:t>library</a:t>
            </a:r>
            <a:r>
              <a:rPr lang="de-DE" dirty="0"/>
              <a:t> -</a:t>
            </a:r>
            <a:r>
              <a:rPr lang="de-DE" dirty="0" err="1"/>
              <a:t>Sitzenberg</a:t>
            </a:r>
            <a:r>
              <a:rPr lang="de-DE" dirty="0"/>
              <a:t>-Reidling </a:t>
            </a:r>
            <a:endParaRPr lang="de-AT" dirty="0"/>
          </a:p>
        </p:txBody>
      </p:sp>
      <p:sp>
        <p:nvSpPr>
          <p:cNvPr id="9" name="Textfeld 8">
            <a:extLst>
              <a:ext uri="{FF2B5EF4-FFF2-40B4-BE49-F238E27FC236}">
                <a16:creationId xmlns:a16="http://schemas.microsoft.com/office/drawing/2014/main" id="{A843E302-B289-917D-F6AE-0D07A36AB3F4}"/>
              </a:ext>
            </a:extLst>
          </p:cNvPr>
          <p:cNvSpPr txBox="1"/>
          <p:nvPr/>
        </p:nvSpPr>
        <p:spPr>
          <a:xfrm>
            <a:off x="1946787" y="3082413"/>
            <a:ext cx="10736826" cy="769441"/>
          </a:xfrm>
          <a:prstGeom prst="rect">
            <a:avLst/>
          </a:prstGeom>
        </p:spPr>
        <p:txBody>
          <a:bodyPr wrap="square" lIns="0" tIns="0" rIns="0" bIns="0" rtlCol="0" anchor="t">
            <a:spAutoFit/>
          </a:bodyPr>
          <a:lstStyle/>
          <a:p>
            <a:pPr algn="l">
              <a:lnSpc>
                <a:spcPts val="6019"/>
              </a:lnSpc>
            </a:pPr>
            <a:r>
              <a:rPr lang="de-DE" sz="4299" b="1" dirty="0">
                <a:solidFill>
                  <a:srgbClr val="000000"/>
                </a:solidFill>
                <a:latin typeface="Overpass Bold"/>
                <a:ea typeface="Overpass Bold"/>
                <a:cs typeface="Overpass Bold"/>
                <a:sym typeface="Overpass Bold"/>
              </a:rPr>
              <a:t>Citizen Science </a:t>
            </a:r>
            <a:r>
              <a:rPr lang="de-DE" sz="2800" b="1" dirty="0">
                <a:solidFill>
                  <a:srgbClr val="000000"/>
                </a:solidFill>
                <a:latin typeface="Overpass Bold"/>
                <a:ea typeface="Overpass Bold"/>
                <a:cs typeface="Overpass Bold"/>
                <a:sym typeface="Overpass Bold"/>
              </a:rPr>
              <a:t>(Austria </a:t>
            </a:r>
            <a:r>
              <a:rPr lang="de-DE" sz="2800" b="1" dirty="0" err="1">
                <a:solidFill>
                  <a:srgbClr val="000000"/>
                </a:solidFill>
                <a:latin typeface="Overpass Bold"/>
                <a:ea typeface="Overpass Bold"/>
                <a:cs typeface="Overpass Bold"/>
                <a:sym typeface="Overpass Bold"/>
              </a:rPr>
              <a:t>is</a:t>
            </a:r>
            <a:r>
              <a:rPr lang="de-DE" sz="2800" b="1" dirty="0">
                <a:solidFill>
                  <a:srgbClr val="000000"/>
                </a:solidFill>
                <a:latin typeface="Overpass Bold"/>
                <a:ea typeface="Overpass Bold"/>
                <a:cs typeface="Overpass Bold"/>
                <a:sym typeface="Overpass Bold"/>
              </a:rPr>
              <a:t> </a:t>
            </a:r>
            <a:r>
              <a:rPr lang="de-DE" sz="2800" b="1" dirty="0" err="1">
                <a:solidFill>
                  <a:srgbClr val="000000"/>
                </a:solidFill>
                <a:latin typeface="Overpass Bold"/>
                <a:ea typeface="Overpass Bold"/>
                <a:cs typeface="Overpass Bold"/>
                <a:sym typeface="Overpass Bold"/>
              </a:rPr>
              <a:t>researching</a:t>
            </a:r>
            <a:r>
              <a:rPr lang="de-DE" sz="2800" b="1" dirty="0">
                <a:solidFill>
                  <a:srgbClr val="000000"/>
                </a:solidFill>
                <a:latin typeface="Overpass Bold"/>
                <a:ea typeface="Overpass Bold"/>
                <a:cs typeface="Overpass Bold"/>
                <a:sym typeface="Overpass Bold"/>
              </a:rPr>
              <a:t> &amp; </a:t>
            </a:r>
            <a:r>
              <a:rPr lang="de-DE" sz="2800" b="1" dirty="0" err="1">
                <a:solidFill>
                  <a:srgbClr val="000000"/>
                </a:solidFill>
                <a:latin typeface="Overpass Bold"/>
                <a:ea typeface="Overpass Bold"/>
                <a:cs typeface="Overpass Bold"/>
                <a:sym typeface="Overpass Bold"/>
              </a:rPr>
              <a:t>OeAD</a:t>
            </a:r>
            <a:r>
              <a:rPr lang="de-DE" sz="2800" b="1" dirty="0">
                <a:solidFill>
                  <a:srgbClr val="000000"/>
                </a:solidFill>
                <a:latin typeface="Overpass Bold"/>
                <a:ea typeface="Overpass Bold"/>
                <a:cs typeface="Overpass Bold"/>
                <a:sym typeface="Overpass Bold"/>
              </a:rPr>
              <a:t>)</a:t>
            </a:r>
          </a:p>
        </p:txBody>
      </p:sp>
    </p:spTree>
    <p:extLst>
      <p:ext uri="{BB962C8B-B14F-4D97-AF65-F5344CB8AC3E}">
        <p14:creationId xmlns:p14="http://schemas.microsoft.com/office/powerpoint/2010/main" val="486432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9A03B8D9-9530-216F-03C3-F96D1AF70F8A}"/>
              </a:ext>
            </a:extLst>
          </p:cNvPr>
          <p:cNvSpPr>
            <a:spLocks noGrp="1"/>
          </p:cNvSpPr>
          <p:nvPr>
            <p:ph sz="quarter" idx="10"/>
          </p:nvPr>
        </p:nvSpPr>
        <p:spPr>
          <a:xfrm>
            <a:off x="1564475" y="3377755"/>
            <a:ext cx="7402544" cy="6238193"/>
          </a:xfrm>
        </p:spPr>
        <p:txBody>
          <a:bodyPr>
            <a:normAutofit fontScale="92500" lnSpcReduction="10000"/>
          </a:bodyPr>
          <a:lstStyle/>
          <a:p>
            <a:pPr marL="0" indent="0">
              <a:lnSpc>
                <a:spcPct val="90000"/>
              </a:lnSpc>
              <a:buNone/>
            </a:pPr>
            <a:r>
              <a:rPr lang="en-US" sz="3000" b="1" dirty="0"/>
              <a:t>The </a:t>
            </a:r>
            <a:r>
              <a:rPr lang="en-US" sz="3000" b="1" dirty="0" err="1"/>
              <a:t>Schwertberg</a:t>
            </a:r>
            <a:r>
              <a:rPr lang="en-US" sz="3000" b="1" dirty="0"/>
              <a:t> </a:t>
            </a:r>
            <a:r>
              <a:rPr lang="en-US" sz="3000" b="1" dirty="0" err="1"/>
              <a:t>Librarys</a:t>
            </a:r>
            <a:r>
              <a:rPr lang="en-US" sz="3000" b="1" dirty="0"/>
              <a:t> Butterfly Project</a:t>
            </a:r>
          </a:p>
          <a:p>
            <a:pPr marL="0" indent="0">
              <a:lnSpc>
                <a:spcPct val="90000"/>
              </a:lnSpc>
              <a:buNone/>
            </a:pPr>
            <a:endParaRPr lang="en-US" sz="1900" dirty="0"/>
          </a:p>
          <a:p>
            <a:pPr marL="0" indent="0">
              <a:lnSpc>
                <a:spcPct val="90000"/>
              </a:lnSpc>
              <a:buNone/>
            </a:pPr>
            <a:r>
              <a:rPr lang="en-US" dirty="0"/>
              <a:t>Since 2018, our butterfly project has made it possible to experience the transformation from caterpillar to butterfly up close. Numerous families and children have already enthusiastically participated, caring for and feeding the little creatures at home and witnessing the great miracle of hatching. For many families, this became an exciting adventure: collecting stinging nettles, observing, waiting, and finally rejoicing at the sight of the first butterfly in their own living room. The feedback continues to be overwhelming: children and adults alike are fascinated, school classes have used the project for lessons, and many families have reported that since then, no walk goes by without them taking a look at stinging nettles. To complement this, the library offers not only relevant literature but also workshops for aspiring butterfly breeders, and since 2024, an insect research station equipped with a microscope. (</a:t>
            </a:r>
            <a:r>
              <a:rPr lang="en-US" i="1" dirty="0"/>
              <a:t>picture: website</a:t>
            </a:r>
            <a:r>
              <a:rPr lang="en-US" dirty="0"/>
              <a:t>)</a:t>
            </a:r>
            <a:br>
              <a:rPr lang="en-US" sz="1900" dirty="0"/>
            </a:br>
            <a:endParaRPr lang="en-US" sz="1900" dirty="0"/>
          </a:p>
          <a:p>
            <a:pPr marL="0" indent="0">
              <a:lnSpc>
                <a:spcPct val="90000"/>
              </a:lnSpc>
              <a:buNone/>
            </a:pPr>
            <a:r>
              <a:rPr lang="en-US" b="1" dirty="0">
                <a:solidFill>
                  <a:srgbClr val="FF0000"/>
                </a:solidFill>
              </a:rPr>
              <a:t>Winner of the Citizen Science Award 2026!</a:t>
            </a:r>
          </a:p>
          <a:p>
            <a:pPr marL="0" indent="0">
              <a:lnSpc>
                <a:spcPct val="90000"/>
              </a:lnSpc>
              <a:buNone/>
            </a:pPr>
            <a:endParaRPr lang="de-AT" b="1" dirty="0">
              <a:solidFill>
                <a:srgbClr val="FF0000"/>
              </a:solidFill>
            </a:endParaRPr>
          </a:p>
        </p:txBody>
      </p:sp>
      <p:sp>
        <p:nvSpPr>
          <p:cNvPr id="4" name="Titel 3">
            <a:extLst>
              <a:ext uri="{FF2B5EF4-FFF2-40B4-BE49-F238E27FC236}">
                <a16:creationId xmlns:a16="http://schemas.microsoft.com/office/drawing/2014/main" id="{ACA61F4C-7C20-1308-809A-45D4101B92BA}"/>
              </a:ext>
            </a:extLst>
          </p:cNvPr>
          <p:cNvSpPr>
            <a:spLocks noGrp="1"/>
          </p:cNvSpPr>
          <p:nvPr>
            <p:ph type="title"/>
          </p:nvPr>
        </p:nvSpPr>
        <p:spPr>
          <a:xfrm>
            <a:off x="1440998" y="1743695"/>
            <a:ext cx="15406001" cy="872642"/>
          </a:xfrm>
        </p:spPr>
        <p:txBody>
          <a:bodyPr>
            <a:normAutofit fontScale="90000"/>
          </a:bodyPr>
          <a:lstStyle/>
          <a:p>
            <a:pPr>
              <a:lnSpc>
                <a:spcPct val="90000"/>
              </a:lnSpc>
            </a:pPr>
            <a:r>
              <a:rPr lang="de-DE" b="1" dirty="0"/>
              <a:t>Library Schwertberg   </a:t>
            </a:r>
            <a:r>
              <a:rPr lang="de-AT" dirty="0">
                <a:hlinkClick r:id="rId2"/>
              </a:rPr>
              <a:t>Bibliothek Schwertberg</a:t>
            </a:r>
            <a:endParaRPr lang="de-AT" dirty="0"/>
          </a:p>
        </p:txBody>
      </p:sp>
      <p:pic>
        <p:nvPicPr>
          <p:cNvPr id="10" name="Inhaltsplatzhalter 9">
            <a:extLst>
              <a:ext uri="{FF2B5EF4-FFF2-40B4-BE49-F238E27FC236}">
                <a16:creationId xmlns:a16="http://schemas.microsoft.com/office/drawing/2014/main" id="{F7A158E1-8598-B781-05D5-1F35B8456321}"/>
              </a:ext>
            </a:extLst>
          </p:cNvPr>
          <p:cNvPicPr>
            <a:picLocks noGrp="1" noChangeAspect="1"/>
          </p:cNvPicPr>
          <p:nvPr>
            <p:ph sz="quarter" idx="11"/>
          </p:nvPr>
        </p:nvPicPr>
        <p:blipFill>
          <a:blip r:embed="rId3"/>
          <a:stretch>
            <a:fillRect/>
          </a:stretch>
        </p:blipFill>
        <p:spPr>
          <a:xfrm>
            <a:off x="8967019" y="3926002"/>
            <a:ext cx="8691015" cy="4779535"/>
          </a:xfrm>
          <a:prstGeom prst="rect">
            <a:avLst/>
          </a:prstGeom>
        </p:spPr>
      </p:pic>
    </p:spTree>
    <p:extLst>
      <p:ext uri="{BB962C8B-B14F-4D97-AF65-F5344CB8AC3E}">
        <p14:creationId xmlns:p14="http://schemas.microsoft.com/office/powerpoint/2010/main" val="2020270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F3629FA-6FFC-8BA8-C904-63035E933369}"/>
              </a:ext>
            </a:extLst>
          </p:cNvPr>
          <p:cNvSpPr>
            <a:spLocks noGrp="1"/>
          </p:cNvSpPr>
          <p:nvPr>
            <p:ph sz="quarter" idx="11"/>
          </p:nvPr>
        </p:nvSpPr>
        <p:spPr>
          <a:xfrm>
            <a:off x="8480323" y="4190110"/>
            <a:ext cx="9556954" cy="4147123"/>
          </a:xfrm>
        </p:spPr>
        <p:txBody>
          <a:bodyPr/>
          <a:lstStyle/>
          <a:p>
            <a:pPr marL="0" indent="0">
              <a:buNone/>
            </a:pPr>
            <a:r>
              <a:rPr lang="en-US" sz="3600" b="1" dirty="0"/>
              <a:t>Additionally:</a:t>
            </a:r>
          </a:p>
          <a:p>
            <a:pPr>
              <a:buFont typeface="Wingdings" panose="05000000000000000000" pitchFamily="2" charset="2"/>
              <a:buChar char="v"/>
            </a:pPr>
            <a:r>
              <a:rPr lang="en-US" b="1" dirty="0"/>
              <a:t>Dandelion puffs “make a wish- jars” – all over the year</a:t>
            </a:r>
          </a:p>
          <a:p>
            <a:pPr>
              <a:buFont typeface="Wingdings" panose="05000000000000000000" pitchFamily="2" charset="2"/>
              <a:buChar char="v"/>
            </a:pPr>
            <a:r>
              <a:rPr lang="en-US" b="1" dirty="0"/>
              <a:t>Bio-Diversity project</a:t>
            </a:r>
          </a:p>
          <a:p>
            <a:pPr>
              <a:buFont typeface="Wingdings" panose="05000000000000000000" pitchFamily="2" charset="2"/>
              <a:buChar char="v"/>
            </a:pPr>
            <a:r>
              <a:rPr lang="en-US" b="1" dirty="0"/>
              <a:t>MINT-(STEM)- Suitcase for a lot of workshops</a:t>
            </a:r>
          </a:p>
          <a:p>
            <a:pPr>
              <a:buFont typeface="Wingdings" panose="05000000000000000000" pitchFamily="2" charset="2"/>
              <a:buChar char="v"/>
            </a:pPr>
            <a:r>
              <a:rPr lang="en-US" b="1" dirty="0"/>
              <a:t>Handmade Craftwork out of old books </a:t>
            </a:r>
          </a:p>
          <a:p>
            <a:pPr>
              <a:buFont typeface="Wingdings" panose="05000000000000000000" pitchFamily="2" charset="2"/>
              <a:buChar char="v"/>
            </a:pPr>
            <a:r>
              <a:rPr lang="en-US" b="1" dirty="0"/>
              <a:t>Citizen Science</a:t>
            </a:r>
          </a:p>
          <a:p>
            <a:pPr>
              <a:buFont typeface="Wingdings" panose="05000000000000000000" pitchFamily="2" charset="2"/>
              <a:buChar char="v"/>
            </a:pPr>
            <a:r>
              <a:rPr lang="en-US" b="1" dirty="0"/>
              <a:t>Library Drivers </a:t>
            </a:r>
            <a:r>
              <a:rPr lang="en-US" b="1" dirty="0" err="1"/>
              <a:t>Licence</a:t>
            </a:r>
            <a:r>
              <a:rPr lang="en-US" b="1" dirty="0"/>
              <a:t> for children</a:t>
            </a:r>
          </a:p>
          <a:p>
            <a:pPr>
              <a:buFont typeface="Wingdings" panose="05000000000000000000" pitchFamily="2" charset="2"/>
              <a:buChar char="v"/>
            </a:pPr>
            <a:r>
              <a:rPr lang="en-US" b="1" dirty="0"/>
              <a:t>And many more projects often in cooperation/participation with the residents of </a:t>
            </a:r>
            <a:r>
              <a:rPr lang="en-US" b="1" dirty="0" err="1"/>
              <a:t>Schwertberg</a:t>
            </a:r>
            <a:r>
              <a:rPr lang="en-US" b="1" dirty="0"/>
              <a:t> and the surrounding regions</a:t>
            </a:r>
          </a:p>
          <a:p>
            <a:pPr marL="0" indent="0">
              <a:buNone/>
            </a:pPr>
            <a:endParaRPr lang="en-US" i="1" dirty="0"/>
          </a:p>
          <a:p>
            <a:pPr marL="0" indent="0">
              <a:buNone/>
            </a:pPr>
            <a:r>
              <a:rPr lang="en-US" dirty="0"/>
              <a:t>5.500 residents/</a:t>
            </a:r>
            <a:r>
              <a:rPr lang="en-US" i="1" dirty="0"/>
              <a:t>Pictures: website</a:t>
            </a:r>
            <a:endParaRPr lang="de-AT" i="1" dirty="0"/>
          </a:p>
        </p:txBody>
      </p:sp>
      <p:pic>
        <p:nvPicPr>
          <p:cNvPr id="6" name="Inhaltsplatzhalter 5">
            <a:extLst>
              <a:ext uri="{FF2B5EF4-FFF2-40B4-BE49-F238E27FC236}">
                <a16:creationId xmlns:a16="http://schemas.microsoft.com/office/drawing/2014/main" id="{BCDCAD8D-8A04-12F3-580A-01F49BCE2E5F}"/>
              </a:ext>
            </a:extLst>
          </p:cNvPr>
          <p:cNvPicPr>
            <a:picLocks noGrp="1" noChangeAspect="1"/>
          </p:cNvPicPr>
          <p:nvPr>
            <p:ph sz="quarter" idx="10"/>
          </p:nvPr>
        </p:nvPicPr>
        <p:blipFill>
          <a:blip r:embed="rId2"/>
          <a:stretch>
            <a:fillRect/>
          </a:stretch>
        </p:blipFill>
        <p:spPr>
          <a:xfrm>
            <a:off x="1216098" y="3915419"/>
            <a:ext cx="6534190" cy="4450096"/>
          </a:xfrm>
          <a:prstGeom prst="rect">
            <a:avLst/>
          </a:prstGeom>
        </p:spPr>
      </p:pic>
      <p:sp>
        <p:nvSpPr>
          <p:cNvPr id="4" name="Titel 3">
            <a:extLst>
              <a:ext uri="{FF2B5EF4-FFF2-40B4-BE49-F238E27FC236}">
                <a16:creationId xmlns:a16="http://schemas.microsoft.com/office/drawing/2014/main" id="{D1E62612-A4E9-EC2D-8270-3BADC42120C1}"/>
              </a:ext>
            </a:extLst>
          </p:cNvPr>
          <p:cNvSpPr>
            <a:spLocks noGrp="1"/>
          </p:cNvSpPr>
          <p:nvPr>
            <p:ph type="title"/>
          </p:nvPr>
        </p:nvSpPr>
        <p:spPr/>
        <p:txBody>
          <a:bodyPr/>
          <a:lstStyle/>
          <a:p>
            <a:r>
              <a:rPr lang="de-DE" dirty="0"/>
              <a:t>Library Schwertberg</a:t>
            </a:r>
            <a:endParaRPr lang="de-AT" dirty="0"/>
          </a:p>
        </p:txBody>
      </p:sp>
      <p:sp>
        <p:nvSpPr>
          <p:cNvPr id="7" name="Textfeld 6">
            <a:extLst>
              <a:ext uri="{FF2B5EF4-FFF2-40B4-BE49-F238E27FC236}">
                <a16:creationId xmlns:a16="http://schemas.microsoft.com/office/drawing/2014/main" id="{46FA2266-5723-6301-5395-6F1FECB515F2}"/>
              </a:ext>
            </a:extLst>
          </p:cNvPr>
          <p:cNvSpPr txBox="1"/>
          <p:nvPr/>
        </p:nvSpPr>
        <p:spPr>
          <a:xfrm>
            <a:off x="1216098" y="3111910"/>
            <a:ext cx="14815399" cy="669414"/>
          </a:xfrm>
          <a:prstGeom prst="rect">
            <a:avLst/>
          </a:prstGeom>
        </p:spPr>
        <p:txBody>
          <a:bodyPr wrap="square" lIns="0" tIns="0" rIns="0" bIns="0" rtlCol="0" anchor="t">
            <a:spAutoFit/>
          </a:bodyPr>
          <a:lstStyle/>
          <a:p>
            <a:pPr algn="l">
              <a:lnSpc>
                <a:spcPts val="6019"/>
              </a:lnSpc>
            </a:pPr>
            <a:r>
              <a:rPr lang="en-US" sz="2400" dirty="0">
                <a:latin typeface="Overpass" pitchFamily="2" charset="0"/>
                <a:sym typeface="Overpass Bold"/>
              </a:rPr>
              <a:t>The </a:t>
            </a:r>
            <a:r>
              <a:rPr lang="en-US" sz="2400" b="1" dirty="0">
                <a:latin typeface="Overpass" pitchFamily="2" charset="0"/>
                <a:sym typeface="Overpass Bold"/>
              </a:rPr>
              <a:t>African agate snail</a:t>
            </a:r>
            <a:r>
              <a:rPr lang="en-US" sz="2400" dirty="0">
                <a:latin typeface="Overpass" pitchFamily="2" charset="0"/>
                <a:sym typeface="Overpass Bold"/>
              </a:rPr>
              <a:t> is not only fascinating to watch, but it is also used as a therapeutic snail for children.</a:t>
            </a:r>
            <a:endParaRPr lang="de-AT" sz="2400" dirty="0">
              <a:latin typeface="Overpass" pitchFamily="2" charset="0"/>
              <a:sym typeface="Overpass Bold"/>
            </a:endParaRPr>
          </a:p>
        </p:txBody>
      </p:sp>
      <p:pic>
        <p:nvPicPr>
          <p:cNvPr id="11" name="Grafik 10">
            <a:extLst>
              <a:ext uri="{FF2B5EF4-FFF2-40B4-BE49-F238E27FC236}">
                <a16:creationId xmlns:a16="http://schemas.microsoft.com/office/drawing/2014/main" id="{2935C05D-8E5B-70C5-0814-0688C762435C}"/>
              </a:ext>
            </a:extLst>
          </p:cNvPr>
          <p:cNvPicPr>
            <a:picLocks noChangeAspect="1"/>
          </p:cNvPicPr>
          <p:nvPr/>
        </p:nvPicPr>
        <p:blipFill>
          <a:blip r:embed="rId3"/>
          <a:stretch>
            <a:fillRect/>
          </a:stretch>
        </p:blipFill>
        <p:spPr>
          <a:xfrm>
            <a:off x="5007980" y="6378468"/>
            <a:ext cx="3248478" cy="3515216"/>
          </a:xfrm>
          <a:prstGeom prst="rect">
            <a:avLst/>
          </a:prstGeom>
        </p:spPr>
      </p:pic>
    </p:spTree>
    <p:extLst>
      <p:ext uri="{BB962C8B-B14F-4D97-AF65-F5344CB8AC3E}">
        <p14:creationId xmlns:p14="http://schemas.microsoft.com/office/powerpoint/2010/main" val="3817484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B69F38DA-2720-2B99-CE1F-D8E2818678E4}"/>
              </a:ext>
            </a:extLst>
          </p:cNvPr>
          <p:cNvPicPr>
            <a:picLocks noGrp="1" noChangeAspect="1"/>
          </p:cNvPicPr>
          <p:nvPr>
            <p:ph sz="quarter" idx="11"/>
          </p:nvPr>
        </p:nvPicPr>
        <p:blipFill>
          <a:blip r:embed="rId2"/>
          <a:srcRect l="5498" t="6401" r="2618" b="15851"/>
          <a:stretch>
            <a:fillRect/>
          </a:stretch>
        </p:blipFill>
        <p:spPr>
          <a:xfrm>
            <a:off x="477112" y="2995537"/>
            <a:ext cx="6120581" cy="6905270"/>
          </a:xfrm>
          <a:prstGeom prst="rect">
            <a:avLst/>
          </a:prstGeom>
        </p:spPr>
      </p:pic>
      <p:sp>
        <p:nvSpPr>
          <p:cNvPr id="3" name="Inhaltsplatzhalter 2">
            <a:extLst>
              <a:ext uri="{FF2B5EF4-FFF2-40B4-BE49-F238E27FC236}">
                <a16:creationId xmlns:a16="http://schemas.microsoft.com/office/drawing/2014/main" id="{C6D4B6CC-4DEF-2CCD-A019-C71D9E533F91}"/>
              </a:ext>
            </a:extLst>
          </p:cNvPr>
          <p:cNvSpPr>
            <a:spLocks noGrp="1"/>
          </p:cNvSpPr>
          <p:nvPr>
            <p:ph sz="quarter" idx="10"/>
          </p:nvPr>
        </p:nvSpPr>
        <p:spPr>
          <a:xfrm>
            <a:off x="6710516" y="2859695"/>
            <a:ext cx="8528916" cy="5841781"/>
          </a:xfrm>
        </p:spPr>
        <p:txBody>
          <a:bodyPr/>
          <a:lstStyle/>
          <a:p>
            <a:pPr marL="0" indent="0">
              <a:buNone/>
            </a:pPr>
            <a:r>
              <a:rPr lang="de-DE" sz="3200" b="1" dirty="0"/>
              <a:t>Project: Generation-</a:t>
            </a:r>
            <a:r>
              <a:rPr lang="de-DE" sz="3200" b="1" dirty="0" err="1"/>
              <a:t>Raised</a:t>
            </a:r>
            <a:r>
              <a:rPr lang="de-DE" sz="3200" b="1" dirty="0"/>
              <a:t> </a:t>
            </a:r>
            <a:r>
              <a:rPr lang="de-DE" sz="3200" b="1" dirty="0" err="1"/>
              <a:t>bed</a:t>
            </a:r>
            <a:r>
              <a:rPr lang="de-DE" sz="3200" b="1" dirty="0"/>
              <a:t> </a:t>
            </a:r>
          </a:p>
          <a:p>
            <a:r>
              <a:rPr lang="de-DE" dirty="0"/>
              <a:t>Building</a:t>
            </a:r>
            <a:r>
              <a:rPr lang="de-AT" dirty="0"/>
              <a:t> and </a:t>
            </a:r>
            <a:r>
              <a:rPr lang="de-AT" dirty="0" err="1"/>
              <a:t>planting</a:t>
            </a:r>
            <a:endParaRPr lang="de-AT" dirty="0"/>
          </a:p>
          <a:p>
            <a:r>
              <a:rPr lang="de-AT" dirty="0"/>
              <a:t>Workshops</a:t>
            </a:r>
          </a:p>
          <a:p>
            <a:r>
              <a:rPr lang="de-AT" dirty="0"/>
              <a:t>Cooking</a:t>
            </a:r>
          </a:p>
          <a:p>
            <a:r>
              <a:rPr lang="de-AT" dirty="0"/>
              <a:t>Look </a:t>
            </a:r>
            <a:r>
              <a:rPr lang="de-AT" dirty="0" err="1"/>
              <a:t>over</a:t>
            </a:r>
            <a:r>
              <a:rPr lang="de-AT" dirty="0"/>
              <a:t> </a:t>
            </a:r>
            <a:r>
              <a:rPr lang="de-AT" dirty="0" err="1"/>
              <a:t>fences</a:t>
            </a:r>
            <a:r>
              <a:rPr lang="de-AT" dirty="0"/>
              <a:t> </a:t>
            </a:r>
          </a:p>
          <a:p>
            <a:r>
              <a:rPr lang="de-AT" dirty="0"/>
              <a:t>Story </a:t>
            </a:r>
            <a:r>
              <a:rPr lang="de-AT" dirty="0" err="1"/>
              <a:t>Cafes</a:t>
            </a:r>
            <a:endParaRPr lang="de-AT" dirty="0"/>
          </a:p>
          <a:p>
            <a:r>
              <a:rPr lang="de-AT" dirty="0"/>
              <a:t>Seed Library</a:t>
            </a:r>
          </a:p>
          <a:p>
            <a:r>
              <a:rPr lang="de-AT" dirty="0"/>
              <a:t>Thanksgiving </a:t>
            </a:r>
            <a:r>
              <a:rPr lang="de-AT" dirty="0" err="1"/>
              <a:t>Celebration</a:t>
            </a:r>
            <a:br>
              <a:rPr lang="de-AT" dirty="0"/>
            </a:br>
            <a:br>
              <a:rPr lang="de-AT" dirty="0"/>
            </a:br>
            <a:r>
              <a:rPr lang="de-AT" sz="1800" dirty="0"/>
              <a:t>7.400 </a:t>
            </a:r>
            <a:r>
              <a:rPr lang="de-AT" sz="1800" dirty="0" err="1"/>
              <a:t>residents</a:t>
            </a:r>
            <a:r>
              <a:rPr lang="de-AT" sz="1400" dirty="0"/>
              <a:t>/Pictures: Rauchenberger</a:t>
            </a:r>
            <a:endParaRPr lang="de-DE" sz="1400" dirty="0"/>
          </a:p>
        </p:txBody>
      </p:sp>
      <p:sp>
        <p:nvSpPr>
          <p:cNvPr id="4" name="Titel 3">
            <a:extLst>
              <a:ext uri="{FF2B5EF4-FFF2-40B4-BE49-F238E27FC236}">
                <a16:creationId xmlns:a16="http://schemas.microsoft.com/office/drawing/2014/main" id="{E27B413B-EABC-4AC7-214B-CCD6CEA33AB0}"/>
              </a:ext>
            </a:extLst>
          </p:cNvPr>
          <p:cNvSpPr>
            <a:spLocks noGrp="1"/>
          </p:cNvSpPr>
          <p:nvPr>
            <p:ph type="title"/>
          </p:nvPr>
        </p:nvSpPr>
        <p:spPr/>
        <p:txBody>
          <a:bodyPr/>
          <a:lstStyle/>
          <a:p>
            <a:r>
              <a:rPr lang="de-DE" dirty="0"/>
              <a:t>Library Hitzendorf </a:t>
            </a:r>
            <a:r>
              <a:rPr lang="de-AT" sz="3600" dirty="0">
                <a:hlinkClick r:id="rId3"/>
              </a:rPr>
              <a:t>Bibliothek Hitzendorf</a:t>
            </a:r>
            <a:endParaRPr lang="de-AT" sz="3600" dirty="0"/>
          </a:p>
        </p:txBody>
      </p:sp>
      <p:pic>
        <p:nvPicPr>
          <p:cNvPr id="8" name="Grafik 7">
            <a:extLst>
              <a:ext uri="{FF2B5EF4-FFF2-40B4-BE49-F238E27FC236}">
                <a16:creationId xmlns:a16="http://schemas.microsoft.com/office/drawing/2014/main" id="{86E475DD-E7FD-C3F3-92B8-B050D9F51500}"/>
              </a:ext>
            </a:extLst>
          </p:cNvPr>
          <p:cNvPicPr>
            <a:picLocks noChangeAspect="1"/>
          </p:cNvPicPr>
          <p:nvPr/>
        </p:nvPicPr>
        <p:blipFill>
          <a:blip r:embed="rId4"/>
          <a:stretch>
            <a:fillRect/>
          </a:stretch>
        </p:blipFill>
        <p:spPr>
          <a:xfrm>
            <a:off x="6814124" y="7185803"/>
            <a:ext cx="4324954" cy="2715004"/>
          </a:xfrm>
          <a:prstGeom prst="rect">
            <a:avLst/>
          </a:prstGeom>
        </p:spPr>
      </p:pic>
      <p:pic>
        <p:nvPicPr>
          <p:cNvPr id="10" name="Grafik 9">
            <a:extLst>
              <a:ext uri="{FF2B5EF4-FFF2-40B4-BE49-F238E27FC236}">
                <a16:creationId xmlns:a16="http://schemas.microsoft.com/office/drawing/2014/main" id="{0326C1CD-96BC-473E-82EF-05D702155891}"/>
              </a:ext>
            </a:extLst>
          </p:cNvPr>
          <p:cNvPicPr>
            <a:picLocks noChangeAspect="1"/>
          </p:cNvPicPr>
          <p:nvPr/>
        </p:nvPicPr>
        <p:blipFill>
          <a:blip r:embed="rId5"/>
          <a:stretch>
            <a:fillRect/>
          </a:stretch>
        </p:blipFill>
        <p:spPr>
          <a:xfrm>
            <a:off x="11355509" y="4204062"/>
            <a:ext cx="5782482" cy="5696745"/>
          </a:xfrm>
          <a:prstGeom prst="rect">
            <a:avLst/>
          </a:prstGeom>
        </p:spPr>
      </p:pic>
    </p:spTree>
    <p:extLst>
      <p:ext uri="{BB962C8B-B14F-4D97-AF65-F5344CB8AC3E}">
        <p14:creationId xmlns:p14="http://schemas.microsoft.com/office/powerpoint/2010/main" val="3494467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a:extLst>
              <a:ext uri="{FF2B5EF4-FFF2-40B4-BE49-F238E27FC236}">
                <a16:creationId xmlns:a16="http://schemas.microsoft.com/office/drawing/2014/main" id="{21E992E7-5186-2085-6F0B-3D32BBAA399B}"/>
              </a:ext>
            </a:extLst>
          </p:cNvPr>
          <p:cNvPicPr>
            <a:picLocks noGrp="1" noChangeAspect="1"/>
          </p:cNvPicPr>
          <p:nvPr>
            <p:ph sz="quarter" idx="11"/>
          </p:nvPr>
        </p:nvPicPr>
        <p:blipFill>
          <a:blip r:embed="rId2"/>
          <a:stretch>
            <a:fillRect/>
          </a:stretch>
        </p:blipFill>
        <p:spPr>
          <a:xfrm>
            <a:off x="10428609" y="3377755"/>
            <a:ext cx="6787100" cy="5165550"/>
          </a:xfrm>
          <a:prstGeom prst="rect">
            <a:avLst/>
          </a:prstGeom>
        </p:spPr>
      </p:pic>
      <p:sp>
        <p:nvSpPr>
          <p:cNvPr id="3" name="Inhaltsplatzhalter 2">
            <a:extLst>
              <a:ext uri="{FF2B5EF4-FFF2-40B4-BE49-F238E27FC236}">
                <a16:creationId xmlns:a16="http://schemas.microsoft.com/office/drawing/2014/main" id="{7AD1E6F0-FB07-F6C3-5A02-7F2A8C34493B}"/>
              </a:ext>
            </a:extLst>
          </p:cNvPr>
          <p:cNvSpPr>
            <a:spLocks noGrp="1"/>
          </p:cNvSpPr>
          <p:nvPr>
            <p:ph sz="quarter" idx="10"/>
          </p:nvPr>
        </p:nvSpPr>
        <p:spPr>
          <a:xfrm>
            <a:off x="899652" y="2846439"/>
            <a:ext cx="9160247" cy="5899581"/>
          </a:xfrm>
        </p:spPr>
        <p:txBody>
          <a:bodyPr/>
          <a:lstStyle/>
          <a:p>
            <a:pPr marL="0" indent="0">
              <a:buNone/>
            </a:pPr>
            <a:r>
              <a:rPr lang="de-AT" b="1" dirty="0">
                <a:hlinkClick r:id="rId3"/>
              </a:rPr>
              <a:t>Bücherei - Marktgemeinde Kraubath</a:t>
            </a:r>
            <a:r>
              <a:rPr lang="de-AT" b="1" dirty="0"/>
              <a:t> - </a:t>
            </a:r>
            <a:r>
              <a:rPr lang="en-US" dirty="0"/>
              <a:t>1.350 residents</a:t>
            </a:r>
          </a:p>
          <a:p>
            <a:pPr marL="0" indent="0">
              <a:buNone/>
            </a:pPr>
            <a:endParaRPr lang="en-US" dirty="0"/>
          </a:p>
          <a:p>
            <a:pPr marL="0" indent="0">
              <a:buNone/>
            </a:pPr>
            <a:r>
              <a:rPr lang="en-US" b="1" dirty="0"/>
              <a:t>Jury Statement</a:t>
            </a:r>
          </a:p>
          <a:p>
            <a:pPr marL="0" indent="0">
              <a:buNone/>
            </a:pPr>
            <a:r>
              <a:rPr lang="en-US" i="1" dirty="0"/>
              <a:t>“The </a:t>
            </a:r>
            <a:r>
              <a:rPr lang="en-US" i="1" dirty="0" err="1"/>
              <a:t>Kraubath</a:t>
            </a:r>
            <a:r>
              <a:rPr lang="en-US" i="1" dirty="0"/>
              <a:t> Library was established in 1999 as part of an ecological land development program. As a “Green Library,” the library actively promotes Education for Sustainable Development (ESD) and embodies the goals of the UN Sustainable Development Goals (SDGs) in its daily work and in its outreach to visitors. Through networking and smart collaboration with many local organizations, the 10 volunteers have managed, to create a vibrant gathering place that is also highly regarded by the local community. </a:t>
            </a:r>
            <a:br>
              <a:rPr lang="en-US" i="1" dirty="0"/>
            </a:br>
            <a:r>
              <a:rPr lang="en-US" i="1" dirty="0"/>
              <a:t>The </a:t>
            </a:r>
            <a:r>
              <a:rPr lang="en-US" i="1" dirty="0" err="1"/>
              <a:t>librarys</a:t>
            </a:r>
            <a:r>
              <a:rPr lang="en-US" i="1" dirty="0"/>
              <a:t> mission statement includes this beautiful line: </a:t>
            </a:r>
            <a:br>
              <a:rPr lang="en-US" i="1" dirty="0"/>
            </a:br>
            <a:r>
              <a:rPr lang="en-US" i="1" dirty="0"/>
              <a:t>“</a:t>
            </a:r>
            <a:r>
              <a:rPr lang="en-US" dirty="0"/>
              <a:t>We believe in the transformative power of reading and education, and that even a small library can make a big difference for the common good, for the community, and for the future.”</a:t>
            </a:r>
          </a:p>
          <a:p>
            <a:pPr marL="0" indent="0">
              <a:buNone/>
            </a:pPr>
            <a:endParaRPr lang="en-US" dirty="0"/>
          </a:p>
          <a:p>
            <a:pPr marL="0" indent="0">
              <a:buNone/>
            </a:pPr>
            <a:r>
              <a:rPr lang="en-US" i="1" dirty="0"/>
              <a:t>Submission for the Green Library Award 		</a:t>
            </a:r>
            <a:r>
              <a:rPr lang="en-US" sz="1600" i="1" dirty="0"/>
              <a:t>picture: website</a:t>
            </a:r>
            <a:endParaRPr lang="de-AT" sz="1600" i="1" dirty="0"/>
          </a:p>
        </p:txBody>
      </p:sp>
      <p:sp>
        <p:nvSpPr>
          <p:cNvPr id="4" name="Titel 3">
            <a:extLst>
              <a:ext uri="{FF2B5EF4-FFF2-40B4-BE49-F238E27FC236}">
                <a16:creationId xmlns:a16="http://schemas.microsoft.com/office/drawing/2014/main" id="{410DC6CB-B2CB-CD29-544B-916BDCAF7804}"/>
              </a:ext>
            </a:extLst>
          </p:cNvPr>
          <p:cNvSpPr>
            <a:spLocks noGrp="1"/>
          </p:cNvSpPr>
          <p:nvPr>
            <p:ph type="title"/>
          </p:nvPr>
        </p:nvSpPr>
        <p:spPr/>
        <p:txBody>
          <a:bodyPr/>
          <a:lstStyle/>
          <a:p>
            <a:r>
              <a:rPr lang="de-DE" dirty="0"/>
              <a:t>Kraubath - Library of the </a:t>
            </a:r>
            <a:r>
              <a:rPr lang="de-DE" dirty="0" err="1"/>
              <a:t>year</a:t>
            </a:r>
            <a:r>
              <a:rPr lang="de-DE" dirty="0"/>
              <a:t> 2026</a:t>
            </a:r>
            <a:endParaRPr lang="de-AT" dirty="0"/>
          </a:p>
        </p:txBody>
      </p:sp>
    </p:spTree>
    <p:extLst>
      <p:ext uri="{BB962C8B-B14F-4D97-AF65-F5344CB8AC3E}">
        <p14:creationId xmlns:p14="http://schemas.microsoft.com/office/powerpoint/2010/main" val="2881052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11357" y="-914400"/>
            <a:ext cx="22144383" cy="12622696"/>
            <a:chOff x="0" y="0"/>
            <a:chExt cx="2285027" cy="1298189"/>
          </a:xfrm>
        </p:grpSpPr>
        <p:sp>
          <p:nvSpPr>
            <p:cNvPr id="3" name="Freeform 3"/>
            <p:cNvSpPr/>
            <p:nvPr/>
          </p:nvSpPr>
          <p:spPr>
            <a:xfrm>
              <a:off x="0" y="0"/>
              <a:ext cx="2285027" cy="1298189"/>
            </a:xfrm>
            <a:custGeom>
              <a:avLst/>
              <a:gdLst/>
              <a:ahLst/>
              <a:cxnLst/>
              <a:rect l="l" t="t" r="r" b="b"/>
              <a:pathLst>
                <a:path w="2285027" h="1298189">
                  <a:moveTo>
                    <a:pt x="0" y="0"/>
                  </a:moveTo>
                  <a:lnTo>
                    <a:pt x="2285027" y="0"/>
                  </a:lnTo>
                  <a:lnTo>
                    <a:pt x="2285027" y="1298189"/>
                  </a:lnTo>
                  <a:lnTo>
                    <a:pt x="0" y="1298189"/>
                  </a:lnTo>
                  <a:close/>
                </a:path>
              </a:pathLst>
            </a:custGeom>
            <a:blipFill>
              <a:blip r:embed="rId2"/>
              <a:stretch>
                <a:fillRect t="-8565" b="-8565"/>
              </a:stretch>
            </a:blipFill>
          </p:spPr>
          <p:txBody>
            <a:bodyPr/>
            <a:lstStyle/>
            <a:p>
              <a:endParaRPr lang="de-AT"/>
            </a:p>
          </p:txBody>
        </p:sp>
      </p:grpSp>
      <p:grpSp>
        <p:nvGrpSpPr>
          <p:cNvPr id="4" name="Group 4"/>
          <p:cNvGrpSpPr/>
          <p:nvPr/>
        </p:nvGrpSpPr>
        <p:grpSpPr>
          <a:xfrm>
            <a:off x="2339403" y="2031656"/>
            <a:ext cx="13225735" cy="5797232"/>
            <a:chOff x="0" y="0"/>
            <a:chExt cx="3483321" cy="1526843"/>
          </a:xfrm>
        </p:grpSpPr>
        <p:sp>
          <p:nvSpPr>
            <p:cNvPr id="5" name="Freeform 5"/>
            <p:cNvSpPr/>
            <p:nvPr/>
          </p:nvSpPr>
          <p:spPr>
            <a:xfrm>
              <a:off x="0" y="0"/>
              <a:ext cx="3483321" cy="1526843"/>
            </a:xfrm>
            <a:custGeom>
              <a:avLst/>
              <a:gdLst/>
              <a:ahLst/>
              <a:cxnLst/>
              <a:rect l="l" t="t" r="r" b="b"/>
              <a:pathLst>
                <a:path w="3483321" h="1526843">
                  <a:moveTo>
                    <a:pt x="8781" y="0"/>
                  </a:moveTo>
                  <a:lnTo>
                    <a:pt x="3474541" y="0"/>
                  </a:lnTo>
                  <a:cubicBezTo>
                    <a:pt x="3476869" y="0"/>
                    <a:pt x="3479103" y="925"/>
                    <a:pt x="3480749" y="2572"/>
                  </a:cubicBezTo>
                  <a:cubicBezTo>
                    <a:pt x="3482396" y="4218"/>
                    <a:pt x="3483321" y="6452"/>
                    <a:pt x="3483321" y="8781"/>
                  </a:cubicBezTo>
                  <a:lnTo>
                    <a:pt x="3483321" y="1518063"/>
                  </a:lnTo>
                  <a:cubicBezTo>
                    <a:pt x="3483321" y="1522912"/>
                    <a:pt x="3479390" y="1526843"/>
                    <a:pt x="3474541" y="1526843"/>
                  </a:cubicBezTo>
                  <a:lnTo>
                    <a:pt x="8781" y="1526843"/>
                  </a:lnTo>
                  <a:cubicBezTo>
                    <a:pt x="3931" y="1526843"/>
                    <a:pt x="0" y="1522912"/>
                    <a:pt x="0" y="1518063"/>
                  </a:cubicBezTo>
                  <a:lnTo>
                    <a:pt x="0" y="8781"/>
                  </a:lnTo>
                  <a:cubicBezTo>
                    <a:pt x="0" y="3931"/>
                    <a:pt x="3931" y="0"/>
                    <a:pt x="8781" y="0"/>
                  </a:cubicBezTo>
                  <a:close/>
                </a:path>
              </a:pathLst>
            </a:custGeom>
            <a:solidFill>
              <a:srgbClr val="FFFFFF">
                <a:alpha val="81961"/>
              </a:srgbClr>
            </a:solidFill>
          </p:spPr>
          <p:txBody>
            <a:bodyPr/>
            <a:lstStyle/>
            <a:p>
              <a:endParaRPr lang="de-AT"/>
            </a:p>
          </p:txBody>
        </p:sp>
        <p:sp>
          <p:nvSpPr>
            <p:cNvPr id="6" name="TextBox 6"/>
            <p:cNvSpPr txBox="1"/>
            <p:nvPr/>
          </p:nvSpPr>
          <p:spPr>
            <a:xfrm>
              <a:off x="0" y="-38100"/>
              <a:ext cx="3483321" cy="1564943"/>
            </a:xfrm>
            <a:prstGeom prst="rect">
              <a:avLst/>
            </a:prstGeom>
          </p:spPr>
          <p:txBody>
            <a:bodyPr lIns="50800" tIns="50800" rIns="50800" bIns="50800" rtlCol="0" anchor="ctr"/>
            <a:lstStyle/>
            <a:p>
              <a:pPr algn="ctr">
                <a:lnSpc>
                  <a:spcPts val="3359"/>
                </a:lnSpc>
              </a:pPr>
              <a:endParaRPr/>
            </a:p>
          </p:txBody>
        </p:sp>
      </p:grpSp>
      <p:sp>
        <p:nvSpPr>
          <p:cNvPr id="7" name="Freeform 7"/>
          <p:cNvSpPr/>
          <p:nvPr/>
        </p:nvSpPr>
        <p:spPr>
          <a:xfrm>
            <a:off x="16074937" y="8219341"/>
            <a:ext cx="1298664"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3"/>
            <a:stretch>
              <a:fillRect/>
            </a:stretch>
          </a:blipFill>
        </p:spPr>
        <p:txBody>
          <a:bodyPr/>
          <a:lstStyle/>
          <a:p>
            <a:endParaRPr lang="de-AT"/>
          </a:p>
        </p:txBody>
      </p:sp>
      <p:sp>
        <p:nvSpPr>
          <p:cNvPr id="8" name="TextBox 8"/>
          <p:cNvSpPr txBox="1"/>
          <p:nvPr/>
        </p:nvSpPr>
        <p:spPr>
          <a:xfrm>
            <a:off x="2339403" y="2904076"/>
            <a:ext cx="13225735" cy="1013098"/>
          </a:xfrm>
          <a:prstGeom prst="rect">
            <a:avLst/>
          </a:prstGeom>
        </p:spPr>
        <p:txBody>
          <a:bodyPr wrap="square" lIns="0" tIns="0" rIns="0" bIns="0" rtlCol="0" anchor="t">
            <a:spAutoFit/>
          </a:bodyPr>
          <a:lstStyle/>
          <a:p>
            <a:pPr algn="ctr">
              <a:lnSpc>
                <a:spcPts val="7879"/>
              </a:lnSpc>
            </a:pPr>
            <a:r>
              <a:rPr lang="en-US" sz="5628" dirty="0">
                <a:solidFill>
                  <a:srgbClr val="000000"/>
                </a:solidFill>
                <a:latin typeface="Overpass"/>
                <a:ea typeface="Overpass"/>
                <a:cs typeface="Overpass"/>
                <a:sym typeface="Overpass"/>
              </a:rPr>
              <a:t>Useful </a:t>
            </a:r>
            <a:r>
              <a:rPr lang="en-US" sz="5628" dirty="0" err="1">
                <a:solidFill>
                  <a:srgbClr val="000000"/>
                </a:solidFill>
                <a:latin typeface="Overpass"/>
                <a:ea typeface="Overpass"/>
                <a:cs typeface="Overpass"/>
                <a:sym typeface="Overpass"/>
              </a:rPr>
              <a:t>informations</a:t>
            </a:r>
            <a:r>
              <a:rPr lang="en-US" sz="5628" dirty="0">
                <a:solidFill>
                  <a:srgbClr val="000000"/>
                </a:solidFill>
                <a:latin typeface="Overpass"/>
                <a:ea typeface="Overpass"/>
                <a:cs typeface="Overpass"/>
                <a:sym typeface="Overpass"/>
              </a:rPr>
              <a:t> for Green Libraries</a:t>
            </a:r>
          </a:p>
        </p:txBody>
      </p:sp>
      <p:sp>
        <p:nvSpPr>
          <p:cNvPr id="9" name="TextBox 9"/>
          <p:cNvSpPr txBox="1"/>
          <p:nvPr/>
        </p:nvSpPr>
        <p:spPr>
          <a:xfrm>
            <a:off x="2920181" y="4595685"/>
            <a:ext cx="3455366" cy="436017"/>
          </a:xfrm>
          <a:prstGeom prst="rect">
            <a:avLst/>
          </a:prstGeom>
        </p:spPr>
        <p:txBody>
          <a:bodyPr wrap="square" lIns="0" tIns="0" rIns="0" bIns="0" rtlCol="0" anchor="t">
            <a:spAutoFit/>
          </a:bodyPr>
          <a:lstStyle/>
          <a:p>
            <a:pPr algn="l">
              <a:lnSpc>
                <a:spcPts val="3359"/>
              </a:lnSpc>
            </a:pPr>
            <a:r>
              <a:rPr lang="en-US" sz="2400" b="1" dirty="0">
                <a:solidFill>
                  <a:srgbClr val="000000"/>
                </a:solidFill>
                <a:latin typeface="Overpass Bold"/>
                <a:ea typeface="Overpass Bold"/>
                <a:cs typeface="Overpass Bold"/>
                <a:sym typeface="Overpass Bold"/>
              </a:rPr>
              <a:t>IFLA ENSULIB</a:t>
            </a:r>
          </a:p>
        </p:txBody>
      </p:sp>
      <p:sp>
        <p:nvSpPr>
          <p:cNvPr id="10" name="TextBox 10"/>
          <p:cNvSpPr txBox="1"/>
          <p:nvPr/>
        </p:nvSpPr>
        <p:spPr>
          <a:xfrm>
            <a:off x="2920181" y="5105400"/>
            <a:ext cx="3642851" cy="1846659"/>
          </a:xfrm>
          <a:prstGeom prst="rect">
            <a:avLst/>
          </a:prstGeom>
        </p:spPr>
        <p:txBody>
          <a:bodyPr wrap="square" lIns="0" tIns="0" rIns="0" bIns="0" rtlCol="0" anchor="t">
            <a:spAutoFit/>
          </a:bodyPr>
          <a:lstStyle/>
          <a:p>
            <a:r>
              <a:rPr lang="en-US" sz="2400" dirty="0">
                <a:solidFill>
                  <a:srgbClr val="000000"/>
                </a:solidFill>
                <a:latin typeface="Overpass"/>
                <a:ea typeface="Overpass"/>
                <a:cs typeface="Overpass"/>
                <a:sym typeface="Overpass"/>
              </a:rPr>
              <a:t>Environment, Sustainability and Libraries Section </a:t>
            </a:r>
          </a:p>
          <a:p>
            <a:r>
              <a:rPr lang="de-AT" sz="2400" dirty="0">
                <a:hlinkClick r:id="rId4"/>
              </a:rPr>
              <a:t>IFLA Guidelines for Green Libraries – IFLA</a:t>
            </a:r>
            <a:endParaRPr lang="en-US" sz="2400" dirty="0">
              <a:solidFill>
                <a:srgbClr val="000000"/>
              </a:solidFill>
              <a:latin typeface="Overpass"/>
              <a:ea typeface="Overpass"/>
              <a:cs typeface="Overpass"/>
              <a:sym typeface="Overpass"/>
            </a:endParaRPr>
          </a:p>
        </p:txBody>
      </p:sp>
      <p:sp>
        <p:nvSpPr>
          <p:cNvPr id="11" name="TextBox 11"/>
          <p:cNvSpPr txBox="1"/>
          <p:nvPr/>
        </p:nvSpPr>
        <p:spPr>
          <a:xfrm>
            <a:off x="6744566" y="4595684"/>
            <a:ext cx="2561961" cy="436017"/>
          </a:xfrm>
          <a:prstGeom prst="rect">
            <a:avLst/>
          </a:prstGeom>
        </p:spPr>
        <p:txBody>
          <a:bodyPr wrap="square" lIns="0" tIns="0" rIns="0" bIns="0" rtlCol="0" anchor="t">
            <a:spAutoFit/>
          </a:bodyPr>
          <a:lstStyle/>
          <a:p>
            <a:pPr algn="l">
              <a:lnSpc>
                <a:spcPts val="3359"/>
              </a:lnSpc>
            </a:pPr>
            <a:r>
              <a:rPr lang="en-US" sz="2400" b="1" dirty="0">
                <a:solidFill>
                  <a:srgbClr val="000000"/>
                </a:solidFill>
                <a:latin typeface="Overpass Bold"/>
                <a:ea typeface="Overpass Bold"/>
                <a:cs typeface="Overpass Bold"/>
                <a:sym typeface="Overpass Bold"/>
              </a:rPr>
              <a:t>PL 2030</a:t>
            </a:r>
          </a:p>
        </p:txBody>
      </p:sp>
      <p:sp>
        <p:nvSpPr>
          <p:cNvPr id="12" name="TextBox 12"/>
          <p:cNvSpPr txBox="1"/>
          <p:nvPr/>
        </p:nvSpPr>
        <p:spPr>
          <a:xfrm>
            <a:off x="6744567" y="5105400"/>
            <a:ext cx="3642852" cy="738664"/>
          </a:xfrm>
          <a:prstGeom prst="rect">
            <a:avLst/>
          </a:prstGeom>
        </p:spPr>
        <p:txBody>
          <a:bodyPr wrap="square" lIns="0" tIns="0" rIns="0" bIns="0" rtlCol="0" anchor="t">
            <a:spAutoFit/>
          </a:bodyPr>
          <a:lstStyle/>
          <a:p>
            <a:r>
              <a:rPr lang="de-AT" sz="2400" dirty="0">
                <a:hlinkClick r:id="rId5"/>
              </a:rPr>
              <a:t>Public Libraries 2030 | Connect. Innovate. Advocate.</a:t>
            </a:r>
            <a:endParaRPr lang="en-US" sz="2400" dirty="0">
              <a:solidFill>
                <a:srgbClr val="000000"/>
              </a:solidFill>
              <a:latin typeface="Overpass"/>
              <a:ea typeface="Overpass"/>
              <a:cs typeface="Overpass"/>
              <a:sym typeface="Overpass"/>
            </a:endParaRPr>
          </a:p>
        </p:txBody>
      </p:sp>
      <p:sp>
        <p:nvSpPr>
          <p:cNvPr id="13" name="TextBox 13"/>
          <p:cNvSpPr txBox="1"/>
          <p:nvPr/>
        </p:nvSpPr>
        <p:spPr>
          <a:xfrm>
            <a:off x="10663084" y="4595684"/>
            <a:ext cx="2441425" cy="436017"/>
          </a:xfrm>
          <a:prstGeom prst="rect">
            <a:avLst/>
          </a:prstGeom>
        </p:spPr>
        <p:txBody>
          <a:bodyPr wrap="square" lIns="0" tIns="0" rIns="0" bIns="0" rtlCol="0" anchor="t">
            <a:spAutoFit/>
          </a:bodyPr>
          <a:lstStyle/>
          <a:p>
            <a:pPr algn="l">
              <a:lnSpc>
                <a:spcPts val="3359"/>
              </a:lnSpc>
            </a:pPr>
            <a:r>
              <a:rPr lang="en-US" sz="2400" b="1" dirty="0">
                <a:solidFill>
                  <a:srgbClr val="000000"/>
                </a:solidFill>
                <a:latin typeface="Overpass Bold"/>
                <a:ea typeface="Overpass Bold"/>
                <a:cs typeface="Overpass Bold"/>
                <a:sym typeface="Overpass Bold"/>
              </a:rPr>
              <a:t>VÖB (AAL) </a:t>
            </a:r>
          </a:p>
        </p:txBody>
      </p:sp>
      <p:sp>
        <p:nvSpPr>
          <p:cNvPr id="14" name="TextBox 14"/>
          <p:cNvSpPr txBox="1"/>
          <p:nvPr/>
        </p:nvSpPr>
        <p:spPr>
          <a:xfrm>
            <a:off x="10663085" y="5105400"/>
            <a:ext cx="4596944" cy="1980029"/>
          </a:xfrm>
          <a:prstGeom prst="rect">
            <a:avLst/>
          </a:prstGeom>
        </p:spPr>
        <p:txBody>
          <a:bodyPr wrap="square" lIns="0" tIns="0" rIns="0" bIns="0" rtlCol="0" anchor="t">
            <a:spAutoFit/>
          </a:bodyPr>
          <a:lstStyle/>
          <a:p>
            <a:pPr algn="l">
              <a:lnSpc>
                <a:spcPts val="3359"/>
              </a:lnSpc>
            </a:pPr>
            <a:r>
              <a:rPr lang="en-US" sz="2400" dirty="0">
                <a:solidFill>
                  <a:srgbClr val="000000"/>
                </a:solidFill>
                <a:latin typeface="Overpass"/>
                <a:ea typeface="Overpass"/>
                <a:cs typeface="Overpass"/>
                <a:sym typeface="Overpass"/>
              </a:rPr>
              <a:t>Association of Austrian Librarians</a:t>
            </a:r>
            <a:br>
              <a:rPr lang="en-US" sz="2400" dirty="0">
                <a:solidFill>
                  <a:srgbClr val="000000"/>
                </a:solidFill>
                <a:latin typeface="Overpass"/>
                <a:ea typeface="Overpass"/>
                <a:cs typeface="Overpass"/>
                <a:sym typeface="Overpass"/>
              </a:rPr>
            </a:br>
            <a:r>
              <a:rPr lang="en-US" sz="2400" dirty="0">
                <a:solidFill>
                  <a:srgbClr val="000000"/>
                </a:solidFill>
                <a:latin typeface="Overpass"/>
                <a:ea typeface="Overpass"/>
                <a:cs typeface="Overpass"/>
                <a:sym typeface="Overpass"/>
              </a:rPr>
              <a:t>Commission for Sustainability</a:t>
            </a:r>
          </a:p>
          <a:p>
            <a:r>
              <a:rPr lang="de-AT" sz="2400" dirty="0">
                <a:hlinkClick r:id="rId6"/>
              </a:rPr>
              <a:t>Kommission für Nachhaltigkeit - Vereinigung Österreichischer Bibliothekarinnen und Bibliothekare</a:t>
            </a:r>
            <a:endParaRPr lang="en-US" sz="2400" dirty="0">
              <a:solidFill>
                <a:srgbClr val="000000"/>
              </a:solidFill>
              <a:latin typeface="Overpass"/>
              <a:ea typeface="Overpass"/>
              <a:cs typeface="Overpass"/>
              <a:sym typeface="Overpas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B0007"/>
        </a:solidFill>
        <a:effectLst/>
      </p:bgPr>
    </p:bg>
    <p:spTree>
      <p:nvGrpSpPr>
        <p:cNvPr id="1" name=""/>
        <p:cNvGrpSpPr/>
        <p:nvPr/>
      </p:nvGrpSpPr>
      <p:grpSpPr>
        <a:xfrm>
          <a:off x="0" y="0"/>
          <a:ext cx="0" cy="0"/>
          <a:chOff x="0" y="0"/>
          <a:chExt cx="0" cy="0"/>
        </a:xfrm>
      </p:grpSpPr>
      <p:sp>
        <p:nvSpPr>
          <p:cNvPr id="2" name="Freeform 2"/>
          <p:cNvSpPr/>
          <p:nvPr/>
        </p:nvSpPr>
        <p:spPr>
          <a:xfrm>
            <a:off x="4129590" y="2289167"/>
            <a:ext cx="2509947" cy="1948632"/>
          </a:xfrm>
          <a:custGeom>
            <a:avLst/>
            <a:gdLst/>
            <a:ahLst/>
            <a:cxnLst/>
            <a:rect l="l" t="t" r="r" b="b"/>
            <a:pathLst>
              <a:path w="2509947" h="1948632">
                <a:moveTo>
                  <a:pt x="0" y="0"/>
                </a:moveTo>
                <a:lnTo>
                  <a:pt x="2509947" y="0"/>
                </a:lnTo>
                <a:lnTo>
                  <a:pt x="2509947" y="1948631"/>
                </a:lnTo>
                <a:lnTo>
                  <a:pt x="0" y="19486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AT"/>
          </a:p>
        </p:txBody>
      </p:sp>
      <p:sp>
        <p:nvSpPr>
          <p:cNvPr id="3" name="TextBox 3"/>
          <p:cNvSpPr txBox="1"/>
          <p:nvPr/>
        </p:nvSpPr>
        <p:spPr>
          <a:xfrm>
            <a:off x="280219" y="3550285"/>
            <a:ext cx="17462091" cy="4924425"/>
          </a:xfrm>
          <a:prstGeom prst="rect">
            <a:avLst/>
          </a:prstGeom>
        </p:spPr>
        <p:txBody>
          <a:bodyPr wrap="square" lIns="0" tIns="0" rIns="0" bIns="0" rtlCol="0" anchor="t">
            <a:spAutoFit/>
          </a:bodyPr>
          <a:lstStyle/>
          <a:p>
            <a:pPr algn="ctr">
              <a:lnSpc>
                <a:spcPct val="100000"/>
              </a:lnSpc>
            </a:pPr>
            <a:r>
              <a:rPr lang="en-US" sz="7754" dirty="0">
                <a:solidFill>
                  <a:srgbClr val="FFFFFF"/>
                </a:solidFill>
                <a:latin typeface="Overpass"/>
                <a:ea typeface="Overpass"/>
                <a:cs typeface="Overpass"/>
                <a:sym typeface="Overpass"/>
              </a:rPr>
              <a:t> </a:t>
            </a:r>
            <a:r>
              <a:rPr lang="de-AT" sz="8000" dirty="0"/>
              <a:t>Libraries </a:t>
            </a:r>
            <a:r>
              <a:rPr lang="de-AT" sz="8000" dirty="0" err="1"/>
              <a:t>are</a:t>
            </a:r>
            <a:r>
              <a:rPr lang="de-AT" sz="8000" dirty="0"/>
              <a:t> </a:t>
            </a:r>
            <a:r>
              <a:rPr lang="de-AT" sz="8000" dirty="0" err="1"/>
              <a:t>key</a:t>
            </a:r>
            <a:r>
              <a:rPr lang="de-AT" sz="8000" dirty="0"/>
              <a:t> </a:t>
            </a:r>
            <a:r>
              <a:rPr lang="de-AT" sz="8000" dirty="0" err="1"/>
              <a:t>players</a:t>
            </a:r>
            <a:r>
              <a:rPr lang="de-AT" sz="8000" dirty="0"/>
              <a:t> in </a:t>
            </a:r>
            <a:r>
              <a:rPr lang="de-AT" sz="8000" dirty="0" err="1"/>
              <a:t>promoting</a:t>
            </a:r>
            <a:r>
              <a:rPr lang="de-AT" sz="8000" dirty="0"/>
              <a:t> </a:t>
            </a:r>
          </a:p>
          <a:p>
            <a:pPr algn="ctr">
              <a:lnSpc>
                <a:spcPct val="100000"/>
              </a:lnSpc>
            </a:pPr>
            <a:r>
              <a:rPr lang="de-AT" sz="8000" dirty="0"/>
              <a:t>the Agenda 2030, the global plan for </a:t>
            </a:r>
          </a:p>
          <a:p>
            <a:pPr algn="ctr">
              <a:lnSpc>
                <a:spcPct val="100000"/>
              </a:lnSpc>
            </a:pPr>
            <a:r>
              <a:rPr lang="de-AT" sz="8000" dirty="0" err="1"/>
              <a:t>peace</a:t>
            </a:r>
            <a:r>
              <a:rPr lang="de-AT" sz="8000" dirty="0"/>
              <a:t>, </a:t>
            </a:r>
            <a:r>
              <a:rPr lang="de-AT" sz="8000" dirty="0" err="1"/>
              <a:t>democracy</a:t>
            </a:r>
            <a:r>
              <a:rPr lang="de-AT" sz="8000" dirty="0"/>
              <a:t>, </a:t>
            </a:r>
            <a:r>
              <a:rPr lang="de-AT" sz="8000" dirty="0" err="1"/>
              <a:t>humanity</a:t>
            </a:r>
            <a:r>
              <a:rPr lang="de-AT" sz="8000" dirty="0"/>
              <a:t> </a:t>
            </a:r>
          </a:p>
          <a:p>
            <a:pPr algn="ctr">
              <a:lnSpc>
                <a:spcPct val="100000"/>
              </a:lnSpc>
            </a:pPr>
            <a:r>
              <a:rPr lang="de-AT" sz="8000" dirty="0"/>
              <a:t>and environmental </a:t>
            </a:r>
            <a:r>
              <a:rPr lang="de-AT" sz="8000" dirty="0" err="1"/>
              <a:t>protection</a:t>
            </a:r>
            <a:r>
              <a:rPr lang="en-US" sz="7754" dirty="0">
                <a:solidFill>
                  <a:srgbClr val="FFFFFF"/>
                </a:solidFill>
                <a:latin typeface="Overpass"/>
                <a:ea typeface="Overpass"/>
                <a:cs typeface="Overpass"/>
                <a:sym typeface="Overpass"/>
              </a:rPr>
              <a:t>.</a:t>
            </a:r>
          </a:p>
        </p:txBody>
      </p:sp>
      <p:sp>
        <p:nvSpPr>
          <p:cNvPr id="5" name="Freeform 5"/>
          <p:cNvSpPr/>
          <p:nvPr/>
        </p:nvSpPr>
        <p:spPr>
          <a:xfrm>
            <a:off x="15827290" y="8721708"/>
            <a:ext cx="1432010" cy="922251"/>
          </a:xfrm>
          <a:custGeom>
            <a:avLst/>
            <a:gdLst/>
            <a:ahLst/>
            <a:cxnLst/>
            <a:rect l="l" t="t" r="r" b="b"/>
            <a:pathLst>
              <a:path w="1432010" h="922251">
                <a:moveTo>
                  <a:pt x="0" y="0"/>
                </a:moveTo>
                <a:lnTo>
                  <a:pt x="1432010" y="0"/>
                </a:lnTo>
                <a:lnTo>
                  <a:pt x="1432010" y="922250"/>
                </a:lnTo>
                <a:lnTo>
                  <a:pt x="0" y="922250"/>
                </a:lnTo>
                <a:lnTo>
                  <a:pt x="0" y="0"/>
                </a:lnTo>
                <a:close/>
              </a:path>
            </a:pathLst>
          </a:custGeom>
          <a:blipFill>
            <a:blip r:embed="rId3"/>
            <a:stretch>
              <a:fillRect/>
            </a:stretch>
          </a:blipFill>
        </p:spPr>
        <p:txBody>
          <a:bodyPr/>
          <a:lstStyle/>
          <a:p>
            <a:endParaRPr lang="de-AT"/>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de-AT"/>
          </a:p>
        </p:txBody>
      </p:sp>
      <p:grpSp>
        <p:nvGrpSpPr>
          <p:cNvPr id="3" name="Group 3"/>
          <p:cNvGrpSpPr/>
          <p:nvPr/>
        </p:nvGrpSpPr>
        <p:grpSpPr>
          <a:xfrm>
            <a:off x="909774" y="3386873"/>
            <a:ext cx="7722174" cy="1149178"/>
            <a:chOff x="0" y="0"/>
            <a:chExt cx="2033824" cy="302664"/>
          </a:xfrm>
        </p:grpSpPr>
        <p:sp>
          <p:nvSpPr>
            <p:cNvPr id="4" name="Freeform 4"/>
            <p:cNvSpPr/>
            <p:nvPr/>
          </p:nvSpPr>
          <p:spPr>
            <a:xfrm>
              <a:off x="0" y="0"/>
              <a:ext cx="2033824" cy="302664"/>
            </a:xfrm>
            <a:custGeom>
              <a:avLst/>
              <a:gdLst/>
              <a:ahLst/>
              <a:cxnLst/>
              <a:rect l="l" t="t" r="r" b="b"/>
              <a:pathLst>
                <a:path w="2033824" h="302664">
                  <a:moveTo>
                    <a:pt x="1003" y="0"/>
                  </a:moveTo>
                  <a:lnTo>
                    <a:pt x="2032821" y="0"/>
                  </a:lnTo>
                  <a:cubicBezTo>
                    <a:pt x="2033375" y="0"/>
                    <a:pt x="2033824" y="449"/>
                    <a:pt x="2033824" y="1003"/>
                  </a:cubicBezTo>
                  <a:lnTo>
                    <a:pt x="2033824" y="301662"/>
                  </a:lnTo>
                  <a:cubicBezTo>
                    <a:pt x="2033824" y="301928"/>
                    <a:pt x="2033718" y="302183"/>
                    <a:pt x="2033530" y="302371"/>
                  </a:cubicBezTo>
                  <a:cubicBezTo>
                    <a:pt x="2033342" y="302559"/>
                    <a:pt x="2033087" y="302664"/>
                    <a:pt x="2032821" y="302664"/>
                  </a:cubicBezTo>
                  <a:lnTo>
                    <a:pt x="1003" y="302664"/>
                  </a:lnTo>
                  <a:cubicBezTo>
                    <a:pt x="449" y="302664"/>
                    <a:pt x="0" y="302215"/>
                    <a:pt x="0" y="301662"/>
                  </a:cubicBezTo>
                  <a:lnTo>
                    <a:pt x="0" y="1003"/>
                  </a:lnTo>
                  <a:cubicBezTo>
                    <a:pt x="0" y="449"/>
                    <a:pt x="449" y="0"/>
                    <a:pt x="1003" y="0"/>
                  </a:cubicBezTo>
                  <a:close/>
                </a:path>
              </a:pathLst>
            </a:custGeom>
            <a:solidFill>
              <a:srgbClr val="FFFFFF"/>
            </a:solidFill>
          </p:spPr>
          <p:txBody>
            <a:bodyPr/>
            <a:lstStyle/>
            <a:p>
              <a:endParaRPr lang="de-AT"/>
            </a:p>
          </p:txBody>
        </p:sp>
        <p:sp>
          <p:nvSpPr>
            <p:cNvPr id="5" name="TextBox 5"/>
            <p:cNvSpPr txBox="1"/>
            <p:nvPr/>
          </p:nvSpPr>
          <p:spPr>
            <a:xfrm>
              <a:off x="0" y="-38100"/>
              <a:ext cx="2033824" cy="340764"/>
            </a:xfrm>
            <a:prstGeom prst="rect">
              <a:avLst/>
            </a:prstGeom>
          </p:spPr>
          <p:txBody>
            <a:bodyPr lIns="50800" tIns="50800" rIns="50800" bIns="50800" rtlCol="0" anchor="ctr"/>
            <a:lstStyle/>
            <a:p>
              <a:pPr algn="ctr">
                <a:lnSpc>
                  <a:spcPts val="2659"/>
                </a:lnSpc>
              </a:pPr>
              <a:endParaRPr/>
            </a:p>
          </p:txBody>
        </p:sp>
      </p:grpSp>
      <p:grpSp>
        <p:nvGrpSpPr>
          <p:cNvPr id="12" name="Group 4">
            <a:extLst>
              <a:ext uri="{FF2B5EF4-FFF2-40B4-BE49-F238E27FC236}">
                <a16:creationId xmlns:a16="http://schemas.microsoft.com/office/drawing/2014/main" id="{034DC759-D1F6-61CB-81E0-F41EEFF3E4F6}"/>
              </a:ext>
            </a:extLst>
          </p:cNvPr>
          <p:cNvGrpSpPr/>
          <p:nvPr/>
        </p:nvGrpSpPr>
        <p:grpSpPr>
          <a:xfrm>
            <a:off x="-267296" y="-848892"/>
            <a:ext cx="19618036" cy="11984784"/>
            <a:chOff x="0" y="0"/>
            <a:chExt cx="4969467" cy="2798228"/>
          </a:xfrm>
        </p:grpSpPr>
        <p:sp>
          <p:nvSpPr>
            <p:cNvPr id="13" name="Freeform 5">
              <a:extLst>
                <a:ext uri="{FF2B5EF4-FFF2-40B4-BE49-F238E27FC236}">
                  <a16:creationId xmlns:a16="http://schemas.microsoft.com/office/drawing/2014/main" id="{7B1EB219-250B-AFBE-7A3E-FB971E607E99}"/>
                </a:ext>
              </a:extLst>
            </p:cNvPr>
            <p:cNvSpPr/>
            <p:nvPr/>
          </p:nvSpPr>
          <p:spPr>
            <a:xfrm>
              <a:off x="0" y="0"/>
              <a:ext cx="4969466" cy="2798228"/>
            </a:xfrm>
            <a:custGeom>
              <a:avLst/>
              <a:gdLst/>
              <a:ahLst/>
              <a:cxnLst/>
              <a:rect l="l" t="t" r="r" b="b"/>
              <a:pathLst>
                <a:path w="4969466" h="2798228">
                  <a:moveTo>
                    <a:pt x="6155" y="0"/>
                  </a:moveTo>
                  <a:lnTo>
                    <a:pt x="4963312" y="0"/>
                  </a:lnTo>
                  <a:cubicBezTo>
                    <a:pt x="4966711" y="0"/>
                    <a:pt x="4969466" y="2756"/>
                    <a:pt x="4969466" y="6155"/>
                  </a:cubicBezTo>
                  <a:lnTo>
                    <a:pt x="4969466" y="2792073"/>
                  </a:lnTo>
                  <a:cubicBezTo>
                    <a:pt x="4969466" y="2795472"/>
                    <a:pt x="4966711" y="2798228"/>
                    <a:pt x="4963312" y="2798228"/>
                  </a:cubicBezTo>
                  <a:lnTo>
                    <a:pt x="6155" y="2798228"/>
                  </a:lnTo>
                  <a:cubicBezTo>
                    <a:pt x="2756" y="2798228"/>
                    <a:pt x="0" y="2795472"/>
                    <a:pt x="0" y="2792073"/>
                  </a:cubicBezTo>
                  <a:lnTo>
                    <a:pt x="0" y="6155"/>
                  </a:lnTo>
                  <a:cubicBezTo>
                    <a:pt x="0" y="2756"/>
                    <a:pt x="2756" y="0"/>
                    <a:pt x="6155" y="0"/>
                  </a:cubicBezTo>
                  <a:close/>
                </a:path>
              </a:pathLst>
            </a:custGeom>
            <a:solidFill>
              <a:srgbClr val="FFFFFF">
                <a:alpha val="50196"/>
              </a:srgbClr>
            </a:solidFill>
          </p:spPr>
          <p:txBody>
            <a:bodyPr/>
            <a:lstStyle/>
            <a:p>
              <a:endParaRPr lang="de-AT" dirty="0"/>
            </a:p>
          </p:txBody>
        </p:sp>
        <p:sp>
          <p:nvSpPr>
            <p:cNvPr id="14" name="TextBox 6">
              <a:extLst>
                <a:ext uri="{FF2B5EF4-FFF2-40B4-BE49-F238E27FC236}">
                  <a16:creationId xmlns:a16="http://schemas.microsoft.com/office/drawing/2014/main" id="{0D240BF8-8D5C-97FF-7C8C-ED196C0E1848}"/>
                </a:ext>
              </a:extLst>
            </p:cNvPr>
            <p:cNvSpPr txBox="1"/>
            <p:nvPr/>
          </p:nvSpPr>
          <p:spPr>
            <a:xfrm>
              <a:off x="0" y="-38100"/>
              <a:ext cx="4969467" cy="2836328"/>
            </a:xfrm>
            <a:prstGeom prst="rect">
              <a:avLst/>
            </a:prstGeom>
          </p:spPr>
          <p:txBody>
            <a:bodyPr lIns="50800" tIns="50800" rIns="50800" bIns="50800" rtlCol="0" anchor="ctr"/>
            <a:lstStyle/>
            <a:p>
              <a:pPr algn="ctr">
                <a:lnSpc>
                  <a:spcPts val="3359"/>
                </a:lnSpc>
              </a:pPr>
              <a:endParaRPr/>
            </a:p>
          </p:txBody>
        </p:sp>
      </p:grpSp>
      <p:grpSp>
        <p:nvGrpSpPr>
          <p:cNvPr id="6" name="Group 6"/>
          <p:cNvGrpSpPr/>
          <p:nvPr/>
        </p:nvGrpSpPr>
        <p:grpSpPr>
          <a:xfrm>
            <a:off x="2500229" y="4724255"/>
            <a:ext cx="11003822" cy="2649732"/>
            <a:chOff x="0" y="0"/>
            <a:chExt cx="2898126" cy="697872"/>
          </a:xfrm>
        </p:grpSpPr>
        <p:sp>
          <p:nvSpPr>
            <p:cNvPr id="7" name="Freeform 7"/>
            <p:cNvSpPr/>
            <p:nvPr/>
          </p:nvSpPr>
          <p:spPr>
            <a:xfrm>
              <a:off x="0" y="0"/>
              <a:ext cx="2898126" cy="697872"/>
            </a:xfrm>
            <a:custGeom>
              <a:avLst/>
              <a:gdLst/>
              <a:ahLst/>
              <a:cxnLst/>
              <a:rect l="l" t="t" r="r" b="b"/>
              <a:pathLst>
                <a:path w="2898126" h="697872">
                  <a:moveTo>
                    <a:pt x="704" y="0"/>
                  </a:moveTo>
                  <a:lnTo>
                    <a:pt x="2897422" y="0"/>
                  </a:lnTo>
                  <a:cubicBezTo>
                    <a:pt x="2897609" y="0"/>
                    <a:pt x="2897788" y="74"/>
                    <a:pt x="2897920" y="206"/>
                  </a:cubicBezTo>
                  <a:cubicBezTo>
                    <a:pt x="2898052" y="338"/>
                    <a:pt x="2898126" y="517"/>
                    <a:pt x="2898126" y="704"/>
                  </a:cubicBezTo>
                  <a:lnTo>
                    <a:pt x="2898126" y="697168"/>
                  </a:lnTo>
                  <a:cubicBezTo>
                    <a:pt x="2898126" y="697355"/>
                    <a:pt x="2898052" y="697534"/>
                    <a:pt x="2897920" y="697666"/>
                  </a:cubicBezTo>
                  <a:cubicBezTo>
                    <a:pt x="2897788" y="697798"/>
                    <a:pt x="2897609" y="697872"/>
                    <a:pt x="2897422" y="697872"/>
                  </a:cubicBezTo>
                  <a:lnTo>
                    <a:pt x="704" y="697872"/>
                  </a:lnTo>
                  <a:cubicBezTo>
                    <a:pt x="517" y="697872"/>
                    <a:pt x="338" y="697798"/>
                    <a:pt x="206" y="697666"/>
                  </a:cubicBezTo>
                  <a:cubicBezTo>
                    <a:pt x="74" y="697534"/>
                    <a:pt x="0" y="697355"/>
                    <a:pt x="0" y="697168"/>
                  </a:cubicBezTo>
                  <a:lnTo>
                    <a:pt x="0" y="704"/>
                  </a:lnTo>
                  <a:cubicBezTo>
                    <a:pt x="0" y="517"/>
                    <a:pt x="74" y="338"/>
                    <a:pt x="206" y="206"/>
                  </a:cubicBezTo>
                  <a:cubicBezTo>
                    <a:pt x="338" y="74"/>
                    <a:pt x="517" y="0"/>
                    <a:pt x="704" y="0"/>
                  </a:cubicBezTo>
                  <a:close/>
                </a:path>
              </a:pathLst>
            </a:custGeom>
            <a:solidFill>
              <a:srgbClr val="BB0007"/>
            </a:solidFill>
          </p:spPr>
          <p:txBody>
            <a:bodyPr/>
            <a:lstStyle/>
            <a:p>
              <a:endParaRPr lang="de-AT"/>
            </a:p>
          </p:txBody>
        </p:sp>
        <p:sp>
          <p:nvSpPr>
            <p:cNvPr id="8" name="TextBox 8"/>
            <p:cNvSpPr txBox="1"/>
            <p:nvPr/>
          </p:nvSpPr>
          <p:spPr>
            <a:xfrm>
              <a:off x="0" y="-38100"/>
              <a:ext cx="2898126" cy="735972"/>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5809465" y="8750283"/>
            <a:ext cx="1449835" cy="922251"/>
          </a:xfrm>
          <a:custGeom>
            <a:avLst/>
            <a:gdLst/>
            <a:ahLst/>
            <a:cxnLst/>
            <a:rect l="l" t="t" r="r" b="b"/>
            <a:pathLst>
              <a:path w="1449835" h="922251">
                <a:moveTo>
                  <a:pt x="0" y="0"/>
                </a:moveTo>
                <a:lnTo>
                  <a:pt x="1449835" y="0"/>
                </a:lnTo>
                <a:lnTo>
                  <a:pt x="1449835" y="922250"/>
                </a:lnTo>
                <a:lnTo>
                  <a:pt x="0" y="922250"/>
                </a:lnTo>
                <a:lnTo>
                  <a:pt x="0" y="0"/>
                </a:lnTo>
                <a:close/>
              </a:path>
            </a:pathLst>
          </a:custGeom>
          <a:blipFill>
            <a:blip r:embed="rId3"/>
            <a:stretch>
              <a:fillRect/>
            </a:stretch>
          </a:blipFill>
        </p:spPr>
        <p:txBody>
          <a:bodyPr/>
          <a:lstStyle/>
          <a:p>
            <a:endParaRPr lang="de-AT"/>
          </a:p>
        </p:txBody>
      </p:sp>
      <p:sp>
        <p:nvSpPr>
          <p:cNvPr id="10" name="TextBox 10"/>
          <p:cNvSpPr txBox="1"/>
          <p:nvPr/>
        </p:nvSpPr>
        <p:spPr>
          <a:xfrm>
            <a:off x="909773" y="3054007"/>
            <a:ext cx="8631949" cy="1436932"/>
          </a:xfrm>
          <a:prstGeom prst="rect">
            <a:avLst/>
          </a:prstGeom>
        </p:spPr>
        <p:txBody>
          <a:bodyPr wrap="square" lIns="0" tIns="0" rIns="0" bIns="0" rtlCol="0" anchor="t">
            <a:spAutoFit/>
          </a:bodyPr>
          <a:lstStyle/>
          <a:p>
            <a:pPr algn="l">
              <a:lnSpc>
                <a:spcPts val="12288"/>
              </a:lnSpc>
            </a:pPr>
            <a:r>
              <a:rPr lang="en-US" sz="6600" dirty="0">
                <a:solidFill>
                  <a:srgbClr val="000000"/>
                </a:solidFill>
                <a:latin typeface="Overpass"/>
                <a:ea typeface="Overpass"/>
                <a:cs typeface="Overpass"/>
                <a:sym typeface="Overpass"/>
              </a:rPr>
              <a:t>For working together</a:t>
            </a:r>
          </a:p>
        </p:txBody>
      </p:sp>
      <p:sp>
        <p:nvSpPr>
          <p:cNvPr id="11" name="TextBox 11"/>
          <p:cNvSpPr txBox="1"/>
          <p:nvPr/>
        </p:nvSpPr>
        <p:spPr>
          <a:xfrm>
            <a:off x="2829926" y="4724255"/>
            <a:ext cx="11472797" cy="2795637"/>
          </a:xfrm>
          <a:prstGeom prst="rect">
            <a:avLst/>
          </a:prstGeom>
        </p:spPr>
        <p:txBody>
          <a:bodyPr lIns="0" tIns="0" rIns="0" bIns="0" rtlCol="0" anchor="t">
            <a:spAutoFit/>
          </a:bodyPr>
          <a:lstStyle/>
          <a:p>
            <a:pPr algn="l">
              <a:lnSpc>
                <a:spcPts val="10900"/>
              </a:lnSpc>
              <a:spcBef>
                <a:spcPct val="0"/>
              </a:spcBef>
            </a:pPr>
            <a:r>
              <a:rPr lang="en-US" sz="7786" b="1" dirty="0">
                <a:solidFill>
                  <a:srgbClr val="FFFFFF"/>
                </a:solidFill>
                <a:latin typeface="Overpass Bold"/>
                <a:ea typeface="Overpass Bold"/>
                <a:cs typeface="Overpass Bold"/>
                <a:sym typeface="Overpass Bold"/>
              </a:rPr>
              <a:t>…let´s keep in touch!</a:t>
            </a:r>
          </a:p>
          <a:p>
            <a:pPr algn="l">
              <a:lnSpc>
                <a:spcPts val="10900"/>
              </a:lnSpc>
              <a:spcBef>
                <a:spcPct val="0"/>
              </a:spcBef>
            </a:pPr>
            <a:r>
              <a:rPr lang="en-US" sz="7786" b="1" dirty="0">
                <a:solidFill>
                  <a:srgbClr val="FFFFFF"/>
                </a:solidFill>
                <a:latin typeface="Overpass Bold"/>
                <a:ea typeface="Overpass Bold"/>
                <a:cs typeface="Overpass Bold"/>
                <a:sym typeface="Overpass Bold"/>
              </a:rPr>
              <a:t>liebmann@bvoe.at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BVÖ">
      <a:dk1>
        <a:sysClr val="windowText" lastClr="000000"/>
      </a:dk1>
      <a:lt1>
        <a:sysClr val="window" lastClr="FFFFFF"/>
      </a:lt1>
      <a:dk2>
        <a:srgbClr val="BB0007"/>
      </a:dk2>
      <a:lt2>
        <a:srgbClr val="EEE4DB"/>
      </a:lt2>
      <a:accent1>
        <a:srgbClr val="BB0007"/>
      </a:accent1>
      <a:accent2>
        <a:srgbClr val="F7C1BF"/>
      </a:accent2>
      <a:accent3>
        <a:srgbClr val="EEE4DB"/>
      </a:accent3>
      <a:accent4>
        <a:srgbClr val="F9DA91"/>
      </a:accent4>
      <a:accent5>
        <a:srgbClr val="CE898A"/>
      </a:accent5>
      <a:accent6>
        <a:srgbClr val="B4BA8F"/>
      </a:accent6>
      <a:hlink>
        <a:srgbClr val="000000"/>
      </a:hlink>
      <a:folHlink>
        <a:srgbClr val="BB00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lIns="0" tIns="0" rIns="0" bIns="0" rtlCol="0" anchor="t">
        <a:spAutoFit/>
      </a:bodyPr>
      <a:lstStyle>
        <a:defPPr algn="l">
          <a:lnSpc>
            <a:spcPts val="6019"/>
          </a:lnSpc>
          <a:defRPr sz="4299" b="1" dirty="0">
            <a:solidFill>
              <a:srgbClr val="000000"/>
            </a:solidFill>
            <a:latin typeface="Overpass Bold"/>
            <a:ea typeface="Overpass Bold"/>
            <a:cs typeface="Overpass Bold"/>
            <a:sym typeface="Overpass Bold"/>
          </a:defRPr>
        </a:defPPr>
      </a:lstStyle>
    </a:tx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718760FAA216774EB09A93E7EA505AD8" ma:contentTypeVersion="14" ma:contentTypeDescription="Ein neues Dokument erstellen." ma:contentTypeScope="" ma:versionID="51d3a88b2ae00b76dc2ae8aa4079208e">
  <xsd:schema xmlns:xsd="http://www.w3.org/2001/XMLSchema" xmlns:xs="http://www.w3.org/2001/XMLSchema" xmlns:p="http://schemas.microsoft.com/office/2006/metadata/properties" xmlns:ns2="82040ce9-86a6-4eb1-8818-f59862647193" xmlns:ns3="c275eca4-2b57-46c1-873e-024541665c05" targetNamespace="http://schemas.microsoft.com/office/2006/metadata/properties" ma:root="true" ma:fieldsID="fa35fc9bb1f6a57626128d6aefe879e1" ns2:_="" ns3:_="">
    <xsd:import namespace="82040ce9-86a6-4eb1-8818-f59862647193"/>
    <xsd:import namespace="c275eca4-2b57-46c1-873e-024541665c0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040ce9-86a6-4eb1-8818-f598626471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ierungen" ma:readOnly="false" ma:fieldId="{5cf76f15-5ced-4ddc-b409-7134ff3c332f}" ma:taxonomyMulti="true" ma:sspId="77e42802-739e-4915-9282-6a68d03df9a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275eca4-2b57-46c1-873e-024541665c0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ad5b0a9-60f0-4792-a12a-cf1f4822f8f3}" ma:internalName="TaxCatchAll" ma:showField="CatchAllData" ma:web="c275eca4-2b57-46c1-873e-024541665c0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2040ce9-86a6-4eb1-8818-f59862647193">
      <Terms xmlns="http://schemas.microsoft.com/office/infopath/2007/PartnerControls"/>
    </lcf76f155ced4ddcb4097134ff3c332f>
    <TaxCatchAll xmlns="c275eca4-2b57-46c1-873e-024541665c05" xsi:nil="true"/>
  </documentManagement>
</p:properties>
</file>

<file path=customXml/itemProps1.xml><?xml version="1.0" encoding="utf-8"?>
<ds:datastoreItem xmlns:ds="http://schemas.openxmlformats.org/officeDocument/2006/customXml" ds:itemID="{981648C7-56A9-4259-98A3-3C3E6BDDBAE9}">
  <ds:schemaRefs>
    <ds:schemaRef ds:uri="http://schemas.microsoft.com/sharepoint/v3/contenttype/forms"/>
  </ds:schemaRefs>
</ds:datastoreItem>
</file>

<file path=customXml/itemProps2.xml><?xml version="1.0" encoding="utf-8"?>
<ds:datastoreItem xmlns:ds="http://schemas.openxmlformats.org/officeDocument/2006/customXml" ds:itemID="{E9CBD18B-5154-41CF-B73B-691EAF344ECC}">
  <ds:schemaRefs>
    <ds:schemaRef ds:uri="82040ce9-86a6-4eb1-8818-f59862647193"/>
    <ds:schemaRef ds:uri="c275eca4-2b57-46c1-873e-024541665c0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B97FA36-4CEB-4528-96A8-78A9918478BE}">
  <ds:schemaRefs>
    <ds:schemaRef ds:uri="82040ce9-86a6-4eb1-8818-f59862647193"/>
    <ds:schemaRef ds:uri="c275eca4-2b57-46c1-873e-024541665c0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1114</Words>
  <Application>Microsoft Office PowerPoint</Application>
  <PresentationFormat>Benutzerdefiniert</PresentationFormat>
  <Paragraphs>168</Paragraphs>
  <Slides>18</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18</vt:i4>
      </vt:variant>
    </vt:vector>
  </HeadingPairs>
  <TitlesOfParts>
    <vt:vector size="25" baseType="lpstr">
      <vt:lpstr>Arial</vt:lpstr>
      <vt:lpstr>Overpass Bold</vt:lpstr>
      <vt:lpstr>Montserrat Bold</vt:lpstr>
      <vt:lpstr>Calibri</vt:lpstr>
      <vt:lpstr>Wingdings</vt:lpstr>
      <vt:lpstr>Overpass</vt:lpstr>
      <vt:lpstr>Office Theme</vt:lpstr>
      <vt:lpstr>PowerPoint-Präsentation</vt:lpstr>
      <vt:lpstr>PowerPoint-Präsentation</vt:lpstr>
      <vt:lpstr>PowerPoint-Präsentation</vt:lpstr>
      <vt:lpstr>PowerPoint-Präsentation</vt:lpstr>
      <vt:lpstr>PowerPoint-Präsentation</vt:lpstr>
      <vt:lpstr>PowerPoint-Präsentation</vt:lpstr>
      <vt:lpstr>Project ideas for Seed Libraries</vt:lpstr>
      <vt:lpstr>PowerPoint-Präsentation</vt:lpstr>
      <vt:lpstr>City Library Linz Stadtbibliothek Linz | Wissensturm Linz</vt:lpstr>
      <vt:lpstr>Cooperative Library Sitzenberg-Reidling</vt:lpstr>
      <vt:lpstr>Cooperative library -Sitzenberg-Reidling </vt:lpstr>
      <vt:lpstr>Library Schwertberg   Bibliothek Schwertberg</vt:lpstr>
      <vt:lpstr>Library Schwertberg</vt:lpstr>
      <vt:lpstr>Library Hitzendorf Bibliothek Hitzendorf</vt:lpstr>
      <vt:lpstr>Kraubath - Library of the year 2026</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Grün Weiß Minimalistisch Foto Seminar Präsentation</dc:title>
  <dc:creator>Ana Navarro</dc:creator>
  <cp:lastModifiedBy>Ursula Liebmann, MA</cp:lastModifiedBy>
  <cp:revision>5</cp:revision>
  <dcterms:created xsi:type="dcterms:W3CDTF">2006-08-16T00:00:00Z</dcterms:created>
  <dcterms:modified xsi:type="dcterms:W3CDTF">2026-09-16T19:48:21Z</dcterms:modified>
  <dc:identifier>DAHBrV9eVCI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0x010100718760FAA216774EB09A93E7EA505AD8</vt:lpwstr>
  </property>
  <property fmtid="{D5CDD505-2E9C-101B-9397-08002B2CF9AE}" pid="3" name="MediaServiceImageTags">
    <vt:lpwstr/>
  </property>
</Properties>
</file>