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1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6"/>
  </p:notesMasterIdLst>
  <p:sldIdLst>
    <p:sldId id="571" r:id="rId2"/>
    <p:sldId id="576" r:id="rId3"/>
    <p:sldId id="586" r:id="rId4"/>
    <p:sldId id="597" r:id="rId5"/>
    <p:sldId id="583" r:id="rId6"/>
    <p:sldId id="582" r:id="rId7"/>
    <p:sldId id="589" r:id="rId8"/>
    <p:sldId id="595" r:id="rId9"/>
    <p:sldId id="596" r:id="rId10"/>
    <p:sldId id="580" r:id="rId11"/>
    <p:sldId id="599" r:id="rId12"/>
    <p:sldId id="598" r:id="rId13"/>
    <p:sldId id="594" r:id="rId14"/>
    <p:sldId id="593" r:id="rId15"/>
  </p:sldIdLst>
  <p:sldSz cx="12192000" cy="6858000"/>
  <p:notesSz cx="6735763" cy="9866313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rimož Simončič" initials="PS" lastIdx="3" clrIdx="0">
    <p:extLst>
      <p:ext uri="{19B8F6BF-5375-455C-9EA6-DF929625EA0E}">
        <p15:presenceInfo xmlns:p15="http://schemas.microsoft.com/office/powerpoint/2012/main" userId="S::primoz.simoncic@gozdis.si::64fa5831-8184-4463-ba58-35072bca0856" providerId="AD"/>
      </p:ext>
    </p:extLst>
  </p:cmAuthor>
  <p:cmAuthor id="2" name="Primož Simončič" initials="PS [2]" lastIdx="1" clrIdx="1">
    <p:extLst>
      <p:ext uri="{19B8F6BF-5375-455C-9EA6-DF929625EA0E}">
        <p15:presenceInfo xmlns:p15="http://schemas.microsoft.com/office/powerpoint/2012/main" userId="S-1-5-21-2138664166-1399788191-1131745645-103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3C46"/>
    <a:srgbClr val="006600"/>
    <a:srgbClr val="148561"/>
    <a:srgbClr val="122D37"/>
    <a:srgbClr val="E0F2EA"/>
    <a:srgbClr val="D6FEE5"/>
    <a:srgbClr val="C7FDDC"/>
    <a:srgbClr val="CCFFCC"/>
    <a:srgbClr val="99FF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1C6857-D03C-4D29-8122-D03481FCBB96}" v="3" dt="2026-09-15T12:24:25.9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6878" autoAdjust="0"/>
  </p:normalViewPr>
  <p:slideViewPr>
    <p:cSldViewPr snapToGrid="0">
      <p:cViewPr varScale="1">
        <p:scale>
          <a:sx n="116" d="100"/>
          <a:sy n="116" d="100"/>
        </p:scale>
        <p:origin x="138" y="25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ja Peteh" userId="bb454404-2b18-4642-b6aa-6863a345a3b1" providerId="ADAL" clId="{5473094E-A5D0-407B-A9E3-6CB79F7E59F8}"/>
    <pc:docChg chg="custSel modSld">
      <pc:chgData name="Maja Peteh" userId="bb454404-2b18-4642-b6aa-6863a345a3b1" providerId="ADAL" clId="{5473094E-A5D0-407B-A9E3-6CB79F7E59F8}" dt="2026-09-15T12:30:05.848" v="111" actId="207"/>
      <pc:docMkLst>
        <pc:docMk/>
      </pc:docMkLst>
      <pc:sldChg chg="modSp mod">
        <pc:chgData name="Maja Peteh" userId="bb454404-2b18-4642-b6aa-6863a345a3b1" providerId="ADAL" clId="{5473094E-A5D0-407B-A9E3-6CB79F7E59F8}" dt="2026-09-15T12:27:36.735" v="82" actId="14100"/>
        <pc:sldMkLst>
          <pc:docMk/>
          <pc:sldMk cId="3155494932" sldId="571"/>
        </pc:sldMkLst>
        <pc:picChg chg="mod">
          <ac:chgData name="Maja Peteh" userId="bb454404-2b18-4642-b6aa-6863a345a3b1" providerId="ADAL" clId="{5473094E-A5D0-407B-A9E3-6CB79F7E59F8}" dt="2026-09-15T12:27:36.735" v="82" actId="14100"/>
          <ac:picMkLst>
            <pc:docMk/>
            <pc:sldMk cId="3155494932" sldId="571"/>
            <ac:picMk id="18" creationId="{48981AF5-7D1A-2725-ADF9-417B2AA76D67}"/>
          </ac:picMkLst>
        </pc:picChg>
      </pc:sldChg>
      <pc:sldChg chg="modSp mod">
        <pc:chgData name="Maja Peteh" userId="bb454404-2b18-4642-b6aa-6863a345a3b1" providerId="ADAL" clId="{5473094E-A5D0-407B-A9E3-6CB79F7E59F8}" dt="2026-09-15T12:29:22.526" v="97" actId="6549"/>
        <pc:sldMkLst>
          <pc:docMk/>
          <pc:sldMk cId="3358019211" sldId="576"/>
        </pc:sldMkLst>
        <pc:spChg chg="mod">
          <ac:chgData name="Maja Peteh" userId="bb454404-2b18-4642-b6aa-6863a345a3b1" providerId="ADAL" clId="{5473094E-A5D0-407B-A9E3-6CB79F7E59F8}" dt="2026-09-15T12:29:22.526" v="97" actId="6549"/>
          <ac:spMkLst>
            <pc:docMk/>
            <pc:sldMk cId="3358019211" sldId="576"/>
            <ac:spMk id="4" creationId="{D43822C8-55BA-5E42-1888-92855E344089}"/>
          </ac:spMkLst>
        </pc:spChg>
      </pc:sldChg>
      <pc:sldChg chg="addSp delSp modSp mod">
        <pc:chgData name="Maja Peteh" userId="bb454404-2b18-4642-b6aa-6863a345a3b1" providerId="ADAL" clId="{5473094E-A5D0-407B-A9E3-6CB79F7E59F8}" dt="2026-09-15T12:30:05.848" v="111" actId="207"/>
        <pc:sldMkLst>
          <pc:docMk/>
          <pc:sldMk cId="2667234980" sldId="580"/>
        </pc:sldMkLst>
        <pc:spChg chg="add mod">
          <ac:chgData name="Maja Peteh" userId="bb454404-2b18-4642-b6aa-6863a345a3b1" providerId="ADAL" clId="{5473094E-A5D0-407B-A9E3-6CB79F7E59F8}" dt="2026-09-15T12:30:05.848" v="111" actId="207"/>
          <ac:spMkLst>
            <pc:docMk/>
            <pc:sldMk cId="2667234980" sldId="580"/>
            <ac:spMk id="8" creationId="{B6DA3D83-A6D3-B3B3-7014-6CB47925888B}"/>
          </ac:spMkLst>
        </pc:spChg>
        <pc:spChg chg="del">
          <ac:chgData name="Maja Peteh" userId="bb454404-2b18-4642-b6aa-6863a345a3b1" providerId="ADAL" clId="{5473094E-A5D0-407B-A9E3-6CB79F7E59F8}" dt="2026-09-15T12:29:00.696" v="90" actId="478"/>
          <ac:spMkLst>
            <pc:docMk/>
            <pc:sldMk cId="2667234980" sldId="580"/>
            <ac:spMk id="16" creationId="{DAD6CA4E-F705-0DF6-5B79-C2025D12B787}"/>
          </ac:spMkLst>
        </pc:spChg>
      </pc:sldChg>
      <pc:sldChg chg="addSp delSp modSp mod">
        <pc:chgData name="Maja Peteh" userId="bb454404-2b18-4642-b6aa-6863a345a3b1" providerId="ADAL" clId="{5473094E-A5D0-407B-A9E3-6CB79F7E59F8}" dt="2026-09-15T12:29:43.767" v="102" actId="22"/>
        <pc:sldMkLst>
          <pc:docMk/>
          <pc:sldMk cId="1017269215" sldId="582"/>
        </pc:sldMkLst>
        <pc:spChg chg="add">
          <ac:chgData name="Maja Peteh" userId="bb454404-2b18-4642-b6aa-6863a345a3b1" providerId="ADAL" clId="{5473094E-A5D0-407B-A9E3-6CB79F7E59F8}" dt="2026-09-15T12:29:43.767" v="102" actId="22"/>
          <ac:spMkLst>
            <pc:docMk/>
            <pc:sldMk cId="1017269215" sldId="582"/>
            <ac:spMk id="3" creationId="{1AE934DE-CFBE-689D-EC8A-359A64375B5B}"/>
          </ac:spMkLst>
        </pc:spChg>
        <pc:spChg chg="mod">
          <ac:chgData name="Maja Peteh" userId="bb454404-2b18-4642-b6aa-6863a345a3b1" providerId="ADAL" clId="{5473094E-A5D0-407B-A9E3-6CB79F7E59F8}" dt="2026-09-15T12:23:59.579" v="64" actId="6549"/>
          <ac:spMkLst>
            <pc:docMk/>
            <pc:sldMk cId="1017269215" sldId="582"/>
            <ac:spMk id="7" creationId="{50A7E1D5-8AF0-183D-DF38-5B326D835C60}"/>
          </ac:spMkLst>
        </pc:spChg>
        <pc:spChg chg="del">
          <ac:chgData name="Maja Peteh" userId="bb454404-2b18-4642-b6aa-6863a345a3b1" providerId="ADAL" clId="{5473094E-A5D0-407B-A9E3-6CB79F7E59F8}" dt="2026-09-15T12:28:46.760" v="86" actId="478"/>
          <ac:spMkLst>
            <pc:docMk/>
            <pc:sldMk cId="1017269215" sldId="582"/>
            <ac:spMk id="18" creationId="{AAAB02E1-1178-6936-FEEC-01484B3C7684}"/>
          </ac:spMkLst>
        </pc:spChg>
        <pc:picChg chg="mod">
          <ac:chgData name="Maja Peteh" userId="bb454404-2b18-4642-b6aa-6863a345a3b1" providerId="ADAL" clId="{5473094E-A5D0-407B-A9E3-6CB79F7E59F8}" dt="2026-09-15T12:22:03.541" v="23" actId="1076"/>
          <ac:picMkLst>
            <pc:docMk/>
            <pc:sldMk cId="1017269215" sldId="582"/>
            <ac:picMk id="11" creationId="{BB23CBB9-477C-0A7A-FEE8-724BCDF95DB4}"/>
          </ac:picMkLst>
        </pc:picChg>
      </pc:sldChg>
      <pc:sldChg chg="addSp delSp modSp mod">
        <pc:chgData name="Maja Peteh" userId="bb454404-2b18-4642-b6aa-6863a345a3b1" providerId="ADAL" clId="{5473094E-A5D0-407B-A9E3-6CB79F7E59F8}" dt="2026-09-15T12:29:40.795" v="101" actId="207"/>
        <pc:sldMkLst>
          <pc:docMk/>
          <pc:sldMk cId="1861482780" sldId="583"/>
        </pc:sldMkLst>
        <pc:spChg chg="add mod">
          <ac:chgData name="Maja Peteh" userId="bb454404-2b18-4642-b6aa-6863a345a3b1" providerId="ADAL" clId="{5473094E-A5D0-407B-A9E3-6CB79F7E59F8}" dt="2026-09-15T12:29:40.795" v="101" actId="207"/>
          <ac:spMkLst>
            <pc:docMk/>
            <pc:sldMk cId="1861482780" sldId="583"/>
            <ac:spMk id="3" creationId="{CC4FB41D-4DE0-3F6D-BE2C-7CD4A70255DE}"/>
          </ac:spMkLst>
        </pc:spChg>
        <pc:spChg chg="del">
          <ac:chgData name="Maja Peteh" userId="bb454404-2b18-4642-b6aa-6863a345a3b1" providerId="ADAL" clId="{5473094E-A5D0-407B-A9E3-6CB79F7E59F8}" dt="2026-09-15T12:28:42.321" v="85" actId="478"/>
          <ac:spMkLst>
            <pc:docMk/>
            <pc:sldMk cId="1861482780" sldId="583"/>
            <ac:spMk id="8" creationId="{3AE924D7-A8E7-8904-A3E2-D8064B6E9833}"/>
          </ac:spMkLst>
        </pc:spChg>
      </pc:sldChg>
      <pc:sldChg chg="addSp delSp modSp mod">
        <pc:chgData name="Maja Peteh" userId="bb454404-2b18-4642-b6aa-6863a345a3b1" providerId="ADAL" clId="{5473094E-A5D0-407B-A9E3-6CB79F7E59F8}" dt="2026-09-15T12:29:30.562" v="98" actId="22"/>
        <pc:sldMkLst>
          <pc:docMk/>
          <pc:sldMk cId="2583613034" sldId="586"/>
        </pc:sldMkLst>
        <pc:spChg chg="add">
          <ac:chgData name="Maja Peteh" userId="bb454404-2b18-4642-b6aa-6863a345a3b1" providerId="ADAL" clId="{5473094E-A5D0-407B-A9E3-6CB79F7E59F8}" dt="2026-09-15T12:29:30.562" v="98" actId="22"/>
          <ac:spMkLst>
            <pc:docMk/>
            <pc:sldMk cId="2583613034" sldId="586"/>
            <ac:spMk id="5" creationId="{6219D687-ECC9-5285-49CB-7B7120570312}"/>
          </ac:spMkLst>
        </pc:spChg>
        <pc:spChg chg="del">
          <ac:chgData name="Maja Peteh" userId="bb454404-2b18-4642-b6aa-6863a345a3b1" providerId="ADAL" clId="{5473094E-A5D0-407B-A9E3-6CB79F7E59F8}" dt="2026-09-15T12:28:33.819" v="83" actId="478"/>
          <ac:spMkLst>
            <pc:docMk/>
            <pc:sldMk cId="2583613034" sldId="586"/>
            <ac:spMk id="8" creationId="{2598DA57-4216-01D7-CA5F-BE41E091C04C}"/>
          </ac:spMkLst>
        </pc:spChg>
        <pc:picChg chg="mod">
          <ac:chgData name="Maja Peteh" userId="bb454404-2b18-4642-b6aa-6863a345a3b1" providerId="ADAL" clId="{5473094E-A5D0-407B-A9E3-6CB79F7E59F8}" dt="2026-09-15T12:25:49.655" v="79" actId="1076"/>
          <ac:picMkLst>
            <pc:docMk/>
            <pc:sldMk cId="2583613034" sldId="586"/>
            <ac:picMk id="3" creationId="{CCFC2822-9355-48BA-F393-3AA0A56B63F9}"/>
          </ac:picMkLst>
        </pc:picChg>
        <pc:picChg chg="mod">
          <ac:chgData name="Maja Peteh" userId="bb454404-2b18-4642-b6aa-6863a345a3b1" providerId="ADAL" clId="{5473094E-A5D0-407B-A9E3-6CB79F7E59F8}" dt="2026-09-15T12:25:43.416" v="78" actId="14100"/>
          <ac:picMkLst>
            <pc:docMk/>
            <pc:sldMk cId="2583613034" sldId="586"/>
            <ac:picMk id="7" creationId="{719DDA2D-F40F-AB3E-E43D-D5983F630AF9}"/>
          </ac:picMkLst>
        </pc:picChg>
      </pc:sldChg>
      <pc:sldChg chg="addSp delSp modSp mod">
        <pc:chgData name="Maja Peteh" userId="bb454404-2b18-4642-b6aa-6863a345a3b1" providerId="ADAL" clId="{5473094E-A5D0-407B-A9E3-6CB79F7E59F8}" dt="2026-09-15T12:29:45.599" v="103" actId="22"/>
        <pc:sldMkLst>
          <pc:docMk/>
          <pc:sldMk cId="3379048613" sldId="589"/>
        </pc:sldMkLst>
        <pc:spChg chg="add">
          <ac:chgData name="Maja Peteh" userId="bb454404-2b18-4642-b6aa-6863a345a3b1" providerId="ADAL" clId="{5473094E-A5D0-407B-A9E3-6CB79F7E59F8}" dt="2026-09-15T12:29:45.599" v="103" actId="22"/>
          <ac:spMkLst>
            <pc:docMk/>
            <pc:sldMk cId="3379048613" sldId="589"/>
            <ac:spMk id="3" creationId="{CF5B4B8E-A2DA-AFAC-ABA0-BACCCA7B6DCE}"/>
          </ac:spMkLst>
        </pc:spChg>
        <pc:spChg chg="del">
          <ac:chgData name="Maja Peteh" userId="bb454404-2b18-4642-b6aa-6863a345a3b1" providerId="ADAL" clId="{5473094E-A5D0-407B-A9E3-6CB79F7E59F8}" dt="2026-09-15T12:28:50.462" v="87" actId="478"/>
          <ac:spMkLst>
            <pc:docMk/>
            <pc:sldMk cId="3379048613" sldId="589"/>
            <ac:spMk id="11" creationId="{376F0D72-988B-DF2A-0B36-514B0BCF033F}"/>
          </ac:spMkLst>
        </pc:spChg>
        <pc:picChg chg="mod">
          <ac:chgData name="Maja Peteh" userId="bb454404-2b18-4642-b6aa-6863a345a3b1" providerId="ADAL" clId="{5473094E-A5D0-407B-A9E3-6CB79F7E59F8}" dt="2026-09-15T12:24:25.916" v="68" actId="14100"/>
          <ac:picMkLst>
            <pc:docMk/>
            <pc:sldMk cId="3379048613" sldId="589"/>
            <ac:picMk id="5" creationId="{B65E2BC1-6063-50E6-8BCA-52F607877B24}"/>
          </ac:picMkLst>
        </pc:picChg>
        <pc:picChg chg="mod">
          <ac:chgData name="Maja Peteh" userId="bb454404-2b18-4642-b6aa-6863a345a3b1" providerId="ADAL" clId="{5473094E-A5D0-407B-A9E3-6CB79F7E59F8}" dt="2026-09-15T12:24:36.240" v="71" actId="14100"/>
          <ac:picMkLst>
            <pc:docMk/>
            <pc:sldMk cId="3379048613" sldId="589"/>
            <ac:picMk id="7" creationId="{8BE0FFA4-89BB-7BD5-7417-0D9602BC5BDD}"/>
          </ac:picMkLst>
        </pc:picChg>
        <pc:picChg chg="mod">
          <ac:chgData name="Maja Peteh" userId="bb454404-2b18-4642-b6aa-6863a345a3b1" providerId="ADAL" clId="{5473094E-A5D0-407B-A9E3-6CB79F7E59F8}" dt="2026-09-15T12:24:40.906" v="73" actId="14100"/>
          <ac:picMkLst>
            <pc:docMk/>
            <pc:sldMk cId="3379048613" sldId="589"/>
            <ac:picMk id="9" creationId="{E645CE31-CB1B-CE65-88E5-8F56DB77BDC0}"/>
          </ac:picMkLst>
        </pc:picChg>
      </pc:sldChg>
      <pc:sldChg chg="addSp delSp modSp mod">
        <pc:chgData name="Maja Peteh" userId="bb454404-2b18-4642-b6aa-6863a345a3b1" providerId="ADAL" clId="{5473094E-A5D0-407B-A9E3-6CB79F7E59F8}" dt="2026-09-15T12:29:59.192" v="110" actId="207"/>
        <pc:sldMkLst>
          <pc:docMk/>
          <pc:sldMk cId="2715679516" sldId="593"/>
        </pc:sldMkLst>
        <pc:spChg chg="add mod">
          <ac:chgData name="Maja Peteh" userId="bb454404-2b18-4642-b6aa-6863a345a3b1" providerId="ADAL" clId="{5473094E-A5D0-407B-A9E3-6CB79F7E59F8}" dt="2026-09-15T12:29:59.192" v="110" actId="207"/>
          <ac:spMkLst>
            <pc:docMk/>
            <pc:sldMk cId="2715679516" sldId="593"/>
            <ac:spMk id="3" creationId="{C33D42CB-BE48-07AC-DEE1-B87F20E64556}"/>
          </ac:spMkLst>
        </pc:spChg>
        <pc:spChg chg="del">
          <ac:chgData name="Maja Peteh" userId="bb454404-2b18-4642-b6aa-6863a345a3b1" providerId="ADAL" clId="{5473094E-A5D0-407B-A9E3-6CB79F7E59F8}" dt="2026-09-15T12:29:16.495" v="94" actId="478"/>
          <ac:spMkLst>
            <pc:docMk/>
            <pc:sldMk cId="2715679516" sldId="593"/>
            <ac:spMk id="15" creationId="{A745642C-EA4A-257F-34BE-E8C040692AEA}"/>
          </ac:spMkLst>
        </pc:spChg>
      </pc:sldChg>
      <pc:sldChg chg="addSp delSp mod">
        <pc:chgData name="Maja Peteh" userId="bb454404-2b18-4642-b6aa-6863a345a3b1" providerId="ADAL" clId="{5473094E-A5D0-407B-A9E3-6CB79F7E59F8}" dt="2026-09-15T12:29:54.509" v="108" actId="22"/>
        <pc:sldMkLst>
          <pc:docMk/>
          <pc:sldMk cId="1663774219" sldId="594"/>
        </pc:sldMkLst>
        <pc:spChg chg="add">
          <ac:chgData name="Maja Peteh" userId="bb454404-2b18-4642-b6aa-6863a345a3b1" providerId="ADAL" clId="{5473094E-A5D0-407B-A9E3-6CB79F7E59F8}" dt="2026-09-15T12:29:54.509" v="108" actId="22"/>
          <ac:spMkLst>
            <pc:docMk/>
            <pc:sldMk cId="1663774219" sldId="594"/>
            <ac:spMk id="4" creationId="{E8D99B9F-2C0B-310F-16F7-A4EADAF2A158}"/>
          </ac:spMkLst>
        </pc:spChg>
        <pc:spChg chg="del">
          <ac:chgData name="Maja Peteh" userId="bb454404-2b18-4642-b6aa-6863a345a3b1" providerId="ADAL" clId="{5473094E-A5D0-407B-A9E3-6CB79F7E59F8}" dt="2026-09-15T12:29:12.714" v="93" actId="478"/>
          <ac:spMkLst>
            <pc:docMk/>
            <pc:sldMk cId="1663774219" sldId="594"/>
            <ac:spMk id="13" creationId="{F4833E5D-26F6-24EC-D5EF-8A15B068DB62}"/>
          </ac:spMkLst>
        </pc:spChg>
      </pc:sldChg>
      <pc:sldChg chg="addSp delSp mod">
        <pc:chgData name="Maja Peteh" userId="bb454404-2b18-4642-b6aa-6863a345a3b1" providerId="ADAL" clId="{5473094E-A5D0-407B-A9E3-6CB79F7E59F8}" dt="2026-09-15T12:29:48.206" v="104" actId="22"/>
        <pc:sldMkLst>
          <pc:docMk/>
          <pc:sldMk cId="2733458871" sldId="595"/>
        </pc:sldMkLst>
        <pc:spChg chg="add">
          <ac:chgData name="Maja Peteh" userId="bb454404-2b18-4642-b6aa-6863a345a3b1" providerId="ADAL" clId="{5473094E-A5D0-407B-A9E3-6CB79F7E59F8}" dt="2026-09-15T12:29:48.206" v="104" actId="22"/>
          <ac:spMkLst>
            <pc:docMk/>
            <pc:sldMk cId="2733458871" sldId="595"/>
            <ac:spMk id="4" creationId="{19CB8984-9B19-9F97-C5CD-4FEE00E0E687}"/>
          </ac:spMkLst>
        </pc:spChg>
        <pc:spChg chg="del">
          <ac:chgData name="Maja Peteh" userId="bb454404-2b18-4642-b6aa-6863a345a3b1" providerId="ADAL" clId="{5473094E-A5D0-407B-A9E3-6CB79F7E59F8}" dt="2026-09-15T12:28:53.712" v="88" actId="478"/>
          <ac:spMkLst>
            <pc:docMk/>
            <pc:sldMk cId="2733458871" sldId="595"/>
            <ac:spMk id="11" creationId="{6C5A40F4-CDCB-982D-470F-8B4568224E57}"/>
          </ac:spMkLst>
        </pc:spChg>
      </pc:sldChg>
      <pc:sldChg chg="addSp delSp mod">
        <pc:chgData name="Maja Peteh" userId="bb454404-2b18-4642-b6aa-6863a345a3b1" providerId="ADAL" clId="{5473094E-A5D0-407B-A9E3-6CB79F7E59F8}" dt="2026-09-15T12:29:49.110" v="105" actId="22"/>
        <pc:sldMkLst>
          <pc:docMk/>
          <pc:sldMk cId="4213670234" sldId="596"/>
        </pc:sldMkLst>
        <pc:spChg chg="add">
          <ac:chgData name="Maja Peteh" userId="bb454404-2b18-4642-b6aa-6863a345a3b1" providerId="ADAL" clId="{5473094E-A5D0-407B-A9E3-6CB79F7E59F8}" dt="2026-09-15T12:29:49.110" v="105" actId="22"/>
          <ac:spMkLst>
            <pc:docMk/>
            <pc:sldMk cId="4213670234" sldId="596"/>
            <ac:spMk id="3" creationId="{BBC3E2C4-3A39-62C1-A6B7-D272C757BD75}"/>
          </ac:spMkLst>
        </pc:spChg>
        <pc:spChg chg="del">
          <ac:chgData name="Maja Peteh" userId="bb454404-2b18-4642-b6aa-6863a345a3b1" providerId="ADAL" clId="{5473094E-A5D0-407B-A9E3-6CB79F7E59F8}" dt="2026-09-15T12:28:56.675" v="89" actId="478"/>
          <ac:spMkLst>
            <pc:docMk/>
            <pc:sldMk cId="4213670234" sldId="596"/>
            <ac:spMk id="7" creationId="{AADF5E35-9B5B-3288-C150-6FDB2D9DF20F}"/>
          </ac:spMkLst>
        </pc:spChg>
      </pc:sldChg>
      <pc:sldChg chg="addSp delSp mod">
        <pc:chgData name="Maja Peteh" userId="bb454404-2b18-4642-b6aa-6863a345a3b1" providerId="ADAL" clId="{5473094E-A5D0-407B-A9E3-6CB79F7E59F8}" dt="2026-09-15T12:29:32.940" v="99" actId="22"/>
        <pc:sldMkLst>
          <pc:docMk/>
          <pc:sldMk cId="969813879" sldId="597"/>
        </pc:sldMkLst>
        <pc:spChg chg="add">
          <ac:chgData name="Maja Peteh" userId="bb454404-2b18-4642-b6aa-6863a345a3b1" providerId="ADAL" clId="{5473094E-A5D0-407B-A9E3-6CB79F7E59F8}" dt="2026-09-15T12:29:32.940" v="99" actId="22"/>
          <ac:spMkLst>
            <pc:docMk/>
            <pc:sldMk cId="969813879" sldId="597"/>
            <ac:spMk id="4" creationId="{95FD8079-24EC-7741-3CA8-54F67212DBDE}"/>
          </ac:spMkLst>
        </pc:spChg>
        <pc:spChg chg="del">
          <ac:chgData name="Maja Peteh" userId="bb454404-2b18-4642-b6aa-6863a345a3b1" providerId="ADAL" clId="{5473094E-A5D0-407B-A9E3-6CB79F7E59F8}" dt="2026-09-15T12:28:37.224" v="84" actId="478"/>
          <ac:spMkLst>
            <pc:docMk/>
            <pc:sldMk cId="969813879" sldId="597"/>
            <ac:spMk id="11" creationId="{B3678379-1C58-55F4-1CBD-C6153C4E1E0E}"/>
          </ac:spMkLst>
        </pc:spChg>
      </pc:sldChg>
      <pc:sldChg chg="addSp delSp mod">
        <pc:chgData name="Maja Peteh" userId="bb454404-2b18-4642-b6aa-6863a345a3b1" providerId="ADAL" clId="{5473094E-A5D0-407B-A9E3-6CB79F7E59F8}" dt="2026-09-15T12:29:53.077" v="107" actId="22"/>
        <pc:sldMkLst>
          <pc:docMk/>
          <pc:sldMk cId="285772416" sldId="598"/>
        </pc:sldMkLst>
        <pc:spChg chg="add">
          <ac:chgData name="Maja Peteh" userId="bb454404-2b18-4642-b6aa-6863a345a3b1" providerId="ADAL" clId="{5473094E-A5D0-407B-A9E3-6CB79F7E59F8}" dt="2026-09-15T12:29:53.077" v="107" actId="22"/>
          <ac:spMkLst>
            <pc:docMk/>
            <pc:sldMk cId="285772416" sldId="598"/>
            <ac:spMk id="4" creationId="{4E9CF6D7-1295-A6D2-80D4-1EFA2EC1C196}"/>
          </ac:spMkLst>
        </pc:spChg>
        <pc:spChg chg="del">
          <ac:chgData name="Maja Peteh" userId="bb454404-2b18-4642-b6aa-6863a345a3b1" providerId="ADAL" clId="{5473094E-A5D0-407B-A9E3-6CB79F7E59F8}" dt="2026-09-15T12:29:07.036" v="92" actId="478"/>
          <ac:spMkLst>
            <pc:docMk/>
            <pc:sldMk cId="285772416" sldId="598"/>
            <ac:spMk id="24" creationId="{63771ADB-0434-9998-2B8D-F26D1DDCE0F7}"/>
          </ac:spMkLst>
        </pc:spChg>
      </pc:sldChg>
      <pc:sldChg chg="delSp mod">
        <pc:chgData name="Maja Peteh" userId="bb454404-2b18-4642-b6aa-6863a345a3b1" providerId="ADAL" clId="{5473094E-A5D0-407B-A9E3-6CB79F7E59F8}" dt="2026-09-15T12:29:03.832" v="91" actId="478"/>
        <pc:sldMkLst>
          <pc:docMk/>
          <pc:sldMk cId="825436556" sldId="599"/>
        </pc:sldMkLst>
        <pc:spChg chg="del">
          <ac:chgData name="Maja Peteh" userId="bb454404-2b18-4642-b6aa-6863a345a3b1" providerId="ADAL" clId="{5473094E-A5D0-407B-A9E3-6CB79F7E59F8}" dt="2026-09-15T12:29:03.832" v="91" actId="478"/>
          <ac:spMkLst>
            <pc:docMk/>
            <pc:sldMk cId="825436556" sldId="599"/>
            <ac:spMk id="5" creationId="{04E7227A-9064-CE6E-60E5-8B17E401C9BE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8T11:58:58.60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0,'1975'57'0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F58B7C-2433-42AB-AEC0-3AF0D5EC84E3}" type="datetimeFigureOut">
              <a:rPr lang="sl-SI" smtClean="0"/>
              <a:t>15. 09. 2026</a:t>
            </a:fld>
            <a:endParaRPr lang="sl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42597-9CB9-4072-A5B4-EBD780F93F7E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55043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42597-9CB9-4072-A5B4-EBD780F93F7E}" type="slidenum">
              <a:rPr lang="sl-SI" smtClean="0"/>
              <a:t>1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2193189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42597-9CB9-4072-A5B4-EBD780F93F7E}" type="slidenum">
              <a:rPr lang="sl-SI" smtClean="0"/>
              <a:t>2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483834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42597-9CB9-4072-A5B4-EBD780F93F7E}" type="slidenum">
              <a:rPr lang="sl-SI" smtClean="0"/>
              <a:t>3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331483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42597-9CB9-4072-A5B4-EBD780F93F7E}" type="slidenum">
              <a:rPr lang="sl-SI" smtClean="0"/>
              <a:t>5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116661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42597-9CB9-4072-A5B4-EBD780F93F7E}" type="slidenum">
              <a:rPr lang="sl-SI" smtClean="0"/>
              <a:t>6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698344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42597-9CB9-4072-A5B4-EBD780F93F7E}" type="slidenum">
              <a:rPr lang="sl-SI" smtClean="0"/>
              <a:t>10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91044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609585" indent="0" algn="ctr">
              <a:buNone/>
              <a:defRPr/>
            </a:lvl2pPr>
            <a:lvl3pPr marL="1219170" indent="0" algn="ctr">
              <a:buNone/>
              <a:defRPr/>
            </a:lvl3pPr>
            <a:lvl4pPr marL="1828754" indent="0" algn="ctr">
              <a:buNone/>
              <a:defRPr/>
            </a:lvl4pPr>
            <a:lvl5pPr marL="2438339" indent="0" algn="ctr">
              <a:buNone/>
              <a:defRPr/>
            </a:lvl5pPr>
            <a:lvl6pPr marL="3047924" indent="0" algn="ctr">
              <a:buNone/>
              <a:defRPr/>
            </a:lvl6pPr>
            <a:lvl7pPr marL="3657509" indent="0" algn="ctr">
              <a:buNone/>
              <a:defRPr/>
            </a:lvl7pPr>
            <a:lvl8pPr marL="4267093" indent="0" algn="ctr">
              <a:buNone/>
              <a:defRPr/>
            </a:lvl8pPr>
            <a:lvl9pPr marL="4876678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05231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838338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267" b="1" cap="all"/>
            </a:lvl1pPr>
          </a:lstStyle>
          <a:p>
            <a:r>
              <a:rPr lang="en-US" dirty="0"/>
              <a:t>Click to edit Master title style</a:t>
            </a:r>
            <a:endParaRPr lang="sl-SI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/>
            </a:lvl1pPr>
            <a:lvl2pPr marL="609585" indent="0">
              <a:buNone/>
              <a:defRPr sz="2400"/>
            </a:lvl2pPr>
            <a:lvl3pPr marL="1219170" indent="0">
              <a:buNone/>
              <a:defRPr sz="2133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  <a:lvl6pPr marL="3047924" indent="0">
              <a:buNone/>
              <a:defRPr sz="1867"/>
            </a:lvl6pPr>
            <a:lvl7pPr marL="3657509" indent="0">
              <a:buNone/>
              <a:defRPr sz="1867"/>
            </a:lvl7pPr>
            <a:lvl8pPr marL="4267093" indent="0">
              <a:buNone/>
              <a:defRPr sz="1867"/>
            </a:lvl8pPr>
            <a:lvl9pPr marL="4876678" indent="0">
              <a:buNone/>
              <a:defRPr sz="18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5462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7381" y="1371600"/>
            <a:ext cx="5467019" cy="4343400"/>
          </a:xfrm>
        </p:spPr>
        <p:txBody>
          <a:bodyPr/>
          <a:lstStyle>
            <a:lvl1pPr>
              <a:defRPr sz="2667"/>
            </a:lvl1pPr>
            <a:lvl2pPr>
              <a:defRPr sz="2400"/>
            </a:lvl2pPr>
            <a:lvl3pPr>
              <a:defRPr sz="2133"/>
            </a:lvl3pPr>
            <a:lvl4pPr>
              <a:defRPr sz="1867"/>
            </a:lvl4pPr>
            <a:lvl5pPr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l-SI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371600"/>
            <a:ext cx="5563029" cy="4343400"/>
          </a:xfrm>
        </p:spPr>
        <p:txBody>
          <a:bodyPr/>
          <a:lstStyle>
            <a:lvl1pPr>
              <a:defRPr sz="2667"/>
            </a:lvl1pPr>
            <a:lvl2pPr>
              <a:defRPr sz="2400"/>
            </a:lvl2pPr>
            <a:lvl3pPr>
              <a:defRPr sz="2133"/>
            </a:lvl3pPr>
            <a:lvl4pPr>
              <a:defRPr sz="1867"/>
            </a:lvl4pPr>
            <a:lvl5pPr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84651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sl-SI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846413"/>
          </a:xfrm>
        </p:spPr>
        <p:txBody>
          <a:bodyPr/>
          <a:lstStyle>
            <a:lvl1pPr>
              <a:defRPr sz="2667"/>
            </a:lvl1pPr>
            <a:lvl2pPr>
              <a:defRPr sz="2400"/>
            </a:lvl2pPr>
            <a:lvl3pPr>
              <a:defRPr sz="2133"/>
            </a:lvl3pPr>
            <a:lvl4pPr>
              <a:defRPr sz="1867"/>
            </a:lvl4pPr>
            <a:lvl5pPr>
              <a:defRPr sz="18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l-SI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846413"/>
          </a:xfrm>
        </p:spPr>
        <p:txBody>
          <a:bodyPr/>
          <a:lstStyle>
            <a:lvl1pPr>
              <a:defRPr sz="2667"/>
            </a:lvl1pPr>
            <a:lvl2pPr>
              <a:defRPr sz="2400"/>
            </a:lvl2pPr>
            <a:lvl3pPr>
              <a:defRPr sz="2133"/>
            </a:lvl3pPr>
            <a:lvl4pPr>
              <a:defRPr sz="1867"/>
            </a:lvl4pPr>
            <a:lvl5pPr>
              <a:defRPr sz="18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91814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89487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12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27381" y="381000"/>
            <a:ext cx="1123324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27381" y="1371600"/>
            <a:ext cx="11233248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24" y="5795841"/>
            <a:ext cx="4032448" cy="966867"/>
          </a:xfrm>
          <a:prstGeom prst="rect">
            <a:avLst/>
          </a:prstGeom>
        </p:spPr>
      </p:pic>
      <p:sp>
        <p:nvSpPr>
          <p:cNvPr id="1029" name="Line 9"/>
          <p:cNvSpPr>
            <a:spLocks noChangeShapeType="1"/>
          </p:cNvSpPr>
          <p:nvPr/>
        </p:nvSpPr>
        <p:spPr bwMode="auto">
          <a:xfrm>
            <a:off x="2063552" y="6096000"/>
            <a:ext cx="7791648" cy="0"/>
          </a:xfrm>
          <a:prstGeom prst="line">
            <a:avLst/>
          </a:prstGeom>
          <a:noFill/>
          <a:ln w="38100">
            <a:solidFill>
              <a:srgbClr val="14856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sl-SI" sz="2400"/>
          </a:p>
        </p:txBody>
      </p:sp>
      <p:sp>
        <p:nvSpPr>
          <p:cNvPr id="2" name="Line 10"/>
          <p:cNvSpPr>
            <a:spLocks noChangeShapeType="1"/>
          </p:cNvSpPr>
          <p:nvPr/>
        </p:nvSpPr>
        <p:spPr bwMode="auto">
          <a:xfrm flipV="1">
            <a:off x="2063552" y="6172199"/>
            <a:ext cx="8502848" cy="6480"/>
          </a:xfrm>
          <a:prstGeom prst="line">
            <a:avLst/>
          </a:prstGeom>
          <a:noFill/>
          <a:ln w="38100">
            <a:solidFill>
              <a:srgbClr val="3432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sl-SI" sz="2400"/>
          </a:p>
        </p:txBody>
      </p:sp>
      <p:sp>
        <p:nvSpPr>
          <p:cNvPr id="14" name="Line 9"/>
          <p:cNvSpPr>
            <a:spLocks noChangeShapeType="1"/>
          </p:cNvSpPr>
          <p:nvPr/>
        </p:nvSpPr>
        <p:spPr bwMode="auto">
          <a:xfrm>
            <a:off x="33553" y="6096000"/>
            <a:ext cx="589840" cy="0"/>
          </a:xfrm>
          <a:prstGeom prst="line">
            <a:avLst/>
          </a:prstGeom>
          <a:noFill/>
          <a:ln w="38100">
            <a:solidFill>
              <a:srgbClr val="14856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sl-SI" sz="2400"/>
          </a:p>
        </p:txBody>
      </p:sp>
      <p:sp>
        <p:nvSpPr>
          <p:cNvPr id="15" name="Line 10"/>
          <p:cNvSpPr>
            <a:spLocks noChangeShapeType="1"/>
          </p:cNvSpPr>
          <p:nvPr/>
        </p:nvSpPr>
        <p:spPr bwMode="auto">
          <a:xfrm>
            <a:off x="33553" y="6172200"/>
            <a:ext cx="589840" cy="0"/>
          </a:xfrm>
          <a:prstGeom prst="line">
            <a:avLst/>
          </a:prstGeom>
          <a:noFill/>
          <a:ln w="38100">
            <a:solidFill>
              <a:srgbClr val="3432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sl-SI" sz="2400"/>
          </a:p>
        </p:txBody>
      </p:sp>
    </p:spTree>
    <p:extLst>
      <p:ext uri="{BB962C8B-B14F-4D97-AF65-F5344CB8AC3E}">
        <p14:creationId xmlns:p14="http://schemas.microsoft.com/office/powerpoint/2010/main" val="1029902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67" b="1">
          <a:solidFill>
            <a:schemeClr val="tx2"/>
          </a:solidFill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67" b="1">
          <a:solidFill>
            <a:schemeClr val="tx2"/>
          </a:solidFill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67" b="1">
          <a:solidFill>
            <a:schemeClr val="tx2"/>
          </a:solidFill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67" b="1">
          <a:solidFill>
            <a:schemeClr val="tx2"/>
          </a:solidFill>
          <a:latin typeface="Tahoma" pitchFamily="34" charset="0"/>
        </a:defRPr>
      </a:lvl5pPr>
      <a:lvl6pPr marL="609585" algn="l" rtl="0" eaLnBrk="1" fontAlgn="base" hangingPunct="1">
        <a:spcBef>
          <a:spcPct val="0"/>
        </a:spcBef>
        <a:spcAft>
          <a:spcPct val="0"/>
        </a:spcAft>
        <a:defRPr sz="4267" b="1">
          <a:solidFill>
            <a:schemeClr val="tx2"/>
          </a:solidFill>
          <a:latin typeface="Tahoma" pitchFamily="34" charset="0"/>
        </a:defRPr>
      </a:lvl6pPr>
      <a:lvl7pPr marL="1219170" algn="l" rtl="0" eaLnBrk="1" fontAlgn="base" hangingPunct="1">
        <a:spcBef>
          <a:spcPct val="0"/>
        </a:spcBef>
        <a:spcAft>
          <a:spcPct val="0"/>
        </a:spcAft>
        <a:defRPr sz="4267" b="1">
          <a:solidFill>
            <a:schemeClr val="tx2"/>
          </a:solidFill>
          <a:latin typeface="Tahoma" pitchFamily="34" charset="0"/>
        </a:defRPr>
      </a:lvl7pPr>
      <a:lvl8pPr marL="1828754" algn="l" rtl="0" eaLnBrk="1" fontAlgn="base" hangingPunct="1">
        <a:spcBef>
          <a:spcPct val="0"/>
        </a:spcBef>
        <a:spcAft>
          <a:spcPct val="0"/>
        </a:spcAft>
        <a:defRPr sz="4267" b="1">
          <a:solidFill>
            <a:schemeClr val="tx2"/>
          </a:solidFill>
          <a:latin typeface="Tahoma" pitchFamily="34" charset="0"/>
        </a:defRPr>
      </a:lvl8pPr>
      <a:lvl9pPr marL="2438339" algn="l" rtl="0" eaLnBrk="1" fontAlgn="base" hangingPunct="1">
        <a:spcBef>
          <a:spcPct val="0"/>
        </a:spcBef>
        <a:spcAft>
          <a:spcPct val="0"/>
        </a:spcAft>
        <a:defRPr sz="4267" b="1">
          <a:solidFill>
            <a:schemeClr val="tx2"/>
          </a:solidFill>
          <a:latin typeface="Tahoma" pitchFamily="34" charset="0"/>
        </a:defRPr>
      </a:lvl9pPr>
    </p:titleStyle>
    <p:bodyStyle>
      <a:lvl1pPr marL="457189" indent="-457189" algn="l" rtl="0" eaLnBrk="1" fontAlgn="base" hangingPunct="1">
        <a:spcBef>
          <a:spcPct val="20000"/>
        </a:spcBef>
        <a:spcAft>
          <a:spcPct val="0"/>
        </a:spcAft>
        <a:buChar char="•"/>
        <a:defRPr sz="2667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523962" indent="-304792" algn="l" rtl="0" eaLnBrk="1" fontAlgn="base" hangingPunct="1">
        <a:spcBef>
          <a:spcPct val="20000"/>
        </a:spcBef>
        <a:spcAft>
          <a:spcPct val="0"/>
        </a:spcAft>
        <a:buChar char="•"/>
        <a:defRPr sz="2133">
          <a:solidFill>
            <a:schemeClr val="tx1"/>
          </a:solidFill>
          <a:latin typeface="+mn-lt"/>
        </a:defRPr>
      </a:lvl3pPr>
      <a:lvl4pPr marL="2133547" indent="-304792" algn="l" rtl="0" eaLnBrk="1" fontAlgn="base" hangingPunct="1">
        <a:spcBef>
          <a:spcPct val="20000"/>
        </a:spcBef>
        <a:spcAft>
          <a:spcPct val="0"/>
        </a:spcAft>
        <a:buChar char="–"/>
        <a:defRPr sz="1867">
          <a:solidFill>
            <a:schemeClr val="tx1"/>
          </a:solidFill>
          <a:latin typeface="+mn-lt"/>
        </a:defRPr>
      </a:lvl4pPr>
      <a:lvl5pPr marL="2743131" indent="-304792" algn="l" rtl="0" eaLnBrk="1" fontAlgn="base" hangingPunct="1">
        <a:spcBef>
          <a:spcPct val="20000"/>
        </a:spcBef>
        <a:spcAft>
          <a:spcPct val="0"/>
        </a:spcAft>
        <a:buChar char="»"/>
        <a:defRPr sz="1867">
          <a:solidFill>
            <a:schemeClr val="tx1"/>
          </a:solidFill>
          <a:latin typeface="+mn-lt"/>
        </a:defRPr>
      </a:lvl5pPr>
      <a:lvl6pPr marL="3352716" indent="-304792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3962301" indent="-304792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4571886" indent="-304792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5181470" indent="-304792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sl-SI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0.png"/><Relationship Id="rId5" Type="http://schemas.openxmlformats.org/officeDocument/2006/relationships/customXml" Target="../ink/ink1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527FF886-0CD8-F45D-A790-F712322D1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7086" y="6397426"/>
            <a:ext cx="1057764" cy="370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Slika 17">
            <a:extLst>
              <a:ext uri="{FF2B5EF4-FFF2-40B4-BE49-F238E27FC236}">
                <a16:creationId xmlns:a16="http://schemas.microsoft.com/office/drawing/2014/main" id="{48981AF5-7D1A-2725-ADF9-417B2AA76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459" y="0"/>
            <a:ext cx="10132541" cy="6048632"/>
          </a:xfrm>
          <a:prstGeom prst="rect">
            <a:avLst/>
          </a:prstGeom>
        </p:spPr>
      </p:pic>
      <p:pic>
        <p:nvPicPr>
          <p:cNvPr id="16" name="Slika 5" descr="Sparkles Flat icon">
            <a:extLst>
              <a:ext uri="{FF2B5EF4-FFF2-40B4-BE49-F238E27FC236}">
                <a16:creationId xmlns:a16="http://schemas.microsoft.com/office/drawing/2014/main" id="{DE309DF9-613D-054C-A066-31FE6B3684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6366" y="4604223"/>
            <a:ext cx="402337" cy="40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494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slov 8">
            <a:extLst>
              <a:ext uri="{FF2B5EF4-FFF2-40B4-BE49-F238E27FC236}">
                <a16:creationId xmlns:a16="http://schemas.microsoft.com/office/drawing/2014/main" id="{32F00B0D-7207-87B7-3AC2-859A97FAF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Matija Čop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84E28055-F00B-0670-C68D-0094949202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7381" y="5410960"/>
            <a:ext cx="3282619" cy="313945"/>
          </a:xfrm>
        </p:spPr>
        <p:txBody>
          <a:bodyPr/>
          <a:lstStyle/>
          <a:p>
            <a:pPr marL="0" indent="0">
              <a:buNone/>
            </a:pPr>
            <a:r>
              <a:rPr lang="sl-SI" sz="1000" dirty="0"/>
              <a:t>Vir: Slovenska bibliografija: Čop. Matija. (n. d.) https://www.slovenska-biografija.si/oseba/sbi167508/</a:t>
            </a:r>
          </a:p>
        </p:txBody>
      </p:sp>
      <p:pic>
        <p:nvPicPr>
          <p:cNvPr id="8" name="Slika 7" descr="Čop, Matija (1797–1835)">
            <a:extLst>
              <a:ext uri="{FF2B5EF4-FFF2-40B4-BE49-F238E27FC236}">
                <a16:creationId xmlns:a16="http://schemas.microsoft.com/office/drawing/2014/main" id="{915B193D-26E3-E0FE-D25B-DAC8161FE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56" y="1295400"/>
            <a:ext cx="2867734" cy="39405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Označba mesta vsebine 2">
            <a:extLst>
              <a:ext uri="{FF2B5EF4-FFF2-40B4-BE49-F238E27FC236}">
                <a16:creationId xmlns:a16="http://schemas.microsoft.com/office/drawing/2014/main" id="{D2E770C0-7460-0B13-A504-ED05BC51C3CD}"/>
              </a:ext>
            </a:extLst>
          </p:cNvPr>
          <p:cNvSpPr txBox="1">
            <a:spLocks/>
          </p:cNvSpPr>
          <p:nvPr/>
        </p:nvSpPr>
        <p:spPr bwMode="auto">
          <a:xfrm>
            <a:off x="3829430" y="5410390"/>
            <a:ext cx="7931199" cy="609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189" indent="-457189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667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523962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133">
                <a:solidFill>
                  <a:schemeClr val="tx1"/>
                </a:solidFill>
                <a:latin typeface="+mn-lt"/>
              </a:defRPr>
            </a:lvl3pPr>
            <a:lvl4pPr marL="2133547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67">
                <a:solidFill>
                  <a:schemeClr val="tx1"/>
                </a:solidFill>
                <a:latin typeface="+mn-lt"/>
              </a:defRPr>
            </a:lvl4pPr>
            <a:lvl5pPr marL="2743131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67">
                <a:solidFill>
                  <a:schemeClr val="tx1"/>
                </a:solidFill>
                <a:latin typeface="+mn-lt"/>
              </a:defRPr>
            </a:lvl5pPr>
            <a:lvl6pPr marL="335271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3962301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457188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5181470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sl-SI" sz="1000" kern="0" dirty="0"/>
              <a:t>Vir: </a:t>
            </a:r>
            <a:r>
              <a:rPr lang="sl-SI" sz="1000" kern="0" dirty="0" err="1"/>
              <a:t>Copilot</a:t>
            </a:r>
            <a:r>
              <a:rPr lang="sl-SI" sz="1000" kern="0" dirty="0"/>
              <a:t>. </a:t>
            </a:r>
            <a:r>
              <a:rPr lang="sl-SI" sz="1000" dirty="0"/>
              <a:t>(26. 8. 2026). Naštej znane citate Matije Čopa, slovenskega bibliotekarja. [</a:t>
            </a:r>
            <a:r>
              <a:rPr lang="sl-SI" sz="1000" dirty="0" err="1"/>
              <a:t>Generative</a:t>
            </a:r>
            <a:r>
              <a:rPr lang="sl-SI" sz="1000" dirty="0"/>
              <a:t> AI </a:t>
            </a:r>
            <a:r>
              <a:rPr lang="sl-SI" sz="1000" dirty="0" err="1"/>
              <a:t>chat</a:t>
            </a:r>
            <a:r>
              <a:rPr lang="sl-SI" sz="1000" dirty="0"/>
              <a:t>]. https://copilot.microsoft.com/</a:t>
            </a:r>
            <a:endParaRPr lang="sl-SI" sz="1000" kern="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43822C8-55BA-5E42-1888-92855E344089}"/>
              </a:ext>
            </a:extLst>
          </p:cNvPr>
          <p:cNvSpPr txBox="1">
            <a:spLocks/>
          </p:cNvSpPr>
          <p:nvPr/>
        </p:nvSpPr>
        <p:spPr bwMode="auto">
          <a:xfrm>
            <a:off x="5428342" y="6484257"/>
            <a:ext cx="6763657" cy="37374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5pPr>
            <a:lvl6pPr marL="609585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6pPr>
            <a:lvl7pPr marL="1219170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7pPr>
            <a:lvl8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8pPr>
            <a:lvl9pPr marL="2438339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r"/>
            <a:r>
              <a:rPr lang="sl-SI" sz="1200" b="0" kern="0" dirty="0"/>
              <a:t>Peteh</a:t>
            </a:r>
            <a:r>
              <a:rPr lang="en-US" sz="1200" b="0" kern="0" dirty="0"/>
              <a:t>, M. </a:t>
            </a:r>
            <a:r>
              <a:rPr lang="sl-SI" sz="1200" b="0" kern="0" dirty="0"/>
              <a:t>Kongres ZBD</a:t>
            </a:r>
            <a:r>
              <a:rPr lang="en-US" sz="1200" b="0" kern="0" dirty="0"/>
              <a:t>S 2026</a:t>
            </a:r>
            <a:endParaRPr lang="sl-SI" sz="1200" b="0" kern="0" dirty="0"/>
          </a:p>
        </p:txBody>
      </p:sp>
      <p:pic>
        <p:nvPicPr>
          <p:cNvPr id="12" name="Slika 11">
            <a:extLst>
              <a:ext uri="{FF2B5EF4-FFF2-40B4-BE49-F238E27FC236}">
                <a16:creationId xmlns:a16="http://schemas.microsoft.com/office/drawing/2014/main" id="{AC98AAA6-C5F2-44B3-152E-E52D38F79F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8654" y="964267"/>
            <a:ext cx="8234362" cy="23014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358019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FC2822-9355-48BA-F393-3AA0A56B63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7988" y="623935"/>
            <a:ext cx="1564012" cy="5235097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719DDA2D-F40F-AB3E-E43D-D5983F630A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90"/>
            <a:ext cx="10627988" cy="6859290"/>
          </a:xfrm>
          <a:prstGeom prst="rect">
            <a:avLst/>
          </a:prstGeom>
        </p:spPr>
      </p:pic>
      <p:pic>
        <p:nvPicPr>
          <p:cNvPr id="4" name="Slika 5" descr="Sparkles Flat icon">
            <a:extLst>
              <a:ext uri="{FF2B5EF4-FFF2-40B4-BE49-F238E27FC236}">
                <a16:creationId xmlns:a16="http://schemas.microsoft.com/office/drawing/2014/main" id="{14818D3E-CA86-7BBC-52D6-704C512B48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2250" y="6455663"/>
            <a:ext cx="402337" cy="40233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219D687-ECC9-5285-49CB-7B7120570312}"/>
              </a:ext>
            </a:extLst>
          </p:cNvPr>
          <p:cNvSpPr txBox="1">
            <a:spLocks/>
          </p:cNvSpPr>
          <p:nvPr/>
        </p:nvSpPr>
        <p:spPr bwMode="auto">
          <a:xfrm>
            <a:off x="5428342" y="6484257"/>
            <a:ext cx="6763657" cy="37374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5pPr>
            <a:lvl6pPr marL="609585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6pPr>
            <a:lvl7pPr marL="1219170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7pPr>
            <a:lvl8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8pPr>
            <a:lvl9pPr marL="2438339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r"/>
            <a:r>
              <a:rPr lang="sl-SI" sz="1200" b="0" kern="0" dirty="0"/>
              <a:t>Peteh</a:t>
            </a:r>
            <a:r>
              <a:rPr lang="en-US" sz="1200" b="0" kern="0" dirty="0"/>
              <a:t>, M. </a:t>
            </a:r>
            <a:r>
              <a:rPr lang="sl-SI" sz="1200" b="0" kern="0" dirty="0"/>
              <a:t>Kongres ZBD</a:t>
            </a:r>
            <a:r>
              <a:rPr lang="en-US" sz="1200" b="0" kern="0" dirty="0"/>
              <a:t>S 2026</a:t>
            </a:r>
            <a:endParaRPr lang="sl-SI" sz="1200" b="0" kern="0" dirty="0"/>
          </a:p>
        </p:txBody>
      </p:sp>
    </p:spTree>
    <p:extLst>
      <p:ext uri="{BB962C8B-B14F-4D97-AF65-F5344CB8AC3E}">
        <p14:creationId xmlns:p14="http://schemas.microsoft.com/office/powerpoint/2010/main" val="2583613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2121814F-7D6F-1FCF-BC39-6BB884A9BE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3410"/>
            <a:ext cx="12192000" cy="6096000"/>
          </a:xfrm>
          <a:prstGeom prst="rect">
            <a:avLst/>
          </a:prstGeom>
        </p:spPr>
      </p:pic>
      <p:pic>
        <p:nvPicPr>
          <p:cNvPr id="7" name="Slika 5" descr="Sparkles Flat icon">
            <a:extLst>
              <a:ext uri="{FF2B5EF4-FFF2-40B4-BE49-F238E27FC236}">
                <a16:creationId xmlns:a16="http://schemas.microsoft.com/office/drawing/2014/main" id="{7BBCB3FC-64B6-2F55-2905-44E9A3BA71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89662" y="5454394"/>
            <a:ext cx="402337" cy="402337"/>
          </a:xfrm>
          <a:prstGeom prst="rect">
            <a:avLst/>
          </a:prstGeom>
        </p:spPr>
      </p:pic>
      <p:pic>
        <p:nvPicPr>
          <p:cNvPr id="9" name="Slika 8" descr="Partners and People | Lifegenmon">
            <a:extLst>
              <a:ext uri="{FF2B5EF4-FFF2-40B4-BE49-F238E27FC236}">
                <a16:creationId xmlns:a16="http://schemas.microsoft.com/office/drawing/2014/main" id="{B5519281-A34A-171A-115F-1A118E0578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7379" y="4045526"/>
            <a:ext cx="6374905" cy="2124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E01C7EC1-FF6F-DEF5-CF9A-D46AEE0970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1435" y="901652"/>
            <a:ext cx="1779613" cy="2442207"/>
          </a:xfrm>
          <a:solidFill>
            <a:srgbClr val="E0F2EA"/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sl-SI" sz="950" dirty="0">
                <a:solidFill>
                  <a:srgbClr val="1E3C46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Knjižni fond</a:t>
            </a:r>
            <a:r>
              <a:rPr lang="sl-SI" sz="950" dirty="0">
                <a:solidFill>
                  <a:srgbClr val="1E3C46"/>
                </a:solidFill>
                <a:highlight>
                  <a:srgbClr val="D6FEE5"/>
                </a:highlight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l-SI" sz="950" dirty="0">
                <a:solidFill>
                  <a:srgbClr val="1E3C46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gozdarskega odseka bivše </a:t>
            </a:r>
            <a:r>
              <a:rPr lang="sl-SI" sz="950" b="1" dirty="0">
                <a:solidFill>
                  <a:srgbClr val="1E3C46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Banske uprave</a:t>
            </a:r>
            <a:r>
              <a:rPr lang="sl-SI" sz="950" dirty="0">
                <a:solidFill>
                  <a:srgbClr val="1E3C46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 </a:t>
            </a:r>
            <a:r>
              <a:rPr lang="sl-SI" sz="950" dirty="0" err="1">
                <a:solidFill>
                  <a:srgbClr val="1E3C46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Lj</a:t>
            </a:r>
            <a:r>
              <a:rPr lang="sl-SI" sz="950" dirty="0">
                <a:solidFill>
                  <a:srgbClr val="1E3C46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sl-SI" sz="950" dirty="0">
                <a:solidFill>
                  <a:srgbClr val="1E3C46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Knjige bivše </a:t>
            </a:r>
            <a:r>
              <a:rPr lang="sl-SI" sz="950" b="1" dirty="0">
                <a:solidFill>
                  <a:srgbClr val="1E3C46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Kmetijske zbornice</a:t>
            </a:r>
          </a:p>
          <a:p>
            <a:pPr marL="0" indent="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sl-SI" sz="950" dirty="0">
                <a:solidFill>
                  <a:srgbClr val="1E3C46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Del knjižničnega fonda bivšega </a:t>
            </a:r>
            <a:r>
              <a:rPr lang="sl-SI" sz="950" b="1" dirty="0">
                <a:solidFill>
                  <a:srgbClr val="1E3C46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Slovenskega gozdarskega društva</a:t>
            </a:r>
          </a:p>
          <a:p>
            <a:pPr marL="0" indent="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sl-SI" sz="950" dirty="0">
                <a:solidFill>
                  <a:srgbClr val="1E3C46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Knjižna zbirka bivše </a:t>
            </a:r>
            <a:r>
              <a:rPr lang="sl-SI" sz="950" b="1" dirty="0">
                <a:solidFill>
                  <a:srgbClr val="1E3C46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Gozdne direkcije </a:t>
            </a:r>
            <a:r>
              <a:rPr lang="sl-SI" sz="950" dirty="0">
                <a:solidFill>
                  <a:srgbClr val="1E3C46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 </a:t>
            </a:r>
            <a:r>
              <a:rPr lang="sl-SI" sz="950" dirty="0" err="1">
                <a:solidFill>
                  <a:srgbClr val="1E3C46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Lj</a:t>
            </a:r>
            <a:r>
              <a:rPr lang="sl-SI" sz="950" dirty="0">
                <a:solidFill>
                  <a:srgbClr val="1E3C46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sl-SI" sz="950" dirty="0">
                <a:solidFill>
                  <a:srgbClr val="1E3C46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Gradivo </a:t>
            </a:r>
            <a:r>
              <a:rPr lang="sl-SI" sz="950" b="1" dirty="0">
                <a:solidFill>
                  <a:srgbClr val="1E3C46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Začasne državne uprave </a:t>
            </a:r>
            <a:r>
              <a:rPr lang="sl-SI" sz="950" dirty="0">
                <a:solidFill>
                  <a:srgbClr val="1E3C46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razlaščenih veleposestniških gozdov v </a:t>
            </a:r>
            <a:r>
              <a:rPr lang="sl-SI" sz="950" dirty="0" err="1">
                <a:solidFill>
                  <a:srgbClr val="1E3C46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Lj</a:t>
            </a:r>
            <a:r>
              <a:rPr lang="sl-SI" sz="950" dirty="0">
                <a:solidFill>
                  <a:srgbClr val="1E3C46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sl-SI" sz="950" dirty="0">
                <a:solidFill>
                  <a:srgbClr val="1E3C46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Knjižna zbirka bivšega gozdarskega referata </a:t>
            </a:r>
            <a:r>
              <a:rPr lang="sl-SI" sz="950" b="1" dirty="0">
                <a:solidFill>
                  <a:srgbClr val="1E3C46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Okrajnega glavarstva </a:t>
            </a:r>
            <a:r>
              <a:rPr lang="sl-SI" sz="950" dirty="0">
                <a:solidFill>
                  <a:srgbClr val="1E3C46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 </a:t>
            </a:r>
            <a:r>
              <a:rPr lang="sl-SI" sz="950" dirty="0" err="1">
                <a:solidFill>
                  <a:srgbClr val="1E3C46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Lj</a:t>
            </a:r>
            <a:r>
              <a:rPr lang="sl-SI" sz="950" dirty="0">
                <a:solidFill>
                  <a:srgbClr val="1E3C46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ter nekaj manjših zasebnih zbirk.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5FD8079-24EC-7741-3CA8-54F67212DBDE}"/>
              </a:ext>
            </a:extLst>
          </p:cNvPr>
          <p:cNvSpPr txBox="1">
            <a:spLocks/>
          </p:cNvSpPr>
          <p:nvPr/>
        </p:nvSpPr>
        <p:spPr bwMode="auto">
          <a:xfrm>
            <a:off x="5428342" y="6484257"/>
            <a:ext cx="6763657" cy="37374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5pPr>
            <a:lvl6pPr marL="609585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6pPr>
            <a:lvl7pPr marL="1219170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7pPr>
            <a:lvl8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8pPr>
            <a:lvl9pPr marL="2438339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r"/>
            <a:r>
              <a:rPr lang="sl-SI" sz="1200" b="0" kern="0" dirty="0"/>
              <a:t>Peteh</a:t>
            </a:r>
            <a:r>
              <a:rPr lang="en-US" sz="1200" b="0" kern="0" dirty="0"/>
              <a:t>, M. </a:t>
            </a:r>
            <a:r>
              <a:rPr lang="sl-SI" sz="1200" b="0" kern="0" dirty="0"/>
              <a:t>Kongres ZBD</a:t>
            </a:r>
            <a:r>
              <a:rPr lang="en-US" sz="1200" b="0" kern="0" dirty="0"/>
              <a:t>S 2026</a:t>
            </a:r>
            <a:endParaRPr lang="sl-SI" sz="1200" b="0" kern="0" dirty="0"/>
          </a:p>
        </p:txBody>
      </p:sp>
    </p:spTree>
    <p:extLst>
      <p:ext uri="{BB962C8B-B14F-4D97-AF65-F5344CB8AC3E}">
        <p14:creationId xmlns:p14="http://schemas.microsoft.com/office/powerpoint/2010/main" val="969813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ka 6">
            <a:extLst>
              <a:ext uri="{FF2B5EF4-FFF2-40B4-BE49-F238E27FC236}">
                <a16:creationId xmlns:a16="http://schemas.microsoft.com/office/drawing/2014/main" id="{4E2D83FD-6045-BEE8-EB6A-CF4EB0D15A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10" name="Slika 5" descr="Sparkles Flat icon">
            <a:extLst>
              <a:ext uri="{FF2B5EF4-FFF2-40B4-BE49-F238E27FC236}">
                <a16:creationId xmlns:a16="http://schemas.microsoft.com/office/drawing/2014/main" id="{E043A9E2-11E1-FD37-EC10-C663508EC2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7486" y="6455663"/>
            <a:ext cx="402337" cy="402337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C4FB41D-4DE0-3F6D-BE2C-7CD4A70255DE}"/>
              </a:ext>
            </a:extLst>
          </p:cNvPr>
          <p:cNvSpPr txBox="1">
            <a:spLocks/>
          </p:cNvSpPr>
          <p:nvPr/>
        </p:nvSpPr>
        <p:spPr bwMode="auto">
          <a:xfrm>
            <a:off x="5428342" y="6484257"/>
            <a:ext cx="6763657" cy="37374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5pPr>
            <a:lvl6pPr marL="609585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6pPr>
            <a:lvl7pPr marL="1219170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7pPr>
            <a:lvl8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8pPr>
            <a:lvl9pPr marL="2438339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r"/>
            <a:r>
              <a:rPr lang="sl-SI" sz="1200" b="0" kern="0" dirty="0">
                <a:solidFill>
                  <a:schemeClr val="bg1"/>
                </a:solidFill>
              </a:rPr>
              <a:t>Peteh</a:t>
            </a:r>
            <a:r>
              <a:rPr lang="en-US" sz="1200" b="0" kern="0" dirty="0">
                <a:solidFill>
                  <a:schemeClr val="bg1"/>
                </a:solidFill>
              </a:rPr>
              <a:t>, M. </a:t>
            </a:r>
            <a:r>
              <a:rPr lang="sl-SI" sz="1200" b="0" kern="0" dirty="0">
                <a:solidFill>
                  <a:schemeClr val="bg1"/>
                </a:solidFill>
              </a:rPr>
              <a:t>Kongres ZBD</a:t>
            </a:r>
            <a:r>
              <a:rPr lang="en-US" sz="1200" b="0" kern="0" dirty="0">
                <a:solidFill>
                  <a:schemeClr val="bg1"/>
                </a:solidFill>
              </a:rPr>
              <a:t>S 2026</a:t>
            </a:r>
            <a:endParaRPr lang="sl-SI" sz="1200" b="0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482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ka 13">
            <a:extLst>
              <a:ext uri="{FF2B5EF4-FFF2-40B4-BE49-F238E27FC236}">
                <a16:creationId xmlns:a16="http://schemas.microsoft.com/office/drawing/2014/main" id="{9FE26356-86E2-3159-75AB-B58C9E62C2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958315"/>
            <a:ext cx="5008911" cy="3756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8DD45D61-6087-E640-7EC5-6C78D0F441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01621" y="2374585"/>
            <a:ext cx="3756685" cy="28175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57CC1EA-CC9A-8129-BAC4-0E77294C44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0" cy="1905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0566545D-CFA0-9DA2-7B9A-E3E34394F8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58733" y="1951942"/>
            <a:ext cx="1612366" cy="2242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Označba mesta vsebine 6">
            <a:extLst>
              <a:ext uri="{FF2B5EF4-FFF2-40B4-BE49-F238E27FC236}">
                <a16:creationId xmlns:a16="http://schemas.microsoft.com/office/drawing/2014/main" id="{50A7E1D5-8AF0-183D-DF38-5B326D835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8721" y="2088259"/>
            <a:ext cx="4212779" cy="4135908"/>
          </a:xfrm>
        </p:spPr>
        <p:txBody>
          <a:bodyPr/>
          <a:lstStyle/>
          <a:p>
            <a:pPr marL="0" indent="0">
              <a:buNone/>
            </a:pPr>
            <a:r>
              <a:rPr lang="sl-SI" sz="1800" dirty="0" err="1"/>
              <a:t>International</a:t>
            </a:r>
            <a:r>
              <a:rPr lang="sl-SI" sz="1800" dirty="0"/>
              <a:t> Union </a:t>
            </a:r>
            <a:r>
              <a:rPr lang="sl-SI" sz="1800" dirty="0" err="1"/>
              <a:t>of</a:t>
            </a:r>
            <a:r>
              <a:rPr lang="sl-SI" sz="1800" dirty="0"/>
              <a:t> </a:t>
            </a:r>
            <a:r>
              <a:rPr lang="sl-SI" sz="1800" dirty="0" err="1"/>
              <a:t>Fore</a:t>
            </a:r>
            <a:r>
              <a:rPr lang="sl-SI" sz="1800" dirty="0"/>
              <a:t>- </a:t>
            </a:r>
            <a:r>
              <a:rPr lang="sl-SI" sz="1800" dirty="0" err="1"/>
              <a:t>stry</a:t>
            </a:r>
            <a:r>
              <a:rPr lang="sl-SI" sz="1800" dirty="0"/>
              <a:t> </a:t>
            </a:r>
            <a:r>
              <a:rPr lang="sl-SI" sz="1800" dirty="0" err="1"/>
              <a:t>Research</a:t>
            </a:r>
            <a:r>
              <a:rPr lang="sl-SI" sz="1800" dirty="0"/>
              <a:t> </a:t>
            </a:r>
            <a:r>
              <a:rPr lang="sl-SI" sz="1800" dirty="0" err="1"/>
              <a:t>Organizations</a:t>
            </a:r>
            <a:r>
              <a:rPr lang="sl-SI" sz="1800" dirty="0"/>
              <a:t> </a:t>
            </a:r>
          </a:p>
          <a:p>
            <a:pPr marL="0" indent="0">
              <a:buNone/>
            </a:pPr>
            <a:r>
              <a:rPr lang="sl-SI" sz="1800" dirty="0"/>
              <a:t>(IUFRO), 1933: </a:t>
            </a:r>
          </a:p>
          <a:p>
            <a:pPr marL="0" indent="0">
              <a:buNone/>
            </a:pPr>
            <a:r>
              <a:rPr lang="en-US" sz="1800" b="1" dirty="0"/>
              <a:t>Oxford System of </a:t>
            </a:r>
            <a:endParaRPr lang="sl-SI" sz="1800" b="1" dirty="0"/>
          </a:p>
          <a:p>
            <a:pPr marL="0" indent="0">
              <a:buNone/>
            </a:pPr>
            <a:r>
              <a:rPr lang="en-US" sz="1800" b="1" dirty="0"/>
              <a:t>Decimal Classification for </a:t>
            </a:r>
            <a:endParaRPr lang="sl-SI" sz="1800" b="1" dirty="0"/>
          </a:p>
          <a:p>
            <a:pPr marL="0" indent="0">
              <a:buNone/>
            </a:pPr>
            <a:r>
              <a:rPr lang="en-US" sz="1800" b="1" dirty="0"/>
              <a:t>Forestry (ODC) </a:t>
            </a:r>
            <a:r>
              <a:rPr lang="sl-SI" sz="1800" dirty="0"/>
              <a:t>/ </a:t>
            </a:r>
            <a:r>
              <a:rPr lang="en-US" sz="1800" dirty="0" err="1"/>
              <a:t>Oxfordska</a:t>
            </a:r>
            <a:r>
              <a:rPr lang="en-US" sz="1800" dirty="0"/>
              <a:t> </a:t>
            </a:r>
            <a:r>
              <a:rPr lang="en-US" sz="1800" dirty="0" err="1"/>
              <a:t>decimalna</a:t>
            </a:r>
            <a:r>
              <a:rPr lang="en-US" sz="1800" dirty="0"/>
              <a:t> </a:t>
            </a:r>
            <a:r>
              <a:rPr lang="en-US" sz="1800" dirty="0" err="1"/>
              <a:t>klasifikacija</a:t>
            </a:r>
            <a:r>
              <a:rPr lang="en-US" sz="1800" dirty="0"/>
              <a:t> za </a:t>
            </a:r>
            <a:r>
              <a:rPr lang="en-US" sz="1800" dirty="0" err="1"/>
              <a:t>gozdarstvo</a:t>
            </a:r>
            <a:r>
              <a:rPr lang="sl-SI" sz="1800" dirty="0"/>
              <a:t> </a:t>
            </a:r>
          </a:p>
          <a:p>
            <a:pPr marL="0" indent="0">
              <a:buNone/>
            </a:pPr>
            <a:r>
              <a:rPr lang="sl-SI" sz="1800" dirty="0">
                <a:sym typeface="Wingdings" panose="05000000000000000000" pitchFamily="2" charset="2"/>
              </a:rPr>
              <a:t> </a:t>
            </a:r>
            <a:r>
              <a:rPr lang="sl-SI" sz="1800" b="1" dirty="0" err="1">
                <a:sym typeface="Wingdings" panose="05000000000000000000" pitchFamily="2" charset="2"/>
              </a:rPr>
              <a:t>Forest</a:t>
            </a:r>
            <a:r>
              <a:rPr lang="sl-SI" sz="1800" b="1" dirty="0">
                <a:sym typeface="Wingdings" panose="05000000000000000000" pitchFamily="2" charset="2"/>
              </a:rPr>
              <a:t> Decimal </a:t>
            </a:r>
            <a:r>
              <a:rPr lang="en-US" sz="1800" b="1" dirty="0"/>
              <a:t>Classification</a:t>
            </a:r>
            <a:r>
              <a:rPr lang="sl-SI" sz="1800" b="1" dirty="0"/>
              <a:t> (FDC) </a:t>
            </a:r>
            <a:r>
              <a:rPr lang="sl-SI" sz="1800" dirty="0"/>
              <a:t>/ Gozdarska decimalna klasi-</a:t>
            </a:r>
            <a:r>
              <a:rPr lang="sl-SI" sz="1800" dirty="0" err="1"/>
              <a:t>fikacija</a:t>
            </a:r>
            <a:r>
              <a:rPr lang="sl-SI" sz="1800" dirty="0"/>
              <a:t> (GDK), prevod 1992</a:t>
            </a:r>
          </a:p>
          <a:p>
            <a:pPr marL="0" indent="0">
              <a:buNone/>
            </a:pPr>
            <a:r>
              <a:rPr lang="sl-SI" sz="1800" dirty="0">
                <a:sym typeface="Wingdings" panose="05000000000000000000" pitchFamily="2" charset="2"/>
              </a:rPr>
              <a:t> </a:t>
            </a:r>
            <a:r>
              <a:rPr lang="sl-SI" sz="1800" b="1" dirty="0">
                <a:sym typeface="Wingdings" panose="05000000000000000000" pitchFamily="2" charset="2"/>
              </a:rPr>
              <a:t>Global </a:t>
            </a:r>
            <a:r>
              <a:rPr lang="sl-SI" sz="1800" b="1" dirty="0" err="1">
                <a:sym typeface="Wingdings" panose="05000000000000000000" pitchFamily="2" charset="2"/>
              </a:rPr>
              <a:t>Forest</a:t>
            </a:r>
            <a:r>
              <a:rPr lang="sl-SI" sz="1800" b="1" dirty="0">
                <a:sym typeface="Wingdings" panose="05000000000000000000" pitchFamily="2" charset="2"/>
              </a:rPr>
              <a:t> Decimal </a:t>
            </a:r>
          </a:p>
          <a:p>
            <a:pPr marL="0" indent="0">
              <a:buNone/>
            </a:pPr>
            <a:r>
              <a:rPr lang="en-US" sz="1800" b="1" dirty="0"/>
              <a:t>Classification</a:t>
            </a:r>
            <a:r>
              <a:rPr lang="sl-SI" sz="1800" b="1" dirty="0"/>
              <a:t> </a:t>
            </a:r>
            <a:r>
              <a:rPr lang="sl-SI" sz="1800" dirty="0"/>
              <a:t>(GFDC)</a:t>
            </a:r>
            <a:br>
              <a:rPr lang="sl-SI" sz="1800" dirty="0"/>
            </a:br>
            <a:r>
              <a:rPr lang="sl-SI" sz="1800" i="1" dirty="0"/>
              <a:t>UDK 630*</a:t>
            </a:r>
          </a:p>
        </p:txBody>
      </p:sp>
      <p:pic>
        <p:nvPicPr>
          <p:cNvPr id="11" name="Slika 10">
            <a:extLst>
              <a:ext uri="{FF2B5EF4-FFF2-40B4-BE49-F238E27FC236}">
                <a16:creationId xmlns:a16="http://schemas.microsoft.com/office/drawing/2014/main" id="{BB23CBB9-477C-0A7A-FEE8-724BCDF95D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58733" y="4834238"/>
            <a:ext cx="1604942" cy="17615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AE934DE-CFBE-689D-EC8A-359A64375B5B}"/>
              </a:ext>
            </a:extLst>
          </p:cNvPr>
          <p:cNvSpPr txBox="1">
            <a:spLocks/>
          </p:cNvSpPr>
          <p:nvPr/>
        </p:nvSpPr>
        <p:spPr bwMode="auto">
          <a:xfrm>
            <a:off x="5428342" y="6484257"/>
            <a:ext cx="6763657" cy="37374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5pPr>
            <a:lvl6pPr marL="609585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6pPr>
            <a:lvl7pPr marL="1219170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7pPr>
            <a:lvl8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8pPr>
            <a:lvl9pPr marL="2438339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r"/>
            <a:r>
              <a:rPr lang="sl-SI" sz="1200" b="0" kern="0" dirty="0"/>
              <a:t>Peteh</a:t>
            </a:r>
            <a:r>
              <a:rPr lang="en-US" sz="1200" b="0" kern="0" dirty="0"/>
              <a:t>, M. </a:t>
            </a:r>
            <a:r>
              <a:rPr lang="sl-SI" sz="1200" b="0" kern="0" dirty="0"/>
              <a:t>Kongres ZBD</a:t>
            </a:r>
            <a:r>
              <a:rPr lang="en-US" sz="1200" b="0" kern="0" dirty="0"/>
              <a:t>S 2026</a:t>
            </a:r>
            <a:endParaRPr lang="sl-SI" sz="1200" b="0" kern="0" dirty="0"/>
          </a:p>
        </p:txBody>
      </p:sp>
    </p:spTree>
    <p:extLst>
      <p:ext uri="{BB962C8B-B14F-4D97-AF65-F5344CB8AC3E}">
        <p14:creationId xmlns:p14="http://schemas.microsoft.com/office/powerpoint/2010/main" val="1017269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65E2BC1-6063-50E6-8BCA-52F607877B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96066" y="0"/>
            <a:ext cx="9695934" cy="6038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ZBDS - logo">
            <a:extLst>
              <a:ext uri="{FF2B5EF4-FFF2-40B4-BE49-F238E27FC236}">
                <a16:creationId xmlns:a16="http://schemas.microsoft.com/office/drawing/2014/main" id="{8BE0FFA4-89BB-7BD5-7417-0D9602BC5B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519" y="239619"/>
            <a:ext cx="2224216" cy="22092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645CE31-CB1B-CE65-88E5-8F56DB77BD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42" y="2751437"/>
            <a:ext cx="1970826" cy="251294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F5B4B8E-A2DA-AFAC-ABA0-BACCCA7B6DCE}"/>
              </a:ext>
            </a:extLst>
          </p:cNvPr>
          <p:cNvSpPr txBox="1">
            <a:spLocks/>
          </p:cNvSpPr>
          <p:nvPr/>
        </p:nvSpPr>
        <p:spPr bwMode="auto">
          <a:xfrm>
            <a:off x="5428342" y="6484257"/>
            <a:ext cx="6763657" cy="37374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5pPr>
            <a:lvl6pPr marL="609585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6pPr>
            <a:lvl7pPr marL="1219170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7pPr>
            <a:lvl8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8pPr>
            <a:lvl9pPr marL="2438339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r"/>
            <a:r>
              <a:rPr lang="sl-SI" sz="1200" b="0" kern="0" dirty="0"/>
              <a:t>Peteh</a:t>
            </a:r>
            <a:r>
              <a:rPr lang="en-US" sz="1200" b="0" kern="0" dirty="0"/>
              <a:t>, M. </a:t>
            </a:r>
            <a:r>
              <a:rPr lang="sl-SI" sz="1200" b="0" kern="0" dirty="0"/>
              <a:t>Kongres ZBD</a:t>
            </a:r>
            <a:r>
              <a:rPr lang="en-US" sz="1200" b="0" kern="0" dirty="0"/>
              <a:t>S 2026</a:t>
            </a:r>
            <a:endParaRPr lang="sl-SI" sz="1200" b="0" kern="0" dirty="0"/>
          </a:p>
        </p:txBody>
      </p:sp>
    </p:spTree>
    <p:extLst>
      <p:ext uri="{BB962C8B-B14F-4D97-AF65-F5344CB8AC3E}">
        <p14:creationId xmlns:p14="http://schemas.microsoft.com/office/powerpoint/2010/main" val="3379048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1F9B0D9-E7F6-D67F-3279-119927AC80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2537254" y="0"/>
            <a:ext cx="9654745" cy="6042660"/>
          </a:xfrm>
          <a:prstGeom prst="rect">
            <a:avLst/>
          </a:prstGeom>
        </p:spPr>
      </p:pic>
      <p:pic>
        <p:nvPicPr>
          <p:cNvPr id="3" name="Slika 5" descr="Sparkles Flat icon">
            <a:extLst>
              <a:ext uri="{FF2B5EF4-FFF2-40B4-BE49-F238E27FC236}">
                <a16:creationId xmlns:a16="http://schemas.microsoft.com/office/drawing/2014/main" id="{402C21BE-BE68-8BE8-7E52-0397613EC3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89663" y="5548910"/>
            <a:ext cx="402337" cy="402337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9CB8984-9B19-9F97-C5CD-4FEE00E0E687}"/>
              </a:ext>
            </a:extLst>
          </p:cNvPr>
          <p:cNvSpPr txBox="1">
            <a:spLocks/>
          </p:cNvSpPr>
          <p:nvPr/>
        </p:nvSpPr>
        <p:spPr bwMode="auto">
          <a:xfrm>
            <a:off x="5428342" y="6484257"/>
            <a:ext cx="6763657" cy="37374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5pPr>
            <a:lvl6pPr marL="609585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6pPr>
            <a:lvl7pPr marL="1219170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7pPr>
            <a:lvl8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8pPr>
            <a:lvl9pPr marL="2438339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r"/>
            <a:r>
              <a:rPr lang="sl-SI" sz="1200" b="0" kern="0" dirty="0"/>
              <a:t>Peteh</a:t>
            </a:r>
            <a:r>
              <a:rPr lang="en-US" sz="1200" b="0" kern="0" dirty="0"/>
              <a:t>, M. </a:t>
            </a:r>
            <a:r>
              <a:rPr lang="sl-SI" sz="1200" b="0" kern="0" dirty="0"/>
              <a:t>Kongres ZBD</a:t>
            </a:r>
            <a:r>
              <a:rPr lang="en-US" sz="1200" b="0" kern="0" dirty="0"/>
              <a:t>S 2026</a:t>
            </a:r>
            <a:endParaRPr lang="sl-SI" sz="1200" b="0" kern="0" dirty="0"/>
          </a:p>
        </p:txBody>
      </p:sp>
    </p:spTree>
    <p:extLst>
      <p:ext uri="{BB962C8B-B14F-4D97-AF65-F5344CB8AC3E}">
        <p14:creationId xmlns:p14="http://schemas.microsoft.com/office/powerpoint/2010/main" val="27334588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BCEBFE3-562C-73C4-3843-D9F8FCF50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541" y="-12947"/>
            <a:ext cx="9679458" cy="5964194"/>
          </a:xfrm>
          <a:prstGeom prst="rect">
            <a:avLst/>
          </a:prstGeom>
        </p:spPr>
      </p:pic>
      <p:pic>
        <p:nvPicPr>
          <p:cNvPr id="9" name="Slika 5" descr="Sparkles Flat icon">
            <a:extLst>
              <a:ext uri="{FF2B5EF4-FFF2-40B4-BE49-F238E27FC236}">
                <a16:creationId xmlns:a16="http://schemas.microsoft.com/office/drawing/2014/main" id="{B426840C-4BEF-7682-D895-4E196DD500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89663" y="5548910"/>
            <a:ext cx="402337" cy="402337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BC3E2C4-3A39-62C1-A6B7-D272C757BD75}"/>
              </a:ext>
            </a:extLst>
          </p:cNvPr>
          <p:cNvSpPr txBox="1">
            <a:spLocks/>
          </p:cNvSpPr>
          <p:nvPr/>
        </p:nvSpPr>
        <p:spPr bwMode="auto">
          <a:xfrm>
            <a:off x="5428342" y="6484257"/>
            <a:ext cx="6763657" cy="37374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5pPr>
            <a:lvl6pPr marL="609585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6pPr>
            <a:lvl7pPr marL="1219170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7pPr>
            <a:lvl8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8pPr>
            <a:lvl9pPr marL="2438339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r"/>
            <a:r>
              <a:rPr lang="sl-SI" sz="1200" b="0" kern="0" dirty="0"/>
              <a:t>Peteh</a:t>
            </a:r>
            <a:r>
              <a:rPr lang="en-US" sz="1200" b="0" kern="0" dirty="0"/>
              <a:t>, M. </a:t>
            </a:r>
            <a:r>
              <a:rPr lang="sl-SI" sz="1200" b="0" kern="0" dirty="0"/>
              <a:t>Kongres ZBD</a:t>
            </a:r>
            <a:r>
              <a:rPr lang="en-US" sz="1200" b="0" kern="0" dirty="0"/>
              <a:t>S 2026</a:t>
            </a:r>
            <a:endParaRPr lang="sl-SI" sz="1200" b="0" kern="0" dirty="0"/>
          </a:p>
        </p:txBody>
      </p:sp>
    </p:spTree>
    <p:extLst>
      <p:ext uri="{BB962C8B-B14F-4D97-AF65-F5344CB8AC3E}">
        <p14:creationId xmlns:p14="http://schemas.microsoft.com/office/powerpoint/2010/main" val="4213670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640E8BD-D96B-7000-5B98-77F7D4168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5" name="Označba mesta vsebine 4">
            <a:extLst>
              <a:ext uri="{FF2B5EF4-FFF2-40B4-BE49-F238E27FC236}">
                <a16:creationId xmlns:a16="http://schemas.microsoft.com/office/drawing/2014/main" id="{B1C9499F-1C49-C04D-F6F9-8851952EFC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3" name="Elipsa 2">
            <a:extLst>
              <a:ext uri="{FF2B5EF4-FFF2-40B4-BE49-F238E27FC236}">
                <a16:creationId xmlns:a16="http://schemas.microsoft.com/office/drawing/2014/main" id="{554299A9-2995-CD7B-B3E1-88F86BB165B8}"/>
              </a:ext>
            </a:extLst>
          </p:cNvPr>
          <p:cNvSpPr/>
          <p:nvPr/>
        </p:nvSpPr>
        <p:spPr bwMode="auto">
          <a:xfrm>
            <a:off x="1841500" y="2819400"/>
            <a:ext cx="2133600" cy="1155700"/>
          </a:xfrm>
          <a:prstGeom prst="ellipse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l-SI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Elipsa 3">
            <a:extLst>
              <a:ext uri="{FF2B5EF4-FFF2-40B4-BE49-F238E27FC236}">
                <a16:creationId xmlns:a16="http://schemas.microsoft.com/office/drawing/2014/main" id="{FEF1BDD1-742B-81F9-6041-1FF3E8E2FC4C}"/>
              </a:ext>
            </a:extLst>
          </p:cNvPr>
          <p:cNvSpPr/>
          <p:nvPr/>
        </p:nvSpPr>
        <p:spPr bwMode="auto">
          <a:xfrm>
            <a:off x="1841500" y="2730500"/>
            <a:ext cx="2260600" cy="1371600"/>
          </a:xfrm>
          <a:prstGeom prst="ellipse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Comic Sans MS" panose="030F0702030302020204" pitchFamily="66" charset="0"/>
              </a:rPr>
              <a:t>Knjižnični prostor</a:t>
            </a:r>
          </a:p>
        </p:txBody>
      </p:sp>
      <p:sp>
        <p:nvSpPr>
          <p:cNvPr id="7" name="Elipsa 6">
            <a:extLst>
              <a:ext uri="{FF2B5EF4-FFF2-40B4-BE49-F238E27FC236}">
                <a16:creationId xmlns:a16="http://schemas.microsoft.com/office/drawing/2014/main" id="{2AA8B24B-2310-5842-DC13-251C217C4E88}"/>
              </a:ext>
            </a:extLst>
          </p:cNvPr>
          <p:cNvSpPr/>
          <p:nvPr/>
        </p:nvSpPr>
        <p:spPr bwMode="auto">
          <a:xfrm>
            <a:off x="8737600" y="4857750"/>
            <a:ext cx="3594100" cy="1371600"/>
          </a:xfrm>
          <a:prstGeom prst="ellipse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Comic Sans MS" panose="030F0702030302020204" pitchFamily="66" charset="0"/>
              </a:rPr>
              <a:t>Knjižničar</a:t>
            </a:r>
          </a:p>
        </p:txBody>
      </p:sp>
      <p:sp>
        <p:nvSpPr>
          <p:cNvPr id="9" name="Elipsa 8">
            <a:extLst>
              <a:ext uri="{FF2B5EF4-FFF2-40B4-BE49-F238E27FC236}">
                <a16:creationId xmlns:a16="http://schemas.microsoft.com/office/drawing/2014/main" id="{54BE6F16-693C-6356-9B31-7E8A5D767CB3}"/>
              </a:ext>
            </a:extLst>
          </p:cNvPr>
          <p:cNvSpPr/>
          <p:nvPr/>
        </p:nvSpPr>
        <p:spPr bwMode="auto">
          <a:xfrm>
            <a:off x="1511300" y="4876800"/>
            <a:ext cx="2527300" cy="1371600"/>
          </a:xfrm>
          <a:prstGeom prst="ellipse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Comic Sans MS" panose="030F0702030302020204" pitchFamily="66" charset="0"/>
              </a:rPr>
              <a:t>Knjižnične storitve</a:t>
            </a:r>
          </a:p>
        </p:txBody>
      </p:sp>
      <p:sp>
        <p:nvSpPr>
          <p:cNvPr id="11" name="Elipsa 10">
            <a:extLst>
              <a:ext uri="{FF2B5EF4-FFF2-40B4-BE49-F238E27FC236}">
                <a16:creationId xmlns:a16="http://schemas.microsoft.com/office/drawing/2014/main" id="{2814DF8D-F879-AC9B-6FA6-206B14D16986}"/>
              </a:ext>
            </a:extLst>
          </p:cNvPr>
          <p:cNvSpPr/>
          <p:nvPr/>
        </p:nvSpPr>
        <p:spPr bwMode="auto">
          <a:xfrm>
            <a:off x="9220200" y="2705100"/>
            <a:ext cx="2260600" cy="1371600"/>
          </a:xfrm>
          <a:prstGeom prst="ellipse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Comic Sans MS" panose="030F0702030302020204" pitchFamily="66" charset="0"/>
              </a:rPr>
              <a:t>Knjižna zbirka</a:t>
            </a:r>
          </a:p>
        </p:txBody>
      </p:sp>
      <p:pic>
        <p:nvPicPr>
          <p:cNvPr id="18" name="Slika 5" descr="Sparkles Flat icon">
            <a:extLst>
              <a:ext uri="{FF2B5EF4-FFF2-40B4-BE49-F238E27FC236}">
                <a16:creationId xmlns:a16="http://schemas.microsoft.com/office/drawing/2014/main" id="{CDDF9EC1-7160-FB36-6D10-A53F81A307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28195" y="6153149"/>
            <a:ext cx="402337" cy="40233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6DA3D83-A6D3-B3B3-7014-6CB47925888B}"/>
              </a:ext>
            </a:extLst>
          </p:cNvPr>
          <p:cNvSpPr txBox="1">
            <a:spLocks/>
          </p:cNvSpPr>
          <p:nvPr/>
        </p:nvSpPr>
        <p:spPr bwMode="auto">
          <a:xfrm>
            <a:off x="5428342" y="6484257"/>
            <a:ext cx="6763657" cy="37374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5pPr>
            <a:lvl6pPr marL="609585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6pPr>
            <a:lvl7pPr marL="1219170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7pPr>
            <a:lvl8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8pPr>
            <a:lvl9pPr marL="2438339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r"/>
            <a:r>
              <a:rPr lang="sl-SI" sz="1200" b="0" kern="0" dirty="0">
                <a:solidFill>
                  <a:schemeClr val="bg1"/>
                </a:solidFill>
              </a:rPr>
              <a:t>Peteh</a:t>
            </a:r>
            <a:r>
              <a:rPr lang="en-US" sz="1200" b="0" kern="0" dirty="0">
                <a:solidFill>
                  <a:schemeClr val="bg1"/>
                </a:solidFill>
              </a:rPr>
              <a:t>, M. </a:t>
            </a:r>
            <a:r>
              <a:rPr lang="sl-SI" sz="1200" b="0" kern="0" dirty="0">
                <a:solidFill>
                  <a:schemeClr val="bg1"/>
                </a:solidFill>
              </a:rPr>
              <a:t>Kongres ZBD</a:t>
            </a:r>
            <a:r>
              <a:rPr lang="en-US" sz="1200" b="0" kern="0" dirty="0">
                <a:solidFill>
                  <a:schemeClr val="bg1"/>
                </a:solidFill>
              </a:rPr>
              <a:t>S 2026</a:t>
            </a:r>
            <a:endParaRPr lang="sl-SI" sz="1200" b="0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7234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značba mesta vsebine 2">
            <a:extLst>
              <a:ext uri="{FF2B5EF4-FFF2-40B4-BE49-F238E27FC236}">
                <a16:creationId xmlns:a16="http://schemas.microsoft.com/office/drawing/2014/main" id="{0B037689-DF84-5DEE-280D-60DE74A6D153}"/>
              </a:ext>
            </a:extLst>
          </p:cNvPr>
          <p:cNvSpPr txBox="1">
            <a:spLocks/>
          </p:cNvSpPr>
          <p:nvPr/>
        </p:nvSpPr>
        <p:spPr bwMode="auto">
          <a:xfrm>
            <a:off x="8262148" y="5645000"/>
            <a:ext cx="7931199" cy="609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189" indent="-457189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667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523962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133">
                <a:solidFill>
                  <a:schemeClr val="tx1"/>
                </a:solidFill>
                <a:latin typeface="+mn-lt"/>
              </a:defRPr>
            </a:lvl3pPr>
            <a:lvl4pPr marL="2133547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67">
                <a:solidFill>
                  <a:schemeClr val="tx1"/>
                </a:solidFill>
                <a:latin typeface="+mn-lt"/>
              </a:defRPr>
            </a:lvl4pPr>
            <a:lvl5pPr marL="2743131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67">
                <a:solidFill>
                  <a:schemeClr val="tx1"/>
                </a:solidFill>
                <a:latin typeface="+mn-lt"/>
              </a:defRPr>
            </a:lvl5pPr>
            <a:lvl6pPr marL="335271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3962301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457188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5181470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sl-SI" sz="1000" kern="0" dirty="0"/>
              <a:t>Vir: Pismen.si https://pismen.si/bralna-pismenost-v-stevilkah/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3508DDD0-BEF9-2294-4F71-552DF06F88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03" y="99884"/>
            <a:ext cx="3327058" cy="3327058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E29B1211-6C51-8365-78BD-AE6969641D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8787" y="934720"/>
            <a:ext cx="3213582" cy="3213582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FE8E04A5-E4D6-E1E2-B744-1D489A69AB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8780" y="603781"/>
            <a:ext cx="4394939" cy="439493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Rokopis 9">
                <a:extLst>
                  <a:ext uri="{FF2B5EF4-FFF2-40B4-BE49-F238E27FC236}">
                    <a16:creationId xmlns:a16="http://schemas.microsoft.com/office/drawing/2014/main" id="{5F0E5CC5-79EB-801F-9605-DC4AE49658E2}"/>
                  </a:ext>
                </a:extLst>
              </p14:cNvPr>
              <p14:cNvContentPartPr/>
              <p14:nvPr/>
            </p14:nvContentPartPr>
            <p14:xfrm>
              <a:off x="10688240" y="4307640"/>
              <a:ext cx="711360" cy="20880"/>
            </p14:xfrm>
          </p:contentPart>
        </mc:Choice>
        <mc:Fallback xmlns="">
          <p:pic>
            <p:nvPicPr>
              <p:cNvPr id="10" name="Rokopis 9">
                <a:extLst>
                  <a:ext uri="{FF2B5EF4-FFF2-40B4-BE49-F238E27FC236}">
                    <a16:creationId xmlns:a16="http://schemas.microsoft.com/office/drawing/2014/main" id="{5F0E5CC5-79EB-801F-9605-DC4AE49658E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634240" y="4199640"/>
                <a:ext cx="819000" cy="236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254365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8BF056BD-1CAF-A41A-2F5E-19CEF4E01F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2" y="160154"/>
            <a:ext cx="4403103" cy="5520599"/>
          </a:xfrm>
          <a:prstGeom prst="rect">
            <a:avLst/>
          </a:prstGeom>
        </p:spPr>
      </p:pic>
      <p:sp>
        <p:nvSpPr>
          <p:cNvPr id="7" name="PoljeZBesedilom 6">
            <a:extLst>
              <a:ext uri="{FF2B5EF4-FFF2-40B4-BE49-F238E27FC236}">
                <a16:creationId xmlns:a16="http://schemas.microsoft.com/office/drawing/2014/main" id="{A3E38860-CAEF-E206-F078-F226656D412B}"/>
              </a:ext>
            </a:extLst>
          </p:cNvPr>
          <p:cNvSpPr txBox="1"/>
          <p:nvPr/>
        </p:nvSpPr>
        <p:spPr>
          <a:xfrm>
            <a:off x="4205394" y="1525769"/>
            <a:ext cx="7986606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sl-SI" sz="2400" b="1" kern="100" dirty="0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  <a:t>BEREMO SKUPAJ OB SVETOVNEM DNEVU TURIZMA 2026</a:t>
            </a:r>
            <a:br>
              <a:rPr lang="sl-SI" sz="2400" kern="100" dirty="0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sl-SI" sz="2400" kern="100" dirty="0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  <a:t> </a:t>
            </a:r>
          </a:p>
          <a:p>
            <a:pPr algn="ctr">
              <a:buNone/>
            </a:pPr>
            <a:r>
              <a:rPr lang="sl-SI" sz="2400" kern="100" dirty="0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  <a:t>Tema 2026</a:t>
            </a:r>
            <a:r>
              <a:rPr lang="sl-SI" sz="2400" b="1" kern="100" dirty="0"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  <a:t>: Gozdne knjižnice za digitalni odklop in zeleni priklop</a:t>
            </a:r>
          </a:p>
          <a:p>
            <a:pPr algn="ctr">
              <a:buNone/>
            </a:pPr>
            <a:endParaRPr lang="sl-SI" sz="2400" b="1" kern="100" dirty="0">
              <a:effectLst/>
              <a:latin typeface="+mj-lt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sl-SI" sz="2000" dirty="0">
                <a:latin typeface="+mj-lt"/>
              </a:rPr>
              <a:t>Vabilo … da se v dneh od 23.–30. septembra 2026 zberete ob gozdni knjižnici ali v bližjem gozdu in organizirate z branjem povezan dogodek. </a:t>
            </a:r>
          </a:p>
          <a:p>
            <a:pPr algn="ctr"/>
            <a:r>
              <a:rPr lang="sl-SI" sz="2000" b="1" dirty="0">
                <a:latin typeface="+mj-lt"/>
              </a:rPr>
              <a:t>Osrednji dogodek z okroglo mizo ‚Razvoj točk branja v gozdu‘</a:t>
            </a:r>
            <a:r>
              <a:rPr lang="sl-SI" sz="2000" dirty="0">
                <a:latin typeface="+mj-lt"/>
              </a:rPr>
              <a:t> </a:t>
            </a:r>
            <a:r>
              <a:rPr lang="sl-SI" sz="2000" b="1" dirty="0">
                <a:latin typeface="+mj-lt"/>
              </a:rPr>
              <a:t>in branjem v gozdni učilnici </a:t>
            </a:r>
            <a:r>
              <a:rPr lang="sl-SI" sz="2000" dirty="0">
                <a:latin typeface="+mj-lt"/>
              </a:rPr>
              <a:t>bo na Gozdarskem inštitutu Slovenije v ponedeljek, 28. septembra 2026, ob 10. uri. </a:t>
            </a:r>
            <a:endParaRPr lang="sl-SI" sz="2000" kern="100" dirty="0">
              <a:effectLst/>
              <a:latin typeface="+mj-lt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3992CC2C-9C29-4F00-ADA8-49D2C041F6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8" t="15676" r="11458" b="17496"/>
          <a:stretch>
            <a:fillRect/>
          </a:stretch>
        </p:blipFill>
        <p:spPr bwMode="auto">
          <a:xfrm>
            <a:off x="5515928" y="5681573"/>
            <a:ext cx="386715" cy="315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6" descr="UN Tourism | Bringing the world closer">
            <a:extLst>
              <a:ext uri="{FF2B5EF4-FFF2-40B4-BE49-F238E27FC236}">
                <a16:creationId xmlns:a16="http://schemas.microsoft.com/office/drawing/2014/main" id="{2ABDE374-F64D-4D02-A727-B1E66BF288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386" y="5639663"/>
            <a:ext cx="295910" cy="276860"/>
          </a:xfrm>
          <a:prstGeom prst="rect">
            <a:avLst/>
          </a:prstGeom>
          <a:noFill/>
        </p:spPr>
      </p:pic>
      <p:pic>
        <p:nvPicPr>
          <p:cNvPr id="15" name="Picture 3">
            <a:extLst>
              <a:ext uri="{FF2B5EF4-FFF2-40B4-BE49-F238E27FC236}">
                <a16:creationId xmlns:a16="http://schemas.microsoft.com/office/drawing/2014/main" id="{380D113C-9F1E-4C51-991E-A6404C2180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382" y="5680753"/>
            <a:ext cx="1178560" cy="29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Slika 15">
            <a:extLst>
              <a:ext uri="{FF2B5EF4-FFF2-40B4-BE49-F238E27FC236}">
                <a16:creationId xmlns:a16="http://schemas.microsoft.com/office/drawing/2014/main" id="{A41F23C8-4562-41D3-AC2E-B875E9A15A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6717" y="5646664"/>
            <a:ext cx="967740" cy="342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Slika 16">
            <a:extLst>
              <a:ext uri="{FF2B5EF4-FFF2-40B4-BE49-F238E27FC236}">
                <a16:creationId xmlns:a16="http://schemas.microsoft.com/office/drawing/2014/main" id="{F9CDD875-0311-40B2-B1D0-6AFDC9CE90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435" y="5637994"/>
            <a:ext cx="455295" cy="337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9" descr="Confiva – Najboljša izkušnja spletnega dogodka">
            <a:extLst>
              <a:ext uri="{FF2B5EF4-FFF2-40B4-BE49-F238E27FC236}">
                <a16:creationId xmlns:a16="http://schemas.microsoft.com/office/drawing/2014/main" id="{FCDB8AA7-4517-42C5-B2ED-3BE2537739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643"/>
          <a:stretch>
            <a:fillRect/>
          </a:stretch>
        </p:blipFill>
        <p:spPr bwMode="auto">
          <a:xfrm>
            <a:off x="9815340" y="5778093"/>
            <a:ext cx="656590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Slika 19">
            <a:extLst>
              <a:ext uri="{FF2B5EF4-FFF2-40B4-BE49-F238E27FC236}">
                <a16:creationId xmlns:a16="http://schemas.microsoft.com/office/drawing/2014/main" id="{E281C021-F146-4ADA-AFB4-3E8E9E2D2B6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2813" y="5732978"/>
            <a:ext cx="802640" cy="273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Slika 21">
            <a:extLst>
              <a:ext uri="{FF2B5EF4-FFF2-40B4-BE49-F238E27FC236}">
                <a16:creationId xmlns:a16="http://schemas.microsoft.com/office/drawing/2014/main" id="{BFB85C2B-47FF-EF99-87C5-A8E77EA55F8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84296" y="211733"/>
            <a:ext cx="3171568" cy="107523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E9CF6D7-1295-A6D2-80D4-1EFA2EC1C196}"/>
              </a:ext>
            </a:extLst>
          </p:cNvPr>
          <p:cNvSpPr txBox="1">
            <a:spLocks/>
          </p:cNvSpPr>
          <p:nvPr/>
        </p:nvSpPr>
        <p:spPr bwMode="auto">
          <a:xfrm>
            <a:off x="5428342" y="6484257"/>
            <a:ext cx="6763657" cy="37374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5pPr>
            <a:lvl6pPr marL="609585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6pPr>
            <a:lvl7pPr marL="1219170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7pPr>
            <a:lvl8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8pPr>
            <a:lvl9pPr marL="2438339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r"/>
            <a:r>
              <a:rPr lang="sl-SI" sz="1200" b="0" kern="0" dirty="0"/>
              <a:t>Peteh</a:t>
            </a:r>
            <a:r>
              <a:rPr lang="en-US" sz="1200" b="0" kern="0" dirty="0"/>
              <a:t>, M. </a:t>
            </a:r>
            <a:r>
              <a:rPr lang="sl-SI" sz="1200" b="0" kern="0" dirty="0"/>
              <a:t>Kongres ZBD</a:t>
            </a:r>
            <a:r>
              <a:rPr lang="en-US" sz="1200" b="0" kern="0" dirty="0"/>
              <a:t>S 2026</a:t>
            </a:r>
            <a:endParaRPr lang="sl-SI" sz="1200" b="0" kern="0" dirty="0"/>
          </a:p>
        </p:txBody>
      </p:sp>
    </p:spTree>
    <p:extLst>
      <p:ext uri="{BB962C8B-B14F-4D97-AF65-F5344CB8AC3E}">
        <p14:creationId xmlns:p14="http://schemas.microsoft.com/office/powerpoint/2010/main" val="285772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 descr="Gozd eksperimentov">
            <a:extLst>
              <a:ext uri="{FF2B5EF4-FFF2-40B4-BE49-F238E27FC236}">
                <a16:creationId xmlns:a16="http://schemas.microsoft.com/office/drawing/2014/main" id="{71146D9C-76C0-E8A6-3797-0F2DD7EBA0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14" y="255848"/>
            <a:ext cx="4455980" cy="270153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0C90C1-D3F0-6616-4BB8-AABC272AE1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738" y="57665"/>
            <a:ext cx="5737261" cy="38248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6C0067F-AC2D-4C67-CD77-DEB840D6A7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396" y="1970085"/>
            <a:ext cx="3928159" cy="29461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4ABFECC-B36A-FF7A-12B3-C6C16CA181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42" y="3316160"/>
            <a:ext cx="3928159" cy="26187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8D99B9F-2C0B-310F-16F7-A4EADAF2A158}"/>
              </a:ext>
            </a:extLst>
          </p:cNvPr>
          <p:cNvSpPr txBox="1">
            <a:spLocks/>
          </p:cNvSpPr>
          <p:nvPr/>
        </p:nvSpPr>
        <p:spPr bwMode="auto">
          <a:xfrm>
            <a:off x="5428342" y="6484257"/>
            <a:ext cx="6763657" cy="37374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5pPr>
            <a:lvl6pPr marL="609585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6pPr>
            <a:lvl7pPr marL="1219170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7pPr>
            <a:lvl8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8pPr>
            <a:lvl9pPr marL="2438339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r"/>
            <a:r>
              <a:rPr lang="sl-SI" sz="1200" b="0" kern="0" dirty="0"/>
              <a:t>Peteh</a:t>
            </a:r>
            <a:r>
              <a:rPr lang="en-US" sz="1200" b="0" kern="0" dirty="0"/>
              <a:t>, M. </a:t>
            </a:r>
            <a:r>
              <a:rPr lang="sl-SI" sz="1200" b="0" kern="0" dirty="0"/>
              <a:t>Kongres ZBD</a:t>
            </a:r>
            <a:r>
              <a:rPr lang="en-US" sz="1200" b="0" kern="0" dirty="0"/>
              <a:t>S 2026</a:t>
            </a:r>
            <a:endParaRPr lang="sl-SI" sz="1200" b="0" kern="0" dirty="0"/>
          </a:p>
        </p:txBody>
      </p:sp>
    </p:spTree>
    <p:extLst>
      <p:ext uri="{BB962C8B-B14F-4D97-AF65-F5344CB8AC3E}">
        <p14:creationId xmlns:p14="http://schemas.microsoft.com/office/powerpoint/2010/main" val="16637742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2AD4B6D-3CF8-C44D-93A1-4EC152963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17" name="Slika 5" descr="Sparkles Flat icon">
            <a:extLst>
              <a:ext uri="{FF2B5EF4-FFF2-40B4-BE49-F238E27FC236}">
                <a16:creationId xmlns:a16="http://schemas.microsoft.com/office/drawing/2014/main" id="{1E3AAA75-2F33-697B-F11F-8AC7316160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86424" y="6081920"/>
            <a:ext cx="402337" cy="402337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33D42CB-BE48-07AC-DEE1-B87F20E64556}"/>
              </a:ext>
            </a:extLst>
          </p:cNvPr>
          <p:cNvSpPr txBox="1">
            <a:spLocks/>
          </p:cNvSpPr>
          <p:nvPr/>
        </p:nvSpPr>
        <p:spPr bwMode="auto">
          <a:xfrm>
            <a:off x="5428342" y="6484257"/>
            <a:ext cx="6763657" cy="37374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5pPr>
            <a:lvl6pPr marL="609585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6pPr>
            <a:lvl7pPr marL="1219170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7pPr>
            <a:lvl8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8pPr>
            <a:lvl9pPr marL="2438339" algn="l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r"/>
            <a:r>
              <a:rPr lang="sl-SI" sz="1200" b="0" kern="0" dirty="0">
                <a:solidFill>
                  <a:schemeClr val="bg1"/>
                </a:solidFill>
              </a:rPr>
              <a:t>Peteh</a:t>
            </a:r>
            <a:r>
              <a:rPr lang="en-US" sz="1200" b="0" kern="0" dirty="0">
                <a:solidFill>
                  <a:schemeClr val="bg1"/>
                </a:solidFill>
              </a:rPr>
              <a:t>, M. </a:t>
            </a:r>
            <a:r>
              <a:rPr lang="sl-SI" sz="1200" b="0" kern="0" dirty="0">
                <a:solidFill>
                  <a:schemeClr val="bg1"/>
                </a:solidFill>
              </a:rPr>
              <a:t>Kongres ZBD</a:t>
            </a:r>
            <a:r>
              <a:rPr lang="en-US" sz="1200" b="0" kern="0" dirty="0">
                <a:solidFill>
                  <a:schemeClr val="bg1"/>
                </a:solidFill>
              </a:rPr>
              <a:t>S 2026</a:t>
            </a:r>
            <a:endParaRPr lang="sl-SI" sz="1200" b="0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679516"/>
      </p:ext>
    </p:extLst>
  </p:cSld>
  <p:clrMapOvr>
    <a:masterClrMapping/>
  </p:clrMapOvr>
</p:sld>
</file>

<file path=ppt/theme/theme1.xml><?xml version="1.0" encoding="utf-8"?>
<a:theme xmlns:a="http://schemas.openxmlformats.org/drawingml/2006/main" name="GIS-template">
  <a:themeElements>
    <a:clrScheme name="GIS-osnova 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CC66"/>
      </a:accent1>
      <a:accent2>
        <a:srgbClr val="0000FF"/>
      </a:accent2>
      <a:accent3>
        <a:srgbClr val="FFFFFF"/>
      </a:accent3>
      <a:accent4>
        <a:srgbClr val="000000"/>
      </a:accent4>
      <a:accent5>
        <a:srgbClr val="FFE2B8"/>
      </a:accent5>
      <a:accent6>
        <a:srgbClr val="0000E7"/>
      </a:accent6>
      <a:hlink>
        <a:srgbClr val="CC00CC"/>
      </a:hlink>
      <a:folHlink>
        <a:srgbClr val="C0C0C0"/>
      </a:folHlink>
    </a:clrScheme>
    <a:fontScheme name="GIS-osnova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GIS-osnov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IS-osnov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IS-osnov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IS-osnov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IS-osnov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IS-osnov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IS-osnov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9341</TotalTime>
  <Words>383</Words>
  <Application>Microsoft Office PowerPoint</Application>
  <PresentationFormat>Širokozaslonsko</PresentationFormat>
  <Paragraphs>45</Paragraphs>
  <Slides>14</Slides>
  <Notes>6</Notes>
  <HiddenSlides>0</HiddenSlides>
  <MMClips>0</MMClips>
  <ScaleCrop>false</ScaleCrop>
  <HeadingPairs>
    <vt:vector size="6" baseType="variant">
      <vt:variant>
        <vt:lpstr>Uporabljene pisave</vt:lpstr>
      </vt:variant>
      <vt:variant>
        <vt:i4>7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14</vt:i4>
      </vt:variant>
    </vt:vector>
  </HeadingPairs>
  <TitlesOfParts>
    <vt:vector size="22" baseType="lpstr">
      <vt:lpstr>Arial</vt:lpstr>
      <vt:lpstr>Arial Narrow</vt:lpstr>
      <vt:lpstr>Calibri</vt:lpstr>
      <vt:lpstr>Comic Sans MS</vt:lpstr>
      <vt:lpstr>Tahoma</vt:lpstr>
      <vt:lpstr>Times New Roman</vt:lpstr>
      <vt:lpstr>Wingdings</vt:lpstr>
      <vt:lpstr>GIS-template</vt:lpstr>
      <vt:lpstr>PowerPointova predstavitev</vt:lpstr>
      <vt:lpstr>Matija Čop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Slovenian forestry institute</dc:title>
  <dc:creator>Nike Krajnc</dc:creator>
  <cp:lastModifiedBy>Maja Peteh</cp:lastModifiedBy>
  <cp:revision>199</cp:revision>
  <cp:lastPrinted>2021-09-20T07:48:17Z</cp:lastPrinted>
  <dcterms:created xsi:type="dcterms:W3CDTF">2018-10-01T20:54:56Z</dcterms:created>
  <dcterms:modified xsi:type="dcterms:W3CDTF">2026-09-15T12:30:43Z</dcterms:modified>
</cp:coreProperties>
</file>