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2" r:id="rId5"/>
    <p:sldId id="261" r:id="rId6"/>
    <p:sldId id="259" r:id="rId7"/>
    <p:sldId id="260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35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1958292-D8AC-4901-B1AA-AB92C7C378A9}" type="doc">
      <dgm:prSet loTypeId="urn:microsoft.com/office/officeart/2008/layout/LinedList" loCatId="hierarchy" qsTypeId="urn:microsoft.com/office/officeart/2005/8/quickstyle/simple5" qsCatId="simple" csTypeId="urn:microsoft.com/office/officeart/2005/8/colors/accent0_1" csCatId="mainScheme" phldr="1"/>
      <dgm:spPr/>
      <dgm:t>
        <a:bodyPr/>
        <a:lstStyle/>
        <a:p>
          <a:endParaRPr lang="sl-SI"/>
        </a:p>
      </dgm:t>
    </dgm:pt>
    <dgm:pt modelId="{B293DC57-1AE0-4A92-97B7-2E3AEE6D1711}">
      <dgm:prSet phldrT="[besedilo]" phldr="0"/>
      <dgm:spPr/>
      <dgm:t>
        <a:bodyPr/>
        <a:lstStyle/>
        <a:p>
          <a:r>
            <a:rPr lang="sl-SI" b="1" dirty="0"/>
            <a:t>Skupščina</a:t>
          </a:r>
        </a:p>
      </dgm:t>
    </dgm:pt>
    <dgm:pt modelId="{90381400-E72A-48C2-9F6C-B414F5E2523F}" type="parTrans" cxnId="{35EF5A33-065A-42D9-B415-8FCE75C25C2C}">
      <dgm:prSet/>
      <dgm:spPr/>
      <dgm:t>
        <a:bodyPr/>
        <a:lstStyle/>
        <a:p>
          <a:endParaRPr lang="sl-SI"/>
        </a:p>
      </dgm:t>
    </dgm:pt>
    <dgm:pt modelId="{A271C0C3-7B39-4A6F-B130-83A10A28C3A5}" type="sibTrans" cxnId="{35EF5A33-065A-42D9-B415-8FCE75C25C2C}">
      <dgm:prSet/>
      <dgm:spPr/>
      <dgm:t>
        <a:bodyPr/>
        <a:lstStyle/>
        <a:p>
          <a:endParaRPr lang="sl-SI"/>
        </a:p>
      </dgm:t>
    </dgm:pt>
    <dgm:pt modelId="{8EEB9DA0-1BC7-42E5-B98C-0D050B428BF7}" type="asst">
      <dgm:prSet phldrT="[besedilo]" phldr="0"/>
      <dgm:spPr/>
      <dgm:t>
        <a:bodyPr/>
        <a:lstStyle/>
        <a:p>
          <a:r>
            <a:rPr lang="sl-SI" b="1" i="1" dirty="0"/>
            <a:t>Predsedstvo</a:t>
          </a:r>
        </a:p>
      </dgm:t>
    </dgm:pt>
    <dgm:pt modelId="{D7CB429C-2B0E-47A3-9F97-607E2314A88B}" type="parTrans" cxnId="{35FF9C3D-DE07-4A99-93BE-D3D5B7CC2FD6}">
      <dgm:prSet/>
      <dgm:spPr/>
      <dgm:t>
        <a:bodyPr/>
        <a:lstStyle/>
        <a:p>
          <a:endParaRPr lang="sl-SI"/>
        </a:p>
      </dgm:t>
    </dgm:pt>
    <dgm:pt modelId="{63B88024-5271-4337-B980-C77C9BB5DFFE}" type="sibTrans" cxnId="{35FF9C3D-DE07-4A99-93BE-D3D5B7CC2FD6}">
      <dgm:prSet/>
      <dgm:spPr/>
      <dgm:t>
        <a:bodyPr/>
        <a:lstStyle/>
        <a:p>
          <a:endParaRPr lang="sl-SI"/>
        </a:p>
      </dgm:t>
    </dgm:pt>
    <dgm:pt modelId="{09A353FD-B8A8-4823-8265-DFA581BD64BF}">
      <dgm:prSet phldrT="[besedilo]"/>
      <dgm:spPr/>
      <dgm:t>
        <a:bodyPr/>
        <a:lstStyle/>
        <a:p>
          <a:pPr>
            <a:buNone/>
          </a:pPr>
          <a:r>
            <a:rPr lang="sl-SI" b="1" i="1" dirty="0"/>
            <a:t>Strokovni svet</a:t>
          </a:r>
        </a:p>
      </dgm:t>
    </dgm:pt>
    <dgm:pt modelId="{82D282CA-B104-4DF9-831F-A6A3978BA05B}" type="parTrans" cxnId="{63B25C1E-4629-4CBD-A499-1F6EA51740A7}">
      <dgm:prSet/>
      <dgm:spPr/>
      <dgm:t>
        <a:bodyPr/>
        <a:lstStyle/>
        <a:p>
          <a:endParaRPr lang="sl-SI"/>
        </a:p>
      </dgm:t>
    </dgm:pt>
    <dgm:pt modelId="{8115238D-AB49-4533-8113-F18FF5F2A3F6}" type="sibTrans" cxnId="{63B25C1E-4629-4CBD-A499-1F6EA51740A7}">
      <dgm:prSet/>
      <dgm:spPr/>
      <dgm:t>
        <a:bodyPr/>
        <a:lstStyle/>
        <a:p>
          <a:endParaRPr lang="sl-SI"/>
        </a:p>
      </dgm:t>
    </dgm:pt>
    <dgm:pt modelId="{6CBFFBEE-5774-497C-95F1-3A69BD49D939}">
      <dgm:prSet phldrT="[besedilo]" phldr="0"/>
      <dgm:spPr/>
      <dgm:t>
        <a:bodyPr/>
        <a:lstStyle/>
        <a:p>
          <a:r>
            <a:rPr lang="sl-SI" dirty="0"/>
            <a:t>ST Monitoring</a:t>
          </a:r>
        </a:p>
      </dgm:t>
    </dgm:pt>
    <dgm:pt modelId="{91D56DB6-0BEC-4F43-A269-53C8FE0305E4}" type="parTrans" cxnId="{8FACE1CA-D88C-409C-A677-CAA118462FAB}">
      <dgm:prSet/>
      <dgm:spPr/>
      <dgm:t>
        <a:bodyPr/>
        <a:lstStyle/>
        <a:p>
          <a:endParaRPr lang="sl-SI"/>
        </a:p>
      </dgm:t>
    </dgm:pt>
    <dgm:pt modelId="{611BC858-B31F-4A5D-86F1-E72A69651B95}" type="sibTrans" cxnId="{8FACE1CA-D88C-409C-A677-CAA118462FAB}">
      <dgm:prSet/>
      <dgm:spPr/>
      <dgm:t>
        <a:bodyPr/>
        <a:lstStyle/>
        <a:p>
          <a:endParaRPr lang="sl-SI"/>
        </a:p>
      </dgm:t>
    </dgm:pt>
    <dgm:pt modelId="{02D0D21C-F7DB-43C2-B404-8A1E137A179F}">
      <dgm:prSet phldrT="[besedilo]" phldr="0"/>
      <dgm:spPr/>
      <dgm:t>
        <a:bodyPr/>
        <a:lstStyle/>
        <a:p>
          <a:r>
            <a:rPr lang="sl-SI" dirty="0"/>
            <a:t>ST Infrastruktura</a:t>
          </a:r>
        </a:p>
      </dgm:t>
    </dgm:pt>
    <dgm:pt modelId="{FF33B103-2A72-4D6F-9918-86D7E24556F2}" type="parTrans" cxnId="{BB9E6C04-2691-4CAB-8EFD-F1B2FF0FB808}">
      <dgm:prSet/>
      <dgm:spPr/>
      <dgm:t>
        <a:bodyPr/>
        <a:lstStyle/>
        <a:p>
          <a:endParaRPr lang="sl-SI"/>
        </a:p>
      </dgm:t>
    </dgm:pt>
    <dgm:pt modelId="{013788FB-228E-405A-B079-E61AC7B377C2}" type="sibTrans" cxnId="{BB9E6C04-2691-4CAB-8EFD-F1B2FF0FB808}">
      <dgm:prSet/>
      <dgm:spPr/>
      <dgm:t>
        <a:bodyPr/>
        <a:lstStyle/>
        <a:p>
          <a:endParaRPr lang="sl-SI"/>
        </a:p>
      </dgm:t>
    </dgm:pt>
    <dgm:pt modelId="{74ACE1DD-E0FF-4A9E-B52E-3335E3DB6BBE}" type="asst">
      <dgm:prSet phldrT="[besedilo]" phldr="0"/>
      <dgm:spPr/>
      <dgm:t>
        <a:bodyPr/>
        <a:lstStyle/>
        <a:p>
          <a:pPr>
            <a:buNone/>
          </a:pPr>
          <a:r>
            <a:rPr lang="sl-SI" b="1" i="1" dirty="0"/>
            <a:t>Koordinator in Sekretariat</a:t>
          </a:r>
        </a:p>
      </dgm:t>
    </dgm:pt>
    <dgm:pt modelId="{7D69BE48-5323-49BB-9831-E053FE22C22B}" type="parTrans" cxnId="{CC2A3FC5-A8FC-4B0B-8272-69A4120343C9}">
      <dgm:prSet/>
      <dgm:spPr/>
      <dgm:t>
        <a:bodyPr/>
        <a:lstStyle/>
        <a:p>
          <a:endParaRPr lang="sl-SI"/>
        </a:p>
      </dgm:t>
    </dgm:pt>
    <dgm:pt modelId="{C0BCF533-E881-4AD1-B5EC-D7951CA06FA2}" type="sibTrans" cxnId="{CC2A3FC5-A8FC-4B0B-8272-69A4120343C9}">
      <dgm:prSet/>
      <dgm:spPr/>
      <dgm:t>
        <a:bodyPr/>
        <a:lstStyle/>
        <a:p>
          <a:endParaRPr lang="sl-SI"/>
        </a:p>
      </dgm:t>
    </dgm:pt>
    <dgm:pt modelId="{98B84753-30E6-48B3-9470-035A5443989D}">
      <dgm:prSet phldrT="[besedilo]" phldr="0"/>
      <dgm:spPr/>
      <dgm:t>
        <a:bodyPr/>
        <a:lstStyle/>
        <a:p>
          <a:r>
            <a:rPr lang="sl-SI"/>
            <a:t>ST Avtorske pravice</a:t>
          </a:r>
          <a:endParaRPr lang="sl-SI" dirty="0"/>
        </a:p>
      </dgm:t>
    </dgm:pt>
    <dgm:pt modelId="{EE39B5A6-414E-484D-BEA9-7B35A11D79AC}" type="parTrans" cxnId="{7E9F95E9-E5DC-44AC-A152-180B7349C545}">
      <dgm:prSet/>
      <dgm:spPr/>
      <dgm:t>
        <a:bodyPr/>
        <a:lstStyle/>
        <a:p>
          <a:endParaRPr lang="sl-SI"/>
        </a:p>
      </dgm:t>
    </dgm:pt>
    <dgm:pt modelId="{ED4FD997-AF2E-4C5E-87D6-319A1C5AB6ED}" type="sibTrans" cxnId="{7E9F95E9-E5DC-44AC-A152-180B7349C545}">
      <dgm:prSet/>
      <dgm:spPr/>
      <dgm:t>
        <a:bodyPr/>
        <a:lstStyle/>
        <a:p>
          <a:endParaRPr lang="sl-SI"/>
        </a:p>
      </dgm:t>
    </dgm:pt>
    <dgm:pt modelId="{66890134-8A6B-417F-9B30-DA1D68C76A6C}">
      <dgm:prSet phldrT="[besedilo]" phldr="0"/>
      <dgm:spPr/>
      <dgm:t>
        <a:bodyPr/>
        <a:lstStyle/>
        <a:p>
          <a:r>
            <a:rPr lang="sl-SI"/>
            <a:t>ST Interni akti</a:t>
          </a:r>
          <a:endParaRPr lang="sl-SI" dirty="0"/>
        </a:p>
      </dgm:t>
    </dgm:pt>
    <dgm:pt modelId="{B7F12603-E250-4630-843B-1A1F75CB92CA}" type="parTrans" cxnId="{FDE7E8D0-5B20-4B5D-92CF-E16A819BE463}">
      <dgm:prSet/>
      <dgm:spPr/>
      <dgm:t>
        <a:bodyPr/>
        <a:lstStyle/>
        <a:p>
          <a:endParaRPr lang="sl-SI"/>
        </a:p>
      </dgm:t>
    </dgm:pt>
    <dgm:pt modelId="{5146AFE0-FC57-4BFE-9951-52D66794D08C}" type="sibTrans" cxnId="{FDE7E8D0-5B20-4B5D-92CF-E16A819BE463}">
      <dgm:prSet/>
      <dgm:spPr/>
      <dgm:t>
        <a:bodyPr/>
        <a:lstStyle/>
        <a:p>
          <a:endParaRPr lang="sl-SI"/>
        </a:p>
      </dgm:t>
    </dgm:pt>
    <dgm:pt modelId="{22020163-99D2-41DD-9E7F-2E51B5142DD8}">
      <dgm:prSet phldrT="[besedilo]" phldr="0"/>
      <dgm:spPr/>
      <dgm:t>
        <a:bodyPr/>
        <a:lstStyle/>
        <a:p>
          <a:r>
            <a:rPr lang="sl-SI"/>
            <a:t>ST EOSC</a:t>
          </a:r>
          <a:endParaRPr lang="sl-SI" dirty="0"/>
        </a:p>
      </dgm:t>
    </dgm:pt>
    <dgm:pt modelId="{2ED26A32-C9BB-4B41-95F5-FF5D31FD8003}" type="parTrans" cxnId="{3E373860-EF24-4841-B8DD-A205BD3FDA9C}">
      <dgm:prSet/>
      <dgm:spPr/>
      <dgm:t>
        <a:bodyPr/>
        <a:lstStyle/>
        <a:p>
          <a:endParaRPr lang="sl-SI"/>
        </a:p>
      </dgm:t>
    </dgm:pt>
    <dgm:pt modelId="{E44E9A5E-7F0E-4D49-8FEF-0E168B83C939}" type="sibTrans" cxnId="{3E373860-EF24-4841-B8DD-A205BD3FDA9C}">
      <dgm:prSet/>
      <dgm:spPr/>
      <dgm:t>
        <a:bodyPr/>
        <a:lstStyle/>
        <a:p>
          <a:endParaRPr lang="sl-SI"/>
        </a:p>
      </dgm:t>
    </dgm:pt>
    <dgm:pt modelId="{47C9840E-34A6-4B2B-8CFB-ECFA55F61455}">
      <dgm:prSet phldrT="[besedilo]" phldr="0"/>
      <dgm:spPr/>
      <dgm:t>
        <a:bodyPr/>
        <a:lstStyle/>
        <a:p>
          <a:r>
            <a:rPr lang="sl-SI" dirty="0"/>
            <a:t>ST Vrednotenje in kariere</a:t>
          </a:r>
        </a:p>
      </dgm:t>
    </dgm:pt>
    <dgm:pt modelId="{908D486C-9D91-49D2-AEBE-29ED5FB317E9}" type="parTrans" cxnId="{EFBDE7CA-DC18-4CCA-B4D2-DA1841E160A8}">
      <dgm:prSet/>
      <dgm:spPr/>
      <dgm:t>
        <a:bodyPr/>
        <a:lstStyle/>
        <a:p>
          <a:endParaRPr lang="sl-SI"/>
        </a:p>
      </dgm:t>
    </dgm:pt>
    <dgm:pt modelId="{3CE47274-C18B-4F6A-B13E-92B4DBD8CE43}" type="sibTrans" cxnId="{EFBDE7CA-DC18-4CCA-B4D2-DA1841E160A8}">
      <dgm:prSet/>
      <dgm:spPr/>
      <dgm:t>
        <a:bodyPr/>
        <a:lstStyle/>
        <a:p>
          <a:endParaRPr lang="sl-SI"/>
        </a:p>
      </dgm:t>
    </dgm:pt>
    <dgm:pt modelId="{4D7C6748-E7F4-45DC-B8CA-96C47A4DAF9A}">
      <dgm:prSet phldrT="[besedilo]" phldr="0"/>
      <dgm:spPr/>
      <dgm:t>
        <a:bodyPr/>
        <a:lstStyle/>
        <a:p>
          <a:r>
            <a:rPr lang="sl-SI" dirty="0"/>
            <a:t>ST Priznanje</a:t>
          </a:r>
        </a:p>
      </dgm:t>
    </dgm:pt>
    <dgm:pt modelId="{9ADFC718-0546-4F75-A23F-B5BFA4FE3269}" type="parTrans" cxnId="{F7F3F42E-CD9D-4452-A092-33C783CAE5EB}">
      <dgm:prSet/>
      <dgm:spPr/>
      <dgm:t>
        <a:bodyPr/>
        <a:lstStyle/>
        <a:p>
          <a:endParaRPr lang="sl-SI"/>
        </a:p>
      </dgm:t>
    </dgm:pt>
    <dgm:pt modelId="{A1F3F0C2-A10D-4F14-BB1D-84E47E3A785F}" type="sibTrans" cxnId="{F7F3F42E-CD9D-4452-A092-33C783CAE5EB}">
      <dgm:prSet/>
      <dgm:spPr/>
      <dgm:t>
        <a:bodyPr/>
        <a:lstStyle/>
        <a:p>
          <a:endParaRPr lang="sl-SI"/>
        </a:p>
      </dgm:t>
    </dgm:pt>
    <dgm:pt modelId="{24CC7723-1549-4AB6-AECC-61D68A3D7936}" type="pres">
      <dgm:prSet presAssocID="{61958292-D8AC-4901-B1AA-AB92C7C378A9}" presName="vert0" presStyleCnt="0">
        <dgm:presLayoutVars>
          <dgm:dir/>
          <dgm:animOne val="branch"/>
          <dgm:animLvl val="lvl"/>
        </dgm:presLayoutVars>
      </dgm:prSet>
      <dgm:spPr/>
    </dgm:pt>
    <dgm:pt modelId="{43EA87F7-DAA0-4DDE-BE42-A029D9DFDAD1}" type="pres">
      <dgm:prSet presAssocID="{B293DC57-1AE0-4A92-97B7-2E3AEE6D1711}" presName="thickLine" presStyleLbl="alignNode1" presStyleIdx="0" presStyleCnt="1"/>
      <dgm:spPr/>
    </dgm:pt>
    <dgm:pt modelId="{C107EE0E-598A-4F01-9C60-6AD20256E515}" type="pres">
      <dgm:prSet presAssocID="{B293DC57-1AE0-4A92-97B7-2E3AEE6D1711}" presName="horz1" presStyleCnt="0"/>
      <dgm:spPr/>
    </dgm:pt>
    <dgm:pt modelId="{630EEF23-EF76-4FF9-AF70-5B57A868B6A8}" type="pres">
      <dgm:prSet presAssocID="{B293DC57-1AE0-4A92-97B7-2E3AEE6D1711}" presName="tx1" presStyleLbl="revTx" presStyleIdx="0" presStyleCnt="11"/>
      <dgm:spPr/>
    </dgm:pt>
    <dgm:pt modelId="{D5AFDF11-07A0-4B73-833B-460F29338179}" type="pres">
      <dgm:prSet presAssocID="{B293DC57-1AE0-4A92-97B7-2E3AEE6D1711}" presName="vert1" presStyleCnt="0"/>
      <dgm:spPr/>
    </dgm:pt>
    <dgm:pt modelId="{0C4AF9A7-3CBF-4289-B39D-99E758590953}" type="pres">
      <dgm:prSet presAssocID="{8EEB9DA0-1BC7-42E5-B98C-0D050B428BF7}" presName="vertSpace2a" presStyleCnt="0"/>
      <dgm:spPr/>
    </dgm:pt>
    <dgm:pt modelId="{3D35BCBF-68A4-4A7A-9E72-87738CDF44B1}" type="pres">
      <dgm:prSet presAssocID="{8EEB9DA0-1BC7-42E5-B98C-0D050B428BF7}" presName="horz2" presStyleCnt="0"/>
      <dgm:spPr/>
    </dgm:pt>
    <dgm:pt modelId="{92EEE2D4-5A6A-4E63-8637-9A80E0693FE4}" type="pres">
      <dgm:prSet presAssocID="{8EEB9DA0-1BC7-42E5-B98C-0D050B428BF7}" presName="horzSpace2" presStyleCnt="0"/>
      <dgm:spPr/>
    </dgm:pt>
    <dgm:pt modelId="{63148F70-A573-4623-BCED-A6477BB23481}" type="pres">
      <dgm:prSet presAssocID="{8EEB9DA0-1BC7-42E5-B98C-0D050B428BF7}" presName="tx2" presStyleLbl="revTx" presStyleIdx="1" presStyleCnt="11"/>
      <dgm:spPr/>
    </dgm:pt>
    <dgm:pt modelId="{2DE3878E-5475-4AF0-BC91-209FC3E238B1}" type="pres">
      <dgm:prSet presAssocID="{8EEB9DA0-1BC7-42E5-B98C-0D050B428BF7}" presName="vert2" presStyleCnt="0"/>
      <dgm:spPr/>
    </dgm:pt>
    <dgm:pt modelId="{8738B700-3E32-4F7F-917D-9E72119F9E34}" type="pres">
      <dgm:prSet presAssocID="{8EEB9DA0-1BC7-42E5-B98C-0D050B428BF7}" presName="thinLine2b" presStyleLbl="callout" presStyleIdx="0" presStyleCnt="10"/>
      <dgm:spPr/>
    </dgm:pt>
    <dgm:pt modelId="{2ACACBB6-0413-43D5-B350-8D89825B3EB2}" type="pres">
      <dgm:prSet presAssocID="{8EEB9DA0-1BC7-42E5-B98C-0D050B428BF7}" presName="vertSpace2b" presStyleCnt="0"/>
      <dgm:spPr/>
    </dgm:pt>
    <dgm:pt modelId="{0AFD98D1-A7F7-457A-A880-874DCD01DED7}" type="pres">
      <dgm:prSet presAssocID="{74ACE1DD-E0FF-4A9E-B52E-3335E3DB6BBE}" presName="horz2" presStyleCnt="0"/>
      <dgm:spPr/>
    </dgm:pt>
    <dgm:pt modelId="{AEF1F3AE-B814-49D8-9D4B-DAC0FEBA17CC}" type="pres">
      <dgm:prSet presAssocID="{74ACE1DD-E0FF-4A9E-B52E-3335E3DB6BBE}" presName="horzSpace2" presStyleCnt="0"/>
      <dgm:spPr/>
    </dgm:pt>
    <dgm:pt modelId="{86FA884E-B5F4-48F5-AE02-0DA4F5B0CD22}" type="pres">
      <dgm:prSet presAssocID="{74ACE1DD-E0FF-4A9E-B52E-3335E3DB6BBE}" presName="tx2" presStyleLbl="revTx" presStyleIdx="2" presStyleCnt="11"/>
      <dgm:spPr/>
    </dgm:pt>
    <dgm:pt modelId="{2F58B2AD-078C-45C5-85B7-C48AC0695CE2}" type="pres">
      <dgm:prSet presAssocID="{74ACE1DD-E0FF-4A9E-B52E-3335E3DB6BBE}" presName="vert2" presStyleCnt="0"/>
      <dgm:spPr/>
    </dgm:pt>
    <dgm:pt modelId="{CBAF8320-523B-407D-B1C3-1C40437791A9}" type="pres">
      <dgm:prSet presAssocID="{74ACE1DD-E0FF-4A9E-B52E-3335E3DB6BBE}" presName="thinLine2b" presStyleLbl="callout" presStyleIdx="1" presStyleCnt="10"/>
      <dgm:spPr/>
    </dgm:pt>
    <dgm:pt modelId="{B20DEF21-D156-4852-8414-D2D54DDC0EC4}" type="pres">
      <dgm:prSet presAssocID="{74ACE1DD-E0FF-4A9E-B52E-3335E3DB6BBE}" presName="vertSpace2b" presStyleCnt="0"/>
      <dgm:spPr/>
    </dgm:pt>
    <dgm:pt modelId="{802902A1-6E65-4BD6-B528-8294A22F3E33}" type="pres">
      <dgm:prSet presAssocID="{09A353FD-B8A8-4823-8265-DFA581BD64BF}" presName="horz2" presStyleCnt="0"/>
      <dgm:spPr/>
    </dgm:pt>
    <dgm:pt modelId="{D870E94E-A6D8-495E-B76F-F3945BB1B4C7}" type="pres">
      <dgm:prSet presAssocID="{09A353FD-B8A8-4823-8265-DFA581BD64BF}" presName="horzSpace2" presStyleCnt="0"/>
      <dgm:spPr/>
    </dgm:pt>
    <dgm:pt modelId="{62E3B433-B20F-4CCE-AB99-8B6C71BF0CCB}" type="pres">
      <dgm:prSet presAssocID="{09A353FD-B8A8-4823-8265-DFA581BD64BF}" presName="tx2" presStyleLbl="revTx" presStyleIdx="3" presStyleCnt="11"/>
      <dgm:spPr/>
    </dgm:pt>
    <dgm:pt modelId="{6501F97A-0809-4353-B958-999530F9A1EE}" type="pres">
      <dgm:prSet presAssocID="{09A353FD-B8A8-4823-8265-DFA581BD64BF}" presName="vert2" presStyleCnt="0"/>
      <dgm:spPr/>
    </dgm:pt>
    <dgm:pt modelId="{66EA3650-CD58-47CA-BCD3-EFACF6D83D05}" type="pres">
      <dgm:prSet presAssocID="{09A353FD-B8A8-4823-8265-DFA581BD64BF}" presName="thinLine2b" presStyleLbl="callout" presStyleIdx="2" presStyleCnt="10"/>
      <dgm:spPr/>
    </dgm:pt>
    <dgm:pt modelId="{2E8FC445-3D0B-46A5-907A-6544CEBCDA12}" type="pres">
      <dgm:prSet presAssocID="{09A353FD-B8A8-4823-8265-DFA581BD64BF}" presName="vertSpace2b" presStyleCnt="0"/>
      <dgm:spPr/>
    </dgm:pt>
    <dgm:pt modelId="{2C0F46D9-6B09-4730-81CC-11C191207BA5}" type="pres">
      <dgm:prSet presAssocID="{6CBFFBEE-5774-497C-95F1-3A69BD49D939}" presName="horz2" presStyleCnt="0"/>
      <dgm:spPr/>
    </dgm:pt>
    <dgm:pt modelId="{CBA4D9B2-D6AD-4059-9FB7-A4932968DC29}" type="pres">
      <dgm:prSet presAssocID="{6CBFFBEE-5774-497C-95F1-3A69BD49D939}" presName="horzSpace2" presStyleCnt="0"/>
      <dgm:spPr/>
    </dgm:pt>
    <dgm:pt modelId="{785045C8-1351-4436-91C4-2D11A532FDB6}" type="pres">
      <dgm:prSet presAssocID="{6CBFFBEE-5774-497C-95F1-3A69BD49D939}" presName="tx2" presStyleLbl="revTx" presStyleIdx="4" presStyleCnt="11"/>
      <dgm:spPr/>
    </dgm:pt>
    <dgm:pt modelId="{80361A7B-D2E0-4E85-ACA7-66C161D846DD}" type="pres">
      <dgm:prSet presAssocID="{6CBFFBEE-5774-497C-95F1-3A69BD49D939}" presName="vert2" presStyleCnt="0"/>
      <dgm:spPr/>
    </dgm:pt>
    <dgm:pt modelId="{867CD820-31EF-4AB7-AE36-49624E68556E}" type="pres">
      <dgm:prSet presAssocID="{6CBFFBEE-5774-497C-95F1-3A69BD49D939}" presName="thinLine2b" presStyleLbl="callout" presStyleIdx="3" presStyleCnt="10"/>
      <dgm:spPr/>
    </dgm:pt>
    <dgm:pt modelId="{57F9E320-D839-4A83-834B-4B62E0AAD929}" type="pres">
      <dgm:prSet presAssocID="{6CBFFBEE-5774-497C-95F1-3A69BD49D939}" presName="vertSpace2b" presStyleCnt="0"/>
      <dgm:spPr/>
    </dgm:pt>
    <dgm:pt modelId="{08F71EDF-9E7B-4CA9-8CA3-1169EBB20DEC}" type="pres">
      <dgm:prSet presAssocID="{02D0D21C-F7DB-43C2-B404-8A1E137A179F}" presName="horz2" presStyleCnt="0"/>
      <dgm:spPr/>
    </dgm:pt>
    <dgm:pt modelId="{7A5AD25D-2B07-4871-BDB7-61562F4404A9}" type="pres">
      <dgm:prSet presAssocID="{02D0D21C-F7DB-43C2-B404-8A1E137A179F}" presName="horzSpace2" presStyleCnt="0"/>
      <dgm:spPr/>
    </dgm:pt>
    <dgm:pt modelId="{A33EE325-E9D7-4ECF-9E0F-8162F7ABE03B}" type="pres">
      <dgm:prSet presAssocID="{02D0D21C-F7DB-43C2-B404-8A1E137A179F}" presName="tx2" presStyleLbl="revTx" presStyleIdx="5" presStyleCnt="11"/>
      <dgm:spPr/>
    </dgm:pt>
    <dgm:pt modelId="{65808EB2-DA40-481F-8798-558AF0BE2133}" type="pres">
      <dgm:prSet presAssocID="{02D0D21C-F7DB-43C2-B404-8A1E137A179F}" presName="vert2" presStyleCnt="0"/>
      <dgm:spPr/>
    </dgm:pt>
    <dgm:pt modelId="{426B477A-002E-44E0-A15B-6CFEDA47256A}" type="pres">
      <dgm:prSet presAssocID="{02D0D21C-F7DB-43C2-B404-8A1E137A179F}" presName="thinLine2b" presStyleLbl="callout" presStyleIdx="4" presStyleCnt="10"/>
      <dgm:spPr/>
    </dgm:pt>
    <dgm:pt modelId="{96900FE2-A3BA-41A8-84DA-9B28DDFD8200}" type="pres">
      <dgm:prSet presAssocID="{02D0D21C-F7DB-43C2-B404-8A1E137A179F}" presName="vertSpace2b" presStyleCnt="0"/>
      <dgm:spPr/>
    </dgm:pt>
    <dgm:pt modelId="{8D87D0C6-3604-4F53-9C73-7DF6C4EE1960}" type="pres">
      <dgm:prSet presAssocID="{98B84753-30E6-48B3-9470-035A5443989D}" presName="horz2" presStyleCnt="0"/>
      <dgm:spPr/>
    </dgm:pt>
    <dgm:pt modelId="{0E07E0FF-FC98-4F20-AB0E-7795B2AC8FD2}" type="pres">
      <dgm:prSet presAssocID="{98B84753-30E6-48B3-9470-035A5443989D}" presName="horzSpace2" presStyleCnt="0"/>
      <dgm:spPr/>
    </dgm:pt>
    <dgm:pt modelId="{3C236B21-7AEE-48B4-8E26-4D370FF9E4E7}" type="pres">
      <dgm:prSet presAssocID="{98B84753-30E6-48B3-9470-035A5443989D}" presName="tx2" presStyleLbl="revTx" presStyleIdx="6" presStyleCnt="11"/>
      <dgm:spPr/>
    </dgm:pt>
    <dgm:pt modelId="{31B782A2-C929-4626-A45F-3B7E5F5BE1FE}" type="pres">
      <dgm:prSet presAssocID="{98B84753-30E6-48B3-9470-035A5443989D}" presName="vert2" presStyleCnt="0"/>
      <dgm:spPr/>
    </dgm:pt>
    <dgm:pt modelId="{1459F2CF-CD23-43DF-B843-8A64FCC0FE70}" type="pres">
      <dgm:prSet presAssocID="{98B84753-30E6-48B3-9470-035A5443989D}" presName="thinLine2b" presStyleLbl="callout" presStyleIdx="5" presStyleCnt="10"/>
      <dgm:spPr/>
    </dgm:pt>
    <dgm:pt modelId="{D0952BEC-0AC6-4BE6-8FBB-4696A2D83063}" type="pres">
      <dgm:prSet presAssocID="{98B84753-30E6-48B3-9470-035A5443989D}" presName="vertSpace2b" presStyleCnt="0"/>
      <dgm:spPr/>
    </dgm:pt>
    <dgm:pt modelId="{6E8A31DA-AEFD-46CA-BD4A-CD1BA8B8F949}" type="pres">
      <dgm:prSet presAssocID="{66890134-8A6B-417F-9B30-DA1D68C76A6C}" presName="horz2" presStyleCnt="0"/>
      <dgm:spPr/>
    </dgm:pt>
    <dgm:pt modelId="{F4AFE5F5-1E93-4F51-8AD0-4975BD19CD0D}" type="pres">
      <dgm:prSet presAssocID="{66890134-8A6B-417F-9B30-DA1D68C76A6C}" presName="horzSpace2" presStyleCnt="0"/>
      <dgm:spPr/>
    </dgm:pt>
    <dgm:pt modelId="{62454A40-5FF0-4E1E-BE00-08B8D6CA3B5A}" type="pres">
      <dgm:prSet presAssocID="{66890134-8A6B-417F-9B30-DA1D68C76A6C}" presName="tx2" presStyleLbl="revTx" presStyleIdx="7" presStyleCnt="11"/>
      <dgm:spPr/>
    </dgm:pt>
    <dgm:pt modelId="{4C4C079A-09C2-4221-8FC8-2C25B1945103}" type="pres">
      <dgm:prSet presAssocID="{66890134-8A6B-417F-9B30-DA1D68C76A6C}" presName="vert2" presStyleCnt="0"/>
      <dgm:spPr/>
    </dgm:pt>
    <dgm:pt modelId="{E861451A-7917-42BA-A29D-F79A721C49D5}" type="pres">
      <dgm:prSet presAssocID="{66890134-8A6B-417F-9B30-DA1D68C76A6C}" presName="thinLine2b" presStyleLbl="callout" presStyleIdx="6" presStyleCnt="10"/>
      <dgm:spPr/>
    </dgm:pt>
    <dgm:pt modelId="{E923861C-66A5-41DF-916C-4710A8B2DB92}" type="pres">
      <dgm:prSet presAssocID="{66890134-8A6B-417F-9B30-DA1D68C76A6C}" presName="vertSpace2b" presStyleCnt="0"/>
      <dgm:spPr/>
    </dgm:pt>
    <dgm:pt modelId="{F0514D9B-938E-4936-BA97-4BAB5421CA3F}" type="pres">
      <dgm:prSet presAssocID="{22020163-99D2-41DD-9E7F-2E51B5142DD8}" presName="horz2" presStyleCnt="0"/>
      <dgm:spPr/>
    </dgm:pt>
    <dgm:pt modelId="{012621D2-21BA-4879-B63A-9607AC6CFC75}" type="pres">
      <dgm:prSet presAssocID="{22020163-99D2-41DD-9E7F-2E51B5142DD8}" presName="horzSpace2" presStyleCnt="0"/>
      <dgm:spPr/>
    </dgm:pt>
    <dgm:pt modelId="{2D0D918E-94DC-4334-8FB7-EE0C475478EC}" type="pres">
      <dgm:prSet presAssocID="{22020163-99D2-41DD-9E7F-2E51B5142DD8}" presName="tx2" presStyleLbl="revTx" presStyleIdx="8" presStyleCnt="11"/>
      <dgm:spPr/>
    </dgm:pt>
    <dgm:pt modelId="{A749AB3B-F3EF-48CE-8482-923421596B9C}" type="pres">
      <dgm:prSet presAssocID="{22020163-99D2-41DD-9E7F-2E51B5142DD8}" presName="vert2" presStyleCnt="0"/>
      <dgm:spPr/>
    </dgm:pt>
    <dgm:pt modelId="{DAC546DD-59F8-4005-BB07-553D43E3C704}" type="pres">
      <dgm:prSet presAssocID="{22020163-99D2-41DD-9E7F-2E51B5142DD8}" presName="thinLine2b" presStyleLbl="callout" presStyleIdx="7" presStyleCnt="10"/>
      <dgm:spPr/>
    </dgm:pt>
    <dgm:pt modelId="{83CB950D-C711-4FE6-8833-D1519C72BB8F}" type="pres">
      <dgm:prSet presAssocID="{22020163-99D2-41DD-9E7F-2E51B5142DD8}" presName="vertSpace2b" presStyleCnt="0"/>
      <dgm:spPr/>
    </dgm:pt>
    <dgm:pt modelId="{7B858FF9-298A-4D36-9746-FA09A9BB53DB}" type="pres">
      <dgm:prSet presAssocID="{47C9840E-34A6-4B2B-8CFB-ECFA55F61455}" presName="horz2" presStyleCnt="0"/>
      <dgm:spPr/>
    </dgm:pt>
    <dgm:pt modelId="{63F9DC9A-9A19-4210-9009-FBD0C38D2389}" type="pres">
      <dgm:prSet presAssocID="{47C9840E-34A6-4B2B-8CFB-ECFA55F61455}" presName="horzSpace2" presStyleCnt="0"/>
      <dgm:spPr/>
    </dgm:pt>
    <dgm:pt modelId="{6B9A6544-90EB-48D5-93A4-B1E85DA9577B}" type="pres">
      <dgm:prSet presAssocID="{47C9840E-34A6-4B2B-8CFB-ECFA55F61455}" presName="tx2" presStyleLbl="revTx" presStyleIdx="9" presStyleCnt="11"/>
      <dgm:spPr/>
    </dgm:pt>
    <dgm:pt modelId="{D0B93E49-FDAA-48E4-ACCC-3D638280EAD0}" type="pres">
      <dgm:prSet presAssocID="{47C9840E-34A6-4B2B-8CFB-ECFA55F61455}" presName="vert2" presStyleCnt="0"/>
      <dgm:spPr/>
    </dgm:pt>
    <dgm:pt modelId="{D5B29683-1D45-43DE-90EF-8865198D1D9C}" type="pres">
      <dgm:prSet presAssocID="{47C9840E-34A6-4B2B-8CFB-ECFA55F61455}" presName="thinLine2b" presStyleLbl="callout" presStyleIdx="8" presStyleCnt="10"/>
      <dgm:spPr/>
    </dgm:pt>
    <dgm:pt modelId="{87CF4569-A99F-466F-9D16-DA2F1DFCF157}" type="pres">
      <dgm:prSet presAssocID="{47C9840E-34A6-4B2B-8CFB-ECFA55F61455}" presName="vertSpace2b" presStyleCnt="0"/>
      <dgm:spPr/>
    </dgm:pt>
    <dgm:pt modelId="{A361A382-DAE9-463B-B442-9779E42F0CF2}" type="pres">
      <dgm:prSet presAssocID="{4D7C6748-E7F4-45DC-B8CA-96C47A4DAF9A}" presName="horz2" presStyleCnt="0"/>
      <dgm:spPr/>
    </dgm:pt>
    <dgm:pt modelId="{D4BC582A-0452-49E2-90C0-32D6D84C5D07}" type="pres">
      <dgm:prSet presAssocID="{4D7C6748-E7F4-45DC-B8CA-96C47A4DAF9A}" presName="horzSpace2" presStyleCnt="0"/>
      <dgm:spPr/>
    </dgm:pt>
    <dgm:pt modelId="{C64937B0-07F8-47A3-80AB-48924B372197}" type="pres">
      <dgm:prSet presAssocID="{4D7C6748-E7F4-45DC-B8CA-96C47A4DAF9A}" presName="tx2" presStyleLbl="revTx" presStyleIdx="10" presStyleCnt="11"/>
      <dgm:spPr/>
    </dgm:pt>
    <dgm:pt modelId="{98D2B132-D8A2-43A7-9043-FD242E3EEEDC}" type="pres">
      <dgm:prSet presAssocID="{4D7C6748-E7F4-45DC-B8CA-96C47A4DAF9A}" presName="vert2" presStyleCnt="0"/>
      <dgm:spPr/>
    </dgm:pt>
    <dgm:pt modelId="{AD530833-ABD2-40CE-AE97-9F3CE6B5A4F7}" type="pres">
      <dgm:prSet presAssocID="{4D7C6748-E7F4-45DC-B8CA-96C47A4DAF9A}" presName="thinLine2b" presStyleLbl="callout" presStyleIdx="9" presStyleCnt="10"/>
      <dgm:spPr/>
    </dgm:pt>
    <dgm:pt modelId="{7F03D304-25A1-40F9-B9F2-1D9A6C1E85C2}" type="pres">
      <dgm:prSet presAssocID="{4D7C6748-E7F4-45DC-B8CA-96C47A4DAF9A}" presName="vertSpace2b" presStyleCnt="0"/>
      <dgm:spPr/>
    </dgm:pt>
  </dgm:ptLst>
  <dgm:cxnLst>
    <dgm:cxn modelId="{BB9E6C04-2691-4CAB-8EFD-F1B2FF0FB808}" srcId="{B293DC57-1AE0-4A92-97B7-2E3AEE6D1711}" destId="{02D0D21C-F7DB-43C2-B404-8A1E137A179F}" srcOrd="4" destOrd="0" parTransId="{FF33B103-2A72-4D6F-9918-86D7E24556F2}" sibTransId="{013788FB-228E-405A-B079-E61AC7B377C2}"/>
    <dgm:cxn modelId="{D22E4814-9E83-49EC-B215-7C398FA775DD}" type="presOf" srcId="{B293DC57-1AE0-4A92-97B7-2E3AEE6D1711}" destId="{630EEF23-EF76-4FF9-AF70-5B57A868B6A8}" srcOrd="0" destOrd="0" presId="urn:microsoft.com/office/officeart/2008/layout/LinedList"/>
    <dgm:cxn modelId="{63B25C1E-4629-4CBD-A499-1F6EA51740A7}" srcId="{B293DC57-1AE0-4A92-97B7-2E3AEE6D1711}" destId="{09A353FD-B8A8-4823-8265-DFA581BD64BF}" srcOrd="2" destOrd="0" parTransId="{82D282CA-B104-4DF9-831F-A6A3978BA05B}" sibTransId="{8115238D-AB49-4533-8113-F18FF5F2A3F6}"/>
    <dgm:cxn modelId="{F7F3F42E-CD9D-4452-A092-33C783CAE5EB}" srcId="{B293DC57-1AE0-4A92-97B7-2E3AEE6D1711}" destId="{4D7C6748-E7F4-45DC-B8CA-96C47A4DAF9A}" srcOrd="9" destOrd="0" parTransId="{9ADFC718-0546-4F75-A23F-B5BFA4FE3269}" sibTransId="{A1F3F0C2-A10D-4F14-BB1D-84E47E3A785F}"/>
    <dgm:cxn modelId="{35EF5A33-065A-42D9-B415-8FCE75C25C2C}" srcId="{61958292-D8AC-4901-B1AA-AB92C7C378A9}" destId="{B293DC57-1AE0-4A92-97B7-2E3AEE6D1711}" srcOrd="0" destOrd="0" parTransId="{90381400-E72A-48C2-9F6C-B414F5E2523F}" sibTransId="{A271C0C3-7B39-4A6F-B130-83A10A28C3A5}"/>
    <dgm:cxn modelId="{67D29D37-58C1-4907-AB9D-87982BC2BC82}" type="presOf" srcId="{02D0D21C-F7DB-43C2-B404-8A1E137A179F}" destId="{A33EE325-E9D7-4ECF-9E0F-8162F7ABE03B}" srcOrd="0" destOrd="0" presId="urn:microsoft.com/office/officeart/2008/layout/LinedList"/>
    <dgm:cxn modelId="{E06D4A3A-5F08-4BEF-87DC-A1083BB5A348}" type="presOf" srcId="{74ACE1DD-E0FF-4A9E-B52E-3335E3DB6BBE}" destId="{86FA884E-B5F4-48F5-AE02-0DA4F5B0CD22}" srcOrd="0" destOrd="0" presId="urn:microsoft.com/office/officeart/2008/layout/LinedList"/>
    <dgm:cxn modelId="{35FF9C3D-DE07-4A99-93BE-D3D5B7CC2FD6}" srcId="{B293DC57-1AE0-4A92-97B7-2E3AEE6D1711}" destId="{8EEB9DA0-1BC7-42E5-B98C-0D050B428BF7}" srcOrd="0" destOrd="0" parTransId="{D7CB429C-2B0E-47A3-9F97-607E2314A88B}" sibTransId="{63B88024-5271-4337-B980-C77C9BB5DFFE}"/>
    <dgm:cxn modelId="{3E373860-EF24-4841-B8DD-A205BD3FDA9C}" srcId="{B293DC57-1AE0-4A92-97B7-2E3AEE6D1711}" destId="{22020163-99D2-41DD-9E7F-2E51B5142DD8}" srcOrd="7" destOrd="0" parTransId="{2ED26A32-C9BB-4B41-95F5-FF5D31FD8003}" sibTransId="{E44E9A5E-7F0E-4D49-8FEF-0E168B83C939}"/>
    <dgm:cxn modelId="{7C438E41-DD2D-4286-A57E-1EF1BBFE580F}" type="presOf" srcId="{4D7C6748-E7F4-45DC-B8CA-96C47A4DAF9A}" destId="{C64937B0-07F8-47A3-80AB-48924B372197}" srcOrd="0" destOrd="0" presId="urn:microsoft.com/office/officeart/2008/layout/LinedList"/>
    <dgm:cxn modelId="{E10FB147-CFD4-4C19-99CB-9200A3E46966}" type="presOf" srcId="{8EEB9DA0-1BC7-42E5-B98C-0D050B428BF7}" destId="{63148F70-A573-4623-BCED-A6477BB23481}" srcOrd="0" destOrd="0" presId="urn:microsoft.com/office/officeart/2008/layout/LinedList"/>
    <dgm:cxn modelId="{D9858F6F-E09F-4016-A148-B8EAC92E6438}" type="presOf" srcId="{61958292-D8AC-4901-B1AA-AB92C7C378A9}" destId="{24CC7723-1549-4AB6-AECC-61D68A3D7936}" srcOrd="0" destOrd="0" presId="urn:microsoft.com/office/officeart/2008/layout/LinedList"/>
    <dgm:cxn modelId="{85073A8B-3734-4EED-A8FC-23D2B9D556AD}" type="presOf" srcId="{22020163-99D2-41DD-9E7F-2E51B5142DD8}" destId="{2D0D918E-94DC-4334-8FB7-EE0C475478EC}" srcOrd="0" destOrd="0" presId="urn:microsoft.com/office/officeart/2008/layout/LinedList"/>
    <dgm:cxn modelId="{DB5617AB-BC51-492E-9A48-FD01FD37847E}" type="presOf" srcId="{47C9840E-34A6-4B2B-8CFB-ECFA55F61455}" destId="{6B9A6544-90EB-48D5-93A4-B1E85DA9577B}" srcOrd="0" destOrd="0" presId="urn:microsoft.com/office/officeart/2008/layout/LinedList"/>
    <dgm:cxn modelId="{F28B90C4-1167-4CAB-9DD5-3141E4924836}" type="presOf" srcId="{6CBFFBEE-5774-497C-95F1-3A69BD49D939}" destId="{785045C8-1351-4436-91C4-2D11A532FDB6}" srcOrd="0" destOrd="0" presId="urn:microsoft.com/office/officeart/2008/layout/LinedList"/>
    <dgm:cxn modelId="{CC2A3FC5-A8FC-4B0B-8272-69A4120343C9}" srcId="{B293DC57-1AE0-4A92-97B7-2E3AEE6D1711}" destId="{74ACE1DD-E0FF-4A9E-B52E-3335E3DB6BBE}" srcOrd="1" destOrd="0" parTransId="{7D69BE48-5323-49BB-9831-E053FE22C22B}" sibTransId="{C0BCF533-E881-4AD1-B5EC-D7951CA06FA2}"/>
    <dgm:cxn modelId="{8FACE1CA-D88C-409C-A677-CAA118462FAB}" srcId="{B293DC57-1AE0-4A92-97B7-2E3AEE6D1711}" destId="{6CBFFBEE-5774-497C-95F1-3A69BD49D939}" srcOrd="3" destOrd="0" parTransId="{91D56DB6-0BEC-4F43-A269-53C8FE0305E4}" sibTransId="{611BC858-B31F-4A5D-86F1-E72A69651B95}"/>
    <dgm:cxn modelId="{EFBDE7CA-DC18-4CCA-B4D2-DA1841E160A8}" srcId="{B293DC57-1AE0-4A92-97B7-2E3AEE6D1711}" destId="{47C9840E-34A6-4B2B-8CFB-ECFA55F61455}" srcOrd="8" destOrd="0" parTransId="{908D486C-9D91-49D2-AEBE-29ED5FB317E9}" sibTransId="{3CE47274-C18B-4F6A-B13E-92B4DBD8CE43}"/>
    <dgm:cxn modelId="{FDE7E8D0-5B20-4B5D-92CF-E16A819BE463}" srcId="{B293DC57-1AE0-4A92-97B7-2E3AEE6D1711}" destId="{66890134-8A6B-417F-9B30-DA1D68C76A6C}" srcOrd="6" destOrd="0" parTransId="{B7F12603-E250-4630-843B-1A1F75CB92CA}" sibTransId="{5146AFE0-FC57-4BFE-9951-52D66794D08C}"/>
    <dgm:cxn modelId="{1BBC03D2-96DA-4672-BB08-D34E93BE39B7}" type="presOf" srcId="{09A353FD-B8A8-4823-8265-DFA581BD64BF}" destId="{62E3B433-B20F-4CCE-AB99-8B6C71BF0CCB}" srcOrd="0" destOrd="0" presId="urn:microsoft.com/office/officeart/2008/layout/LinedList"/>
    <dgm:cxn modelId="{D29E79DE-A626-4561-A09C-888D06144942}" type="presOf" srcId="{66890134-8A6B-417F-9B30-DA1D68C76A6C}" destId="{62454A40-5FF0-4E1E-BE00-08B8D6CA3B5A}" srcOrd="0" destOrd="0" presId="urn:microsoft.com/office/officeart/2008/layout/LinedList"/>
    <dgm:cxn modelId="{7E9F95E9-E5DC-44AC-A152-180B7349C545}" srcId="{B293DC57-1AE0-4A92-97B7-2E3AEE6D1711}" destId="{98B84753-30E6-48B3-9470-035A5443989D}" srcOrd="5" destOrd="0" parTransId="{EE39B5A6-414E-484D-BEA9-7B35A11D79AC}" sibTransId="{ED4FD997-AF2E-4C5E-87D6-319A1C5AB6ED}"/>
    <dgm:cxn modelId="{6BDE9CF9-8339-4FDA-B667-86819EF5EABE}" type="presOf" srcId="{98B84753-30E6-48B3-9470-035A5443989D}" destId="{3C236B21-7AEE-48B4-8E26-4D370FF9E4E7}" srcOrd="0" destOrd="0" presId="urn:microsoft.com/office/officeart/2008/layout/LinedList"/>
    <dgm:cxn modelId="{72411144-5FCB-46F1-8EE0-C1D44C8E99FB}" type="presParOf" srcId="{24CC7723-1549-4AB6-AECC-61D68A3D7936}" destId="{43EA87F7-DAA0-4DDE-BE42-A029D9DFDAD1}" srcOrd="0" destOrd="0" presId="urn:microsoft.com/office/officeart/2008/layout/LinedList"/>
    <dgm:cxn modelId="{18E57E4A-8E16-47B1-B28A-CD2E58BB29CC}" type="presParOf" srcId="{24CC7723-1549-4AB6-AECC-61D68A3D7936}" destId="{C107EE0E-598A-4F01-9C60-6AD20256E515}" srcOrd="1" destOrd="0" presId="urn:microsoft.com/office/officeart/2008/layout/LinedList"/>
    <dgm:cxn modelId="{E6EB744F-CB43-4635-97FF-CE1B5565EF38}" type="presParOf" srcId="{C107EE0E-598A-4F01-9C60-6AD20256E515}" destId="{630EEF23-EF76-4FF9-AF70-5B57A868B6A8}" srcOrd="0" destOrd="0" presId="urn:microsoft.com/office/officeart/2008/layout/LinedList"/>
    <dgm:cxn modelId="{8E75B3C3-DB9B-4926-A2FE-95464CCA4983}" type="presParOf" srcId="{C107EE0E-598A-4F01-9C60-6AD20256E515}" destId="{D5AFDF11-07A0-4B73-833B-460F29338179}" srcOrd="1" destOrd="0" presId="urn:microsoft.com/office/officeart/2008/layout/LinedList"/>
    <dgm:cxn modelId="{7D8F17E5-E7BE-417E-A973-6908A4D77880}" type="presParOf" srcId="{D5AFDF11-07A0-4B73-833B-460F29338179}" destId="{0C4AF9A7-3CBF-4289-B39D-99E758590953}" srcOrd="0" destOrd="0" presId="urn:microsoft.com/office/officeart/2008/layout/LinedList"/>
    <dgm:cxn modelId="{8C49D8E2-E5FE-48C8-B019-DCC8FBE27933}" type="presParOf" srcId="{D5AFDF11-07A0-4B73-833B-460F29338179}" destId="{3D35BCBF-68A4-4A7A-9E72-87738CDF44B1}" srcOrd="1" destOrd="0" presId="urn:microsoft.com/office/officeart/2008/layout/LinedList"/>
    <dgm:cxn modelId="{F4D20137-60A8-4B1F-8D03-24FA91FE57BF}" type="presParOf" srcId="{3D35BCBF-68A4-4A7A-9E72-87738CDF44B1}" destId="{92EEE2D4-5A6A-4E63-8637-9A80E0693FE4}" srcOrd="0" destOrd="0" presId="urn:microsoft.com/office/officeart/2008/layout/LinedList"/>
    <dgm:cxn modelId="{215D7A39-0104-4F3C-B4F2-314F09266234}" type="presParOf" srcId="{3D35BCBF-68A4-4A7A-9E72-87738CDF44B1}" destId="{63148F70-A573-4623-BCED-A6477BB23481}" srcOrd="1" destOrd="0" presId="urn:microsoft.com/office/officeart/2008/layout/LinedList"/>
    <dgm:cxn modelId="{B36F03E6-C750-4489-B532-8793E3643CC0}" type="presParOf" srcId="{3D35BCBF-68A4-4A7A-9E72-87738CDF44B1}" destId="{2DE3878E-5475-4AF0-BC91-209FC3E238B1}" srcOrd="2" destOrd="0" presId="urn:microsoft.com/office/officeart/2008/layout/LinedList"/>
    <dgm:cxn modelId="{72C5880B-C190-4150-BB42-125C34015F67}" type="presParOf" srcId="{D5AFDF11-07A0-4B73-833B-460F29338179}" destId="{8738B700-3E32-4F7F-917D-9E72119F9E34}" srcOrd="2" destOrd="0" presId="urn:microsoft.com/office/officeart/2008/layout/LinedList"/>
    <dgm:cxn modelId="{7977DD62-72F4-480F-ADD3-621DB47B4AB3}" type="presParOf" srcId="{D5AFDF11-07A0-4B73-833B-460F29338179}" destId="{2ACACBB6-0413-43D5-B350-8D89825B3EB2}" srcOrd="3" destOrd="0" presId="urn:microsoft.com/office/officeart/2008/layout/LinedList"/>
    <dgm:cxn modelId="{79CA66B1-B0B2-498D-ABC4-7C62808DF323}" type="presParOf" srcId="{D5AFDF11-07A0-4B73-833B-460F29338179}" destId="{0AFD98D1-A7F7-457A-A880-874DCD01DED7}" srcOrd="4" destOrd="0" presId="urn:microsoft.com/office/officeart/2008/layout/LinedList"/>
    <dgm:cxn modelId="{D2F99928-EA88-478F-9F36-4559465554D3}" type="presParOf" srcId="{0AFD98D1-A7F7-457A-A880-874DCD01DED7}" destId="{AEF1F3AE-B814-49D8-9D4B-DAC0FEBA17CC}" srcOrd="0" destOrd="0" presId="urn:microsoft.com/office/officeart/2008/layout/LinedList"/>
    <dgm:cxn modelId="{DC98EB85-29A8-420B-BCA1-530FD8226DF4}" type="presParOf" srcId="{0AFD98D1-A7F7-457A-A880-874DCD01DED7}" destId="{86FA884E-B5F4-48F5-AE02-0DA4F5B0CD22}" srcOrd="1" destOrd="0" presId="urn:microsoft.com/office/officeart/2008/layout/LinedList"/>
    <dgm:cxn modelId="{98197681-28E0-4ED4-A5E0-9C3DD47200E3}" type="presParOf" srcId="{0AFD98D1-A7F7-457A-A880-874DCD01DED7}" destId="{2F58B2AD-078C-45C5-85B7-C48AC0695CE2}" srcOrd="2" destOrd="0" presId="urn:microsoft.com/office/officeart/2008/layout/LinedList"/>
    <dgm:cxn modelId="{AD7D82C7-A12F-4CEA-BEAA-413FD89DD460}" type="presParOf" srcId="{D5AFDF11-07A0-4B73-833B-460F29338179}" destId="{CBAF8320-523B-407D-B1C3-1C40437791A9}" srcOrd="5" destOrd="0" presId="urn:microsoft.com/office/officeart/2008/layout/LinedList"/>
    <dgm:cxn modelId="{ADB967FA-DABA-4CCB-872B-D1804F9D9271}" type="presParOf" srcId="{D5AFDF11-07A0-4B73-833B-460F29338179}" destId="{B20DEF21-D156-4852-8414-D2D54DDC0EC4}" srcOrd="6" destOrd="0" presId="urn:microsoft.com/office/officeart/2008/layout/LinedList"/>
    <dgm:cxn modelId="{A68B8956-B847-4C22-B359-2C3FD24239B2}" type="presParOf" srcId="{D5AFDF11-07A0-4B73-833B-460F29338179}" destId="{802902A1-6E65-4BD6-B528-8294A22F3E33}" srcOrd="7" destOrd="0" presId="urn:microsoft.com/office/officeart/2008/layout/LinedList"/>
    <dgm:cxn modelId="{9D982F8A-9B6F-4672-9ADC-1B3331A78130}" type="presParOf" srcId="{802902A1-6E65-4BD6-B528-8294A22F3E33}" destId="{D870E94E-A6D8-495E-B76F-F3945BB1B4C7}" srcOrd="0" destOrd="0" presId="urn:microsoft.com/office/officeart/2008/layout/LinedList"/>
    <dgm:cxn modelId="{D1AD6599-CB58-4646-BB40-6B45F168459B}" type="presParOf" srcId="{802902A1-6E65-4BD6-B528-8294A22F3E33}" destId="{62E3B433-B20F-4CCE-AB99-8B6C71BF0CCB}" srcOrd="1" destOrd="0" presId="urn:microsoft.com/office/officeart/2008/layout/LinedList"/>
    <dgm:cxn modelId="{90607C34-F440-4735-8975-935207F8A18F}" type="presParOf" srcId="{802902A1-6E65-4BD6-B528-8294A22F3E33}" destId="{6501F97A-0809-4353-B958-999530F9A1EE}" srcOrd="2" destOrd="0" presId="urn:microsoft.com/office/officeart/2008/layout/LinedList"/>
    <dgm:cxn modelId="{010437C1-EFE1-4E5C-A6A3-BBCE8CB98B48}" type="presParOf" srcId="{D5AFDF11-07A0-4B73-833B-460F29338179}" destId="{66EA3650-CD58-47CA-BCD3-EFACF6D83D05}" srcOrd="8" destOrd="0" presId="urn:microsoft.com/office/officeart/2008/layout/LinedList"/>
    <dgm:cxn modelId="{AF1E3BCA-69F2-441A-99E3-93BB0000AE07}" type="presParOf" srcId="{D5AFDF11-07A0-4B73-833B-460F29338179}" destId="{2E8FC445-3D0B-46A5-907A-6544CEBCDA12}" srcOrd="9" destOrd="0" presId="urn:microsoft.com/office/officeart/2008/layout/LinedList"/>
    <dgm:cxn modelId="{B4F1DD94-9B18-49F0-92A9-0AD272A27F72}" type="presParOf" srcId="{D5AFDF11-07A0-4B73-833B-460F29338179}" destId="{2C0F46D9-6B09-4730-81CC-11C191207BA5}" srcOrd="10" destOrd="0" presId="urn:microsoft.com/office/officeart/2008/layout/LinedList"/>
    <dgm:cxn modelId="{253EAE76-A5CF-44BD-A63B-563A68ECC689}" type="presParOf" srcId="{2C0F46D9-6B09-4730-81CC-11C191207BA5}" destId="{CBA4D9B2-D6AD-4059-9FB7-A4932968DC29}" srcOrd="0" destOrd="0" presId="urn:microsoft.com/office/officeart/2008/layout/LinedList"/>
    <dgm:cxn modelId="{62A31C53-47E6-4598-8C67-66EA993166AB}" type="presParOf" srcId="{2C0F46D9-6B09-4730-81CC-11C191207BA5}" destId="{785045C8-1351-4436-91C4-2D11A532FDB6}" srcOrd="1" destOrd="0" presId="urn:microsoft.com/office/officeart/2008/layout/LinedList"/>
    <dgm:cxn modelId="{6AD9E419-0DB2-4368-92D1-04F3FA235E25}" type="presParOf" srcId="{2C0F46D9-6B09-4730-81CC-11C191207BA5}" destId="{80361A7B-D2E0-4E85-ACA7-66C161D846DD}" srcOrd="2" destOrd="0" presId="urn:microsoft.com/office/officeart/2008/layout/LinedList"/>
    <dgm:cxn modelId="{FFB890BC-46DF-4368-9BFD-5DE4F9E4033E}" type="presParOf" srcId="{D5AFDF11-07A0-4B73-833B-460F29338179}" destId="{867CD820-31EF-4AB7-AE36-49624E68556E}" srcOrd="11" destOrd="0" presId="urn:microsoft.com/office/officeart/2008/layout/LinedList"/>
    <dgm:cxn modelId="{625E15EF-B569-4F3B-A52C-25081865A5BD}" type="presParOf" srcId="{D5AFDF11-07A0-4B73-833B-460F29338179}" destId="{57F9E320-D839-4A83-834B-4B62E0AAD929}" srcOrd="12" destOrd="0" presId="urn:microsoft.com/office/officeart/2008/layout/LinedList"/>
    <dgm:cxn modelId="{4AF242C6-80B0-421A-A9CE-45E700521564}" type="presParOf" srcId="{D5AFDF11-07A0-4B73-833B-460F29338179}" destId="{08F71EDF-9E7B-4CA9-8CA3-1169EBB20DEC}" srcOrd="13" destOrd="0" presId="urn:microsoft.com/office/officeart/2008/layout/LinedList"/>
    <dgm:cxn modelId="{9AFD1648-C479-48EE-B6C4-86230FDDDDDA}" type="presParOf" srcId="{08F71EDF-9E7B-4CA9-8CA3-1169EBB20DEC}" destId="{7A5AD25D-2B07-4871-BDB7-61562F4404A9}" srcOrd="0" destOrd="0" presId="urn:microsoft.com/office/officeart/2008/layout/LinedList"/>
    <dgm:cxn modelId="{D4F86CC7-E178-40E2-AD28-7FA987A3ADFD}" type="presParOf" srcId="{08F71EDF-9E7B-4CA9-8CA3-1169EBB20DEC}" destId="{A33EE325-E9D7-4ECF-9E0F-8162F7ABE03B}" srcOrd="1" destOrd="0" presId="urn:microsoft.com/office/officeart/2008/layout/LinedList"/>
    <dgm:cxn modelId="{133DC17E-35A0-4910-BB10-A472366B46D5}" type="presParOf" srcId="{08F71EDF-9E7B-4CA9-8CA3-1169EBB20DEC}" destId="{65808EB2-DA40-481F-8798-558AF0BE2133}" srcOrd="2" destOrd="0" presId="urn:microsoft.com/office/officeart/2008/layout/LinedList"/>
    <dgm:cxn modelId="{9842727D-452E-413F-BEB3-3611CB6663E4}" type="presParOf" srcId="{D5AFDF11-07A0-4B73-833B-460F29338179}" destId="{426B477A-002E-44E0-A15B-6CFEDA47256A}" srcOrd="14" destOrd="0" presId="urn:microsoft.com/office/officeart/2008/layout/LinedList"/>
    <dgm:cxn modelId="{29ECE812-4AB9-4878-A816-27241667F1AC}" type="presParOf" srcId="{D5AFDF11-07A0-4B73-833B-460F29338179}" destId="{96900FE2-A3BA-41A8-84DA-9B28DDFD8200}" srcOrd="15" destOrd="0" presId="urn:microsoft.com/office/officeart/2008/layout/LinedList"/>
    <dgm:cxn modelId="{22EC51B2-511C-4F8C-9E3D-8C10C0B6F142}" type="presParOf" srcId="{D5AFDF11-07A0-4B73-833B-460F29338179}" destId="{8D87D0C6-3604-4F53-9C73-7DF6C4EE1960}" srcOrd="16" destOrd="0" presId="urn:microsoft.com/office/officeart/2008/layout/LinedList"/>
    <dgm:cxn modelId="{CF276053-ABBA-4981-AF55-74EB3EF4AFCF}" type="presParOf" srcId="{8D87D0C6-3604-4F53-9C73-7DF6C4EE1960}" destId="{0E07E0FF-FC98-4F20-AB0E-7795B2AC8FD2}" srcOrd="0" destOrd="0" presId="urn:microsoft.com/office/officeart/2008/layout/LinedList"/>
    <dgm:cxn modelId="{69492D94-4B8D-4B29-BC96-57C73B92B49F}" type="presParOf" srcId="{8D87D0C6-3604-4F53-9C73-7DF6C4EE1960}" destId="{3C236B21-7AEE-48B4-8E26-4D370FF9E4E7}" srcOrd="1" destOrd="0" presId="urn:microsoft.com/office/officeart/2008/layout/LinedList"/>
    <dgm:cxn modelId="{CEC9CBB6-F9AA-4402-8479-C3A4A9F21329}" type="presParOf" srcId="{8D87D0C6-3604-4F53-9C73-7DF6C4EE1960}" destId="{31B782A2-C929-4626-A45F-3B7E5F5BE1FE}" srcOrd="2" destOrd="0" presId="urn:microsoft.com/office/officeart/2008/layout/LinedList"/>
    <dgm:cxn modelId="{6C973B8D-5604-4FC4-8BEA-85B6300C4D66}" type="presParOf" srcId="{D5AFDF11-07A0-4B73-833B-460F29338179}" destId="{1459F2CF-CD23-43DF-B843-8A64FCC0FE70}" srcOrd="17" destOrd="0" presId="urn:microsoft.com/office/officeart/2008/layout/LinedList"/>
    <dgm:cxn modelId="{2FE0B9DC-08A9-45F5-B247-A7FB69A9D4C9}" type="presParOf" srcId="{D5AFDF11-07A0-4B73-833B-460F29338179}" destId="{D0952BEC-0AC6-4BE6-8FBB-4696A2D83063}" srcOrd="18" destOrd="0" presId="urn:microsoft.com/office/officeart/2008/layout/LinedList"/>
    <dgm:cxn modelId="{1C900F17-96CA-420C-B775-6A2F227CA0D9}" type="presParOf" srcId="{D5AFDF11-07A0-4B73-833B-460F29338179}" destId="{6E8A31DA-AEFD-46CA-BD4A-CD1BA8B8F949}" srcOrd="19" destOrd="0" presId="urn:microsoft.com/office/officeart/2008/layout/LinedList"/>
    <dgm:cxn modelId="{6BCF1069-BC47-4604-AFA6-DCAF3B07C8D7}" type="presParOf" srcId="{6E8A31DA-AEFD-46CA-BD4A-CD1BA8B8F949}" destId="{F4AFE5F5-1E93-4F51-8AD0-4975BD19CD0D}" srcOrd="0" destOrd="0" presId="urn:microsoft.com/office/officeart/2008/layout/LinedList"/>
    <dgm:cxn modelId="{9897B1A3-2DF7-4B05-84FD-F051D5A459AE}" type="presParOf" srcId="{6E8A31DA-AEFD-46CA-BD4A-CD1BA8B8F949}" destId="{62454A40-5FF0-4E1E-BE00-08B8D6CA3B5A}" srcOrd="1" destOrd="0" presId="urn:microsoft.com/office/officeart/2008/layout/LinedList"/>
    <dgm:cxn modelId="{D1247385-2F01-4199-8296-B2B670600B23}" type="presParOf" srcId="{6E8A31DA-AEFD-46CA-BD4A-CD1BA8B8F949}" destId="{4C4C079A-09C2-4221-8FC8-2C25B1945103}" srcOrd="2" destOrd="0" presId="urn:microsoft.com/office/officeart/2008/layout/LinedList"/>
    <dgm:cxn modelId="{1962F3EC-9632-4849-94B4-ECF038AB0F35}" type="presParOf" srcId="{D5AFDF11-07A0-4B73-833B-460F29338179}" destId="{E861451A-7917-42BA-A29D-F79A721C49D5}" srcOrd="20" destOrd="0" presId="urn:microsoft.com/office/officeart/2008/layout/LinedList"/>
    <dgm:cxn modelId="{517504F2-1386-4B37-AED0-3463F3720F64}" type="presParOf" srcId="{D5AFDF11-07A0-4B73-833B-460F29338179}" destId="{E923861C-66A5-41DF-916C-4710A8B2DB92}" srcOrd="21" destOrd="0" presId="urn:microsoft.com/office/officeart/2008/layout/LinedList"/>
    <dgm:cxn modelId="{B2EBA807-D6BD-40A0-86A0-E9BF22B1C9B9}" type="presParOf" srcId="{D5AFDF11-07A0-4B73-833B-460F29338179}" destId="{F0514D9B-938E-4936-BA97-4BAB5421CA3F}" srcOrd="22" destOrd="0" presId="urn:microsoft.com/office/officeart/2008/layout/LinedList"/>
    <dgm:cxn modelId="{4700BAA0-62F9-4DD0-A43B-AB21C114C465}" type="presParOf" srcId="{F0514D9B-938E-4936-BA97-4BAB5421CA3F}" destId="{012621D2-21BA-4879-B63A-9607AC6CFC75}" srcOrd="0" destOrd="0" presId="urn:microsoft.com/office/officeart/2008/layout/LinedList"/>
    <dgm:cxn modelId="{3F383656-E85D-4B83-9D94-AA577CD49C6C}" type="presParOf" srcId="{F0514D9B-938E-4936-BA97-4BAB5421CA3F}" destId="{2D0D918E-94DC-4334-8FB7-EE0C475478EC}" srcOrd="1" destOrd="0" presId="urn:microsoft.com/office/officeart/2008/layout/LinedList"/>
    <dgm:cxn modelId="{77FE129E-9CB2-4AB1-ADE6-21106BFC1566}" type="presParOf" srcId="{F0514D9B-938E-4936-BA97-4BAB5421CA3F}" destId="{A749AB3B-F3EF-48CE-8482-923421596B9C}" srcOrd="2" destOrd="0" presId="urn:microsoft.com/office/officeart/2008/layout/LinedList"/>
    <dgm:cxn modelId="{E8407BB4-D673-496D-8678-7CF9449D6D65}" type="presParOf" srcId="{D5AFDF11-07A0-4B73-833B-460F29338179}" destId="{DAC546DD-59F8-4005-BB07-553D43E3C704}" srcOrd="23" destOrd="0" presId="urn:microsoft.com/office/officeart/2008/layout/LinedList"/>
    <dgm:cxn modelId="{74A2DFC3-2B2D-43D7-B96F-9FC4A1D57D19}" type="presParOf" srcId="{D5AFDF11-07A0-4B73-833B-460F29338179}" destId="{83CB950D-C711-4FE6-8833-D1519C72BB8F}" srcOrd="24" destOrd="0" presId="urn:microsoft.com/office/officeart/2008/layout/LinedList"/>
    <dgm:cxn modelId="{9CA73966-52DE-4416-879C-06C0C07FBA18}" type="presParOf" srcId="{D5AFDF11-07A0-4B73-833B-460F29338179}" destId="{7B858FF9-298A-4D36-9746-FA09A9BB53DB}" srcOrd="25" destOrd="0" presId="urn:microsoft.com/office/officeart/2008/layout/LinedList"/>
    <dgm:cxn modelId="{D325AD35-EEC0-40D4-98EB-12849E140FF7}" type="presParOf" srcId="{7B858FF9-298A-4D36-9746-FA09A9BB53DB}" destId="{63F9DC9A-9A19-4210-9009-FBD0C38D2389}" srcOrd="0" destOrd="0" presId="urn:microsoft.com/office/officeart/2008/layout/LinedList"/>
    <dgm:cxn modelId="{5DA6E8FA-169C-4D7B-A4DD-8BCE45D5326C}" type="presParOf" srcId="{7B858FF9-298A-4D36-9746-FA09A9BB53DB}" destId="{6B9A6544-90EB-48D5-93A4-B1E85DA9577B}" srcOrd="1" destOrd="0" presId="urn:microsoft.com/office/officeart/2008/layout/LinedList"/>
    <dgm:cxn modelId="{A65AA1D8-5CC6-4B3B-90AB-24436BFED3B5}" type="presParOf" srcId="{7B858FF9-298A-4D36-9746-FA09A9BB53DB}" destId="{D0B93E49-FDAA-48E4-ACCC-3D638280EAD0}" srcOrd="2" destOrd="0" presId="urn:microsoft.com/office/officeart/2008/layout/LinedList"/>
    <dgm:cxn modelId="{B2E9ACA1-1687-4EB5-872B-C84D439E2BB0}" type="presParOf" srcId="{D5AFDF11-07A0-4B73-833B-460F29338179}" destId="{D5B29683-1D45-43DE-90EF-8865198D1D9C}" srcOrd="26" destOrd="0" presId="urn:microsoft.com/office/officeart/2008/layout/LinedList"/>
    <dgm:cxn modelId="{D3DBCFFD-5F61-4CBC-94E8-E77F3F575F87}" type="presParOf" srcId="{D5AFDF11-07A0-4B73-833B-460F29338179}" destId="{87CF4569-A99F-466F-9D16-DA2F1DFCF157}" srcOrd="27" destOrd="0" presId="urn:microsoft.com/office/officeart/2008/layout/LinedList"/>
    <dgm:cxn modelId="{E91BAB5E-1C65-4B37-9708-54EE7FE4EB38}" type="presParOf" srcId="{D5AFDF11-07A0-4B73-833B-460F29338179}" destId="{A361A382-DAE9-463B-B442-9779E42F0CF2}" srcOrd="28" destOrd="0" presId="urn:microsoft.com/office/officeart/2008/layout/LinedList"/>
    <dgm:cxn modelId="{63E9B413-6B1A-45B4-A059-EB62CA5DC840}" type="presParOf" srcId="{A361A382-DAE9-463B-B442-9779E42F0CF2}" destId="{D4BC582A-0452-49E2-90C0-32D6D84C5D07}" srcOrd="0" destOrd="0" presId="urn:microsoft.com/office/officeart/2008/layout/LinedList"/>
    <dgm:cxn modelId="{E90BFC16-7772-4214-9BE9-02B1DF95CD0A}" type="presParOf" srcId="{A361A382-DAE9-463B-B442-9779E42F0CF2}" destId="{C64937B0-07F8-47A3-80AB-48924B372197}" srcOrd="1" destOrd="0" presId="urn:microsoft.com/office/officeart/2008/layout/LinedList"/>
    <dgm:cxn modelId="{997F5914-8A0C-43E8-996B-6D52B052628E}" type="presParOf" srcId="{A361A382-DAE9-463B-B442-9779E42F0CF2}" destId="{98D2B132-D8A2-43A7-9043-FD242E3EEEDC}" srcOrd="2" destOrd="0" presId="urn:microsoft.com/office/officeart/2008/layout/LinedList"/>
    <dgm:cxn modelId="{32FC835E-0233-410C-88EB-0DF1963A23DD}" type="presParOf" srcId="{D5AFDF11-07A0-4B73-833B-460F29338179}" destId="{AD530833-ABD2-40CE-AE97-9F3CE6B5A4F7}" srcOrd="29" destOrd="0" presId="urn:microsoft.com/office/officeart/2008/layout/LinedList"/>
    <dgm:cxn modelId="{D354B41F-CF49-4A0D-A5D5-FABDF878523B}" type="presParOf" srcId="{D5AFDF11-07A0-4B73-833B-460F29338179}" destId="{7F03D304-25A1-40F9-B9F2-1D9A6C1E85C2}" srcOrd="30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EA87F7-DAA0-4DDE-BE42-A029D9DFDAD1}">
      <dsp:nvSpPr>
        <dsp:cNvPr id="0" name=""/>
        <dsp:cNvSpPr/>
      </dsp:nvSpPr>
      <dsp:spPr>
        <a:xfrm>
          <a:off x="0" y="0"/>
          <a:ext cx="9906000" cy="0"/>
        </a:xfrm>
        <a:prstGeom prst="lin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4000"/>
                <a:satMod val="105000"/>
                <a:lumMod val="102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74000"/>
                <a:satMod val="128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30EEF23-EF76-4FF9-AF70-5B57A868B6A8}">
      <dsp:nvSpPr>
        <dsp:cNvPr id="0" name=""/>
        <dsp:cNvSpPr/>
      </dsp:nvSpPr>
      <dsp:spPr>
        <a:xfrm>
          <a:off x="0" y="0"/>
          <a:ext cx="1981200" cy="35417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3200" b="1" kern="1200" dirty="0"/>
            <a:t>Skupščina</a:t>
          </a:r>
        </a:p>
      </dsp:txBody>
      <dsp:txXfrm>
        <a:off x="0" y="0"/>
        <a:ext cx="1981200" cy="3541712"/>
      </dsp:txXfrm>
    </dsp:sp>
    <dsp:sp modelId="{63148F70-A573-4623-BCED-A6477BB23481}">
      <dsp:nvSpPr>
        <dsp:cNvPr id="0" name=""/>
        <dsp:cNvSpPr/>
      </dsp:nvSpPr>
      <dsp:spPr>
        <a:xfrm>
          <a:off x="2129790" y="16774"/>
          <a:ext cx="7776210" cy="3354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1600" b="1" i="1" kern="1200" dirty="0"/>
            <a:t>Predsedstvo</a:t>
          </a:r>
        </a:p>
      </dsp:txBody>
      <dsp:txXfrm>
        <a:off x="2129790" y="16774"/>
        <a:ext cx="7776210" cy="335494"/>
      </dsp:txXfrm>
    </dsp:sp>
    <dsp:sp modelId="{8738B700-3E32-4F7F-917D-9E72119F9E34}">
      <dsp:nvSpPr>
        <dsp:cNvPr id="0" name=""/>
        <dsp:cNvSpPr/>
      </dsp:nvSpPr>
      <dsp:spPr>
        <a:xfrm>
          <a:off x="1981200" y="352268"/>
          <a:ext cx="7924800" cy="0"/>
        </a:xfrm>
        <a:prstGeom prst="line">
          <a:avLst/>
        </a:prstGeom>
        <a:noFill/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86FA884E-B5F4-48F5-AE02-0DA4F5B0CD22}">
      <dsp:nvSpPr>
        <dsp:cNvPr id="0" name=""/>
        <dsp:cNvSpPr/>
      </dsp:nvSpPr>
      <dsp:spPr>
        <a:xfrm>
          <a:off x="2129790" y="369043"/>
          <a:ext cx="7776210" cy="3354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1600" b="1" i="1" kern="1200" dirty="0"/>
            <a:t>Koordinator in Sekretariat</a:t>
          </a:r>
        </a:p>
      </dsp:txBody>
      <dsp:txXfrm>
        <a:off x="2129790" y="369043"/>
        <a:ext cx="7776210" cy="335494"/>
      </dsp:txXfrm>
    </dsp:sp>
    <dsp:sp modelId="{CBAF8320-523B-407D-B1C3-1C40437791A9}">
      <dsp:nvSpPr>
        <dsp:cNvPr id="0" name=""/>
        <dsp:cNvSpPr/>
      </dsp:nvSpPr>
      <dsp:spPr>
        <a:xfrm>
          <a:off x="1981200" y="704537"/>
          <a:ext cx="7924800" cy="0"/>
        </a:xfrm>
        <a:prstGeom prst="line">
          <a:avLst/>
        </a:prstGeom>
        <a:noFill/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62E3B433-B20F-4CCE-AB99-8B6C71BF0CCB}">
      <dsp:nvSpPr>
        <dsp:cNvPr id="0" name=""/>
        <dsp:cNvSpPr/>
      </dsp:nvSpPr>
      <dsp:spPr>
        <a:xfrm>
          <a:off x="2129790" y="721312"/>
          <a:ext cx="7776210" cy="3354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1600" b="1" i="1" kern="1200" dirty="0"/>
            <a:t>Strokovni svet</a:t>
          </a:r>
        </a:p>
      </dsp:txBody>
      <dsp:txXfrm>
        <a:off x="2129790" y="721312"/>
        <a:ext cx="7776210" cy="335494"/>
      </dsp:txXfrm>
    </dsp:sp>
    <dsp:sp modelId="{66EA3650-CD58-47CA-BCD3-EFACF6D83D05}">
      <dsp:nvSpPr>
        <dsp:cNvPr id="0" name=""/>
        <dsp:cNvSpPr/>
      </dsp:nvSpPr>
      <dsp:spPr>
        <a:xfrm>
          <a:off x="1981200" y="1056806"/>
          <a:ext cx="7924800" cy="0"/>
        </a:xfrm>
        <a:prstGeom prst="line">
          <a:avLst/>
        </a:prstGeom>
        <a:noFill/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785045C8-1351-4436-91C4-2D11A532FDB6}">
      <dsp:nvSpPr>
        <dsp:cNvPr id="0" name=""/>
        <dsp:cNvSpPr/>
      </dsp:nvSpPr>
      <dsp:spPr>
        <a:xfrm>
          <a:off x="2129790" y="1073581"/>
          <a:ext cx="7776210" cy="3354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1600" kern="1200" dirty="0"/>
            <a:t>ST Monitoring</a:t>
          </a:r>
        </a:p>
      </dsp:txBody>
      <dsp:txXfrm>
        <a:off x="2129790" y="1073581"/>
        <a:ext cx="7776210" cy="335494"/>
      </dsp:txXfrm>
    </dsp:sp>
    <dsp:sp modelId="{867CD820-31EF-4AB7-AE36-49624E68556E}">
      <dsp:nvSpPr>
        <dsp:cNvPr id="0" name=""/>
        <dsp:cNvSpPr/>
      </dsp:nvSpPr>
      <dsp:spPr>
        <a:xfrm>
          <a:off x="1981200" y="1409075"/>
          <a:ext cx="7924800" cy="0"/>
        </a:xfrm>
        <a:prstGeom prst="line">
          <a:avLst/>
        </a:prstGeom>
        <a:noFill/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A33EE325-E9D7-4ECF-9E0F-8162F7ABE03B}">
      <dsp:nvSpPr>
        <dsp:cNvPr id="0" name=""/>
        <dsp:cNvSpPr/>
      </dsp:nvSpPr>
      <dsp:spPr>
        <a:xfrm>
          <a:off x="2129790" y="1425850"/>
          <a:ext cx="7776210" cy="3354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1600" kern="1200" dirty="0"/>
            <a:t>ST Infrastruktura</a:t>
          </a:r>
        </a:p>
      </dsp:txBody>
      <dsp:txXfrm>
        <a:off x="2129790" y="1425850"/>
        <a:ext cx="7776210" cy="335494"/>
      </dsp:txXfrm>
    </dsp:sp>
    <dsp:sp modelId="{426B477A-002E-44E0-A15B-6CFEDA47256A}">
      <dsp:nvSpPr>
        <dsp:cNvPr id="0" name=""/>
        <dsp:cNvSpPr/>
      </dsp:nvSpPr>
      <dsp:spPr>
        <a:xfrm>
          <a:off x="1981200" y="1761344"/>
          <a:ext cx="7924800" cy="0"/>
        </a:xfrm>
        <a:prstGeom prst="line">
          <a:avLst/>
        </a:prstGeom>
        <a:noFill/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3C236B21-7AEE-48B4-8E26-4D370FF9E4E7}">
      <dsp:nvSpPr>
        <dsp:cNvPr id="0" name=""/>
        <dsp:cNvSpPr/>
      </dsp:nvSpPr>
      <dsp:spPr>
        <a:xfrm>
          <a:off x="2129790" y="1778119"/>
          <a:ext cx="7776210" cy="3354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1600" kern="1200"/>
            <a:t>ST Avtorske pravice</a:t>
          </a:r>
          <a:endParaRPr lang="sl-SI" sz="1600" kern="1200" dirty="0"/>
        </a:p>
      </dsp:txBody>
      <dsp:txXfrm>
        <a:off x="2129790" y="1778119"/>
        <a:ext cx="7776210" cy="335494"/>
      </dsp:txXfrm>
    </dsp:sp>
    <dsp:sp modelId="{1459F2CF-CD23-43DF-B843-8A64FCC0FE70}">
      <dsp:nvSpPr>
        <dsp:cNvPr id="0" name=""/>
        <dsp:cNvSpPr/>
      </dsp:nvSpPr>
      <dsp:spPr>
        <a:xfrm>
          <a:off x="1981200" y="2113613"/>
          <a:ext cx="7924800" cy="0"/>
        </a:xfrm>
        <a:prstGeom prst="line">
          <a:avLst/>
        </a:prstGeom>
        <a:noFill/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62454A40-5FF0-4E1E-BE00-08B8D6CA3B5A}">
      <dsp:nvSpPr>
        <dsp:cNvPr id="0" name=""/>
        <dsp:cNvSpPr/>
      </dsp:nvSpPr>
      <dsp:spPr>
        <a:xfrm>
          <a:off x="2129790" y="2130388"/>
          <a:ext cx="7776210" cy="3354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1600" kern="1200"/>
            <a:t>ST Interni akti</a:t>
          </a:r>
          <a:endParaRPr lang="sl-SI" sz="1600" kern="1200" dirty="0"/>
        </a:p>
      </dsp:txBody>
      <dsp:txXfrm>
        <a:off x="2129790" y="2130388"/>
        <a:ext cx="7776210" cy="335494"/>
      </dsp:txXfrm>
    </dsp:sp>
    <dsp:sp modelId="{E861451A-7917-42BA-A29D-F79A721C49D5}">
      <dsp:nvSpPr>
        <dsp:cNvPr id="0" name=""/>
        <dsp:cNvSpPr/>
      </dsp:nvSpPr>
      <dsp:spPr>
        <a:xfrm>
          <a:off x="1981200" y="2465882"/>
          <a:ext cx="7924800" cy="0"/>
        </a:xfrm>
        <a:prstGeom prst="line">
          <a:avLst/>
        </a:prstGeom>
        <a:noFill/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2D0D918E-94DC-4334-8FB7-EE0C475478EC}">
      <dsp:nvSpPr>
        <dsp:cNvPr id="0" name=""/>
        <dsp:cNvSpPr/>
      </dsp:nvSpPr>
      <dsp:spPr>
        <a:xfrm>
          <a:off x="2129790" y="2482657"/>
          <a:ext cx="7776210" cy="3354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1600" kern="1200"/>
            <a:t>ST EOSC</a:t>
          </a:r>
          <a:endParaRPr lang="sl-SI" sz="1600" kern="1200" dirty="0"/>
        </a:p>
      </dsp:txBody>
      <dsp:txXfrm>
        <a:off x="2129790" y="2482657"/>
        <a:ext cx="7776210" cy="335494"/>
      </dsp:txXfrm>
    </dsp:sp>
    <dsp:sp modelId="{DAC546DD-59F8-4005-BB07-553D43E3C704}">
      <dsp:nvSpPr>
        <dsp:cNvPr id="0" name=""/>
        <dsp:cNvSpPr/>
      </dsp:nvSpPr>
      <dsp:spPr>
        <a:xfrm>
          <a:off x="1981200" y="2818151"/>
          <a:ext cx="7924800" cy="0"/>
        </a:xfrm>
        <a:prstGeom prst="line">
          <a:avLst/>
        </a:prstGeom>
        <a:noFill/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6B9A6544-90EB-48D5-93A4-B1E85DA9577B}">
      <dsp:nvSpPr>
        <dsp:cNvPr id="0" name=""/>
        <dsp:cNvSpPr/>
      </dsp:nvSpPr>
      <dsp:spPr>
        <a:xfrm>
          <a:off x="2129790" y="2834926"/>
          <a:ext cx="7776210" cy="3354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1600" kern="1200" dirty="0"/>
            <a:t>ST Vrednotenje in kariere</a:t>
          </a:r>
        </a:p>
      </dsp:txBody>
      <dsp:txXfrm>
        <a:off x="2129790" y="2834926"/>
        <a:ext cx="7776210" cy="335494"/>
      </dsp:txXfrm>
    </dsp:sp>
    <dsp:sp modelId="{D5B29683-1D45-43DE-90EF-8865198D1D9C}">
      <dsp:nvSpPr>
        <dsp:cNvPr id="0" name=""/>
        <dsp:cNvSpPr/>
      </dsp:nvSpPr>
      <dsp:spPr>
        <a:xfrm>
          <a:off x="1981200" y="3170420"/>
          <a:ext cx="7924800" cy="0"/>
        </a:xfrm>
        <a:prstGeom prst="line">
          <a:avLst/>
        </a:prstGeom>
        <a:noFill/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C64937B0-07F8-47A3-80AB-48924B372197}">
      <dsp:nvSpPr>
        <dsp:cNvPr id="0" name=""/>
        <dsp:cNvSpPr/>
      </dsp:nvSpPr>
      <dsp:spPr>
        <a:xfrm>
          <a:off x="2129790" y="3187194"/>
          <a:ext cx="7776210" cy="3354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1600" kern="1200" dirty="0"/>
            <a:t>ST Priznanje</a:t>
          </a:r>
        </a:p>
      </dsp:txBody>
      <dsp:txXfrm>
        <a:off x="2129790" y="3187194"/>
        <a:ext cx="7776210" cy="335494"/>
      </dsp:txXfrm>
    </dsp:sp>
    <dsp:sp modelId="{AD530833-ABD2-40CE-AE97-9F3CE6B5A4F7}">
      <dsp:nvSpPr>
        <dsp:cNvPr id="0" name=""/>
        <dsp:cNvSpPr/>
      </dsp:nvSpPr>
      <dsp:spPr>
        <a:xfrm>
          <a:off x="1981200" y="3522689"/>
          <a:ext cx="7924800" cy="0"/>
        </a:xfrm>
        <a:prstGeom prst="line">
          <a:avLst/>
        </a:prstGeom>
        <a:noFill/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če želite urediti slog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8/23/2026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l-SI"/>
              <a:t>Kliknite ikono, če želite dodati sliko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ska slika z na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sl-SI"/>
              <a:t>Kliknite ikono, če želite dodati sliko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 in na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z na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z ime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olp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olpec s tremi slikam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sl-SI"/>
              <a:t>Kliknite ikono, če želite dodati sliko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sl-SI"/>
              <a:t>Kliknite ikono, če želite dodati sliko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sl-SI"/>
              <a:t>Kliknite ikono, če želite dodati sliko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sl-SI"/>
              <a:t>Kliknite, če želite urediti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l-SI"/>
              </a:p>
            </p:txBody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l-SI"/>
              </a:p>
            </p:txBody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l-SI"/>
              </a:p>
            </p:txBody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l-SI"/>
              </a:p>
            </p:txBody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l-SI"/>
              </a:p>
            </p:txBody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l-SI"/>
              </a:p>
            </p:txBody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l-SI"/>
              </a:p>
            </p:txBody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l-SI"/>
              </a:p>
            </p:txBody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l-SI"/>
              </a:p>
            </p:txBody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l-SI"/>
              </a:p>
            </p:txBody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l-SI"/>
              </a:p>
            </p:txBody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sl-SI"/>
              </a:p>
            </p:txBody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l-SI"/>
              </a:p>
            </p:txBody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l-SI"/>
              </a:p>
            </p:txBody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l-SI"/>
              </a:p>
            </p:txBody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l-SI"/>
              </a:p>
            </p:txBody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l-SI"/>
              </a:p>
            </p:txBody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l-SI"/>
              </a:p>
            </p:txBody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l-SI"/>
              </a:p>
            </p:txBody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l-SI"/>
              </a:p>
            </p:txBody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l-SI"/>
              </a:p>
            </p:txBody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l-SI"/>
              </a:p>
            </p:txBody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l-SI"/>
              </a:p>
            </p:txBody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l-SI"/>
              </a:p>
            </p:txBody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l-SI"/>
              </a:p>
            </p:txBody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l-SI"/>
              </a:p>
            </p:txBody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l-SI"/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l-SI"/>
              </a:p>
            </p:txBody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l-SI"/>
              </a:p>
            </p:txBody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l-SI"/>
              </a:p>
            </p:txBody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l-SI"/>
              </a:p>
            </p:txBody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l-SI"/>
              </a:p>
            </p:txBody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l-SI"/>
              </a:p>
            </p:txBody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l-SI"/>
              </a:p>
            </p:txBody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l-SI"/>
              </a:p>
            </p:txBody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l-SI"/>
              </a:p>
            </p:txBody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sl-SI"/>
              </a:p>
            </p:txBody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8/23/2026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49" name="Grafika 48">
            <a:extLst>
              <a:ext uri="{FF2B5EF4-FFF2-40B4-BE49-F238E27FC236}">
                <a16:creationId xmlns:a16="http://schemas.microsoft.com/office/drawing/2014/main" id="{3378F3D4-0B92-C3CC-4BE4-3D1677EBF2F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8834525" y="16119"/>
            <a:ext cx="2324541" cy="900000"/>
          </a:xfrm>
          <a:prstGeom prst="rect">
            <a:avLst/>
          </a:prstGeom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v.si/assets/ministrstva/MIZS/Dokumenti/ZNANOST/Strategije/Nacionalna_strategija_odprtega_dostopa.pdf" TargetMode="External"/><Relationship Id="rId7" Type="http://schemas.openxmlformats.org/officeDocument/2006/relationships/hyperlink" Target="https://www.gov.si/assets/ministrstva/MVZI/Znanost/Dokumenti/AN_VG_5.docx" TargetMode="External"/><Relationship Id="rId2" Type="http://schemas.openxmlformats.org/officeDocument/2006/relationships/hyperlink" Target="https://pisrs.si/pregledPredpisa?id=RESO68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isrs.si/pregledPredpisa?id=URED8793" TargetMode="External"/><Relationship Id="rId5" Type="http://schemas.openxmlformats.org/officeDocument/2006/relationships/hyperlink" Target="https://pisrs.si/pregledPredpisa?id=RESO133" TargetMode="External"/><Relationship Id="rId4" Type="http://schemas.openxmlformats.org/officeDocument/2006/relationships/hyperlink" Target="https://pisrs.si/pregledPredpisa?id=ZAKO7733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26" Type="http://schemas.openxmlformats.org/officeDocument/2006/relationships/image" Target="../media/image28.jpeg"/><Relationship Id="rId39" Type="http://schemas.openxmlformats.org/officeDocument/2006/relationships/image" Target="../media/image41.jpeg"/><Relationship Id="rId21" Type="http://schemas.openxmlformats.org/officeDocument/2006/relationships/image" Target="../media/image23.png"/><Relationship Id="rId34" Type="http://schemas.openxmlformats.org/officeDocument/2006/relationships/image" Target="../media/image36.png"/><Relationship Id="rId42" Type="http://schemas.openxmlformats.org/officeDocument/2006/relationships/image" Target="../media/image44.png"/><Relationship Id="rId7" Type="http://schemas.openxmlformats.org/officeDocument/2006/relationships/image" Target="../media/image9.jpeg"/><Relationship Id="rId2" Type="http://schemas.openxmlformats.org/officeDocument/2006/relationships/image" Target="../media/image4.png"/><Relationship Id="rId16" Type="http://schemas.openxmlformats.org/officeDocument/2006/relationships/image" Target="../media/image18.jpeg"/><Relationship Id="rId29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24" Type="http://schemas.openxmlformats.org/officeDocument/2006/relationships/image" Target="../media/image26.png"/><Relationship Id="rId32" Type="http://schemas.openxmlformats.org/officeDocument/2006/relationships/image" Target="../media/image34.png"/><Relationship Id="rId37" Type="http://schemas.openxmlformats.org/officeDocument/2006/relationships/image" Target="../media/image39.png"/><Relationship Id="rId40" Type="http://schemas.openxmlformats.org/officeDocument/2006/relationships/image" Target="../media/image42.jpeg"/><Relationship Id="rId45" Type="http://schemas.openxmlformats.org/officeDocument/2006/relationships/image" Target="../media/image47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23" Type="http://schemas.openxmlformats.org/officeDocument/2006/relationships/image" Target="../media/image25.png"/><Relationship Id="rId28" Type="http://schemas.openxmlformats.org/officeDocument/2006/relationships/image" Target="../media/image30.jpeg"/><Relationship Id="rId36" Type="http://schemas.openxmlformats.org/officeDocument/2006/relationships/image" Target="../media/image38.jpe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31" Type="http://schemas.openxmlformats.org/officeDocument/2006/relationships/image" Target="../media/image33.png"/><Relationship Id="rId44" Type="http://schemas.openxmlformats.org/officeDocument/2006/relationships/image" Target="../media/image46.png"/><Relationship Id="rId4" Type="http://schemas.openxmlformats.org/officeDocument/2006/relationships/image" Target="../media/image6.jpeg"/><Relationship Id="rId9" Type="http://schemas.openxmlformats.org/officeDocument/2006/relationships/image" Target="../media/image11.jpeg"/><Relationship Id="rId14" Type="http://schemas.openxmlformats.org/officeDocument/2006/relationships/image" Target="../media/image16.png"/><Relationship Id="rId22" Type="http://schemas.openxmlformats.org/officeDocument/2006/relationships/image" Target="../media/image24.png"/><Relationship Id="rId27" Type="http://schemas.openxmlformats.org/officeDocument/2006/relationships/image" Target="../media/image29.jpeg"/><Relationship Id="rId30" Type="http://schemas.openxmlformats.org/officeDocument/2006/relationships/image" Target="../media/image32.png"/><Relationship Id="rId35" Type="http://schemas.openxmlformats.org/officeDocument/2006/relationships/image" Target="../media/image37.jpeg"/><Relationship Id="rId43" Type="http://schemas.openxmlformats.org/officeDocument/2006/relationships/image" Target="../media/image45.png"/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12" Type="http://schemas.openxmlformats.org/officeDocument/2006/relationships/image" Target="../media/image14.png"/><Relationship Id="rId17" Type="http://schemas.openxmlformats.org/officeDocument/2006/relationships/image" Target="../media/image19.jpeg"/><Relationship Id="rId25" Type="http://schemas.openxmlformats.org/officeDocument/2006/relationships/image" Target="../media/image27.png"/><Relationship Id="rId33" Type="http://schemas.openxmlformats.org/officeDocument/2006/relationships/image" Target="../media/image35.png"/><Relationship Id="rId38" Type="http://schemas.openxmlformats.org/officeDocument/2006/relationships/image" Target="../media/image40.png"/><Relationship Id="rId46" Type="http://schemas.openxmlformats.org/officeDocument/2006/relationships/image" Target="../media/image48.png"/><Relationship Id="rId20" Type="http://schemas.openxmlformats.org/officeDocument/2006/relationships/image" Target="../media/image22.png"/><Relationship Id="rId41" Type="http://schemas.openxmlformats.org/officeDocument/2006/relationships/image" Target="../media/image4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sv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8C395BE-4B12-52B1-062D-96C8ECDD95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r>
              <a:rPr lang="sl-SI" sz="4000" i="1" cap="small" dirty="0"/>
              <a:t>Slovenska Skupnost Odprte Znanosti</a:t>
            </a:r>
            <a:r>
              <a:rPr lang="sl-SI" sz="4000" cap="small" dirty="0"/>
              <a:t>: </a:t>
            </a:r>
            <a:br>
              <a:rPr lang="sl-SI" sz="4000" cap="small" dirty="0"/>
            </a:br>
            <a:r>
              <a:rPr lang="sl-SI" sz="4000" b="1" cap="small" dirty="0"/>
              <a:t>Spodbujanje in omogočanje </a:t>
            </a:r>
            <a:br>
              <a:rPr lang="sl-SI" sz="4000" b="1" cap="small" dirty="0"/>
            </a:br>
            <a:r>
              <a:rPr lang="sl-SI" sz="4000" b="1" cap="small" dirty="0"/>
              <a:t>odprte znanosti </a:t>
            </a:r>
            <a:br>
              <a:rPr lang="sl-SI" sz="4000" b="1" cap="small" dirty="0"/>
            </a:br>
            <a:r>
              <a:rPr lang="sl-SI" sz="4000" b="1" cap="small" dirty="0"/>
              <a:t>v slovenskem raziskovalnem prostoru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61E8ED58-588F-1034-BBA7-B383D226494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l-SI" b="1" dirty="0"/>
              <a:t>dr. Sebastian Dahle</a:t>
            </a:r>
          </a:p>
          <a:p>
            <a:r>
              <a:rPr lang="sl-SI" b="1" cap="none" dirty="0"/>
              <a:t>podpredsednik SSOZ</a:t>
            </a:r>
            <a:endParaRPr lang="sl-SI" cap="none" dirty="0"/>
          </a:p>
        </p:txBody>
      </p:sp>
      <p:pic>
        <p:nvPicPr>
          <p:cNvPr id="5" name="Grafika 4">
            <a:extLst>
              <a:ext uri="{FF2B5EF4-FFF2-40B4-BE49-F238E27FC236}">
                <a16:creationId xmlns:a16="http://schemas.microsoft.com/office/drawing/2014/main" id="{A6149F44-60B9-4182-F8B6-B2CB15BF5A4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312000" y="5742941"/>
            <a:ext cx="2880000" cy="1115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8919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945D405-6AAF-85ED-CB8D-87A7827B8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Zgodovina zakonodaje za </a:t>
            </a:r>
            <a:br>
              <a:rPr lang="sl-SI" dirty="0"/>
            </a:br>
            <a:r>
              <a:rPr lang="sl-SI" dirty="0"/>
              <a:t>odprto znanost v Sloveniji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3224836C-38AB-BDC6-3D97-9B15319B3D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10610321" cy="3541714"/>
          </a:xfrm>
        </p:spPr>
        <p:txBody>
          <a:bodyPr>
            <a:normAutofit fontScale="85000" lnSpcReduction="10000"/>
          </a:bodyPr>
          <a:lstStyle/>
          <a:p>
            <a:r>
              <a:rPr lang="sl-SI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Resolucija o raziskovalni in inovacijski strategiji Slovenije</a:t>
            </a:r>
            <a:r>
              <a:rPr lang="sl-SI" dirty="0"/>
              <a:t> 2011–2020 (ReRIS11-20)</a:t>
            </a:r>
          </a:p>
          <a:p>
            <a:r>
              <a:rPr lang="sl-SI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Nacionalna strategija odprtega dostopa do znanstvenih objav in raziskovalnih podatkov v Sloveniji</a:t>
            </a:r>
            <a:r>
              <a:rPr lang="sl-SI" dirty="0"/>
              <a:t> 2015-2020</a:t>
            </a:r>
          </a:p>
          <a:p>
            <a:r>
              <a:rPr lang="sl-SI" sz="3000" b="1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Zakon o znanstvenoraziskovalni in inovacijski dejavnosti</a:t>
            </a:r>
            <a:r>
              <a:rPr lang="sl-SI" sz="3000" b="1" dirty="0"/>
              <a:t> 2021 (</a:t>
            </a:r>
            <a:r>
              <a:rPr lang="sl-SI" sz="3000" b="1" dirty="0" err="1"/>
              <a:t>ZZrID</a:t>
            </a:r>
            <a:r>
              <a:rPr lang="sl-SI" sz="3000" b="1" dirty="0"/>
              <a:t>)</a:t>
            </a:r>
          </a:p>
          <a:p>
            <a:r>
              <a:rPr lang="sl-SI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Resolucija o znanstvenoraziskovalni in inovacijski strategiji Slovenije</a:t>
            </a:r>
            <a:r>
              <a:rPr lang="sl-SI" dirty="0"/>
              <a:t> 2030 (ReZrIS30)</a:t>
            </a:r>
          </a:p>
          <a:p>
            <a:r>
              <a:rPr lang="sl-SI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Uredba o izvajanju znanstvenoraziskovalnega dela v skladu z načeli odprte znanosti</a:t>
            </a:r>
            <a:r>
              <a:rPr lang="sl-SI" dirty="0"/>
              <a:t> 2023</a:t>
            </a:r>
          </a:p>
          <a:p>
            <a:r>
              <a:rPr lang="sl-SI" sz="2800" b="1" dirty="0"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Akcijski načrt za odprto znanost</a:t>
            </a:r>
            <a:r>
              <a:rPr lang="sl-SI" sz="2800" b="1" dirty="0"/>
              <a:t> 2023</a:t>
            </a:r>
          </a:p>
          <a:p>
            <a:endParaRPr lang="sl-SI" b="1" dirty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1060451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8675E01-FEF2-8C2B-A913-67A99FE9F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6 ukrepov v Akcijskem načrtu OZ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13D50B19-3CD7-608E-F94D-9753FCC206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pl-PL" dirty="0"/>
              <a:t>Mednarodno skladen nacionalni ekosistem odprte znanosti</a:t>
            </a:r>
          </a:p>
          <a:p>
            <a:pPr marL="457200" indent="-457200">
              <a:buFont typeface="+mj-lt"/>
              <a:buAutoNum type="arabicPeriod"/>
            </a:pPr>
            <a:r>
              <a:rPr lang="sl-SI" dirty="0"/>
              <a:t>Vrednotenje znanstvenoraziskovalne dejavnosti v skladu z načeli odprte znanosti</a:t>
            </a:r>
          </a:p>
          <a:p>
            <a:pPr marL="457200" indent="-457200">
              <a:buFont typeface="+mj-lt"/>
              <a:buAutoNum type="arabicPeriod"/>
            </a:pPr>
            <a:r>
              <a:rPr lang="sl-SI" dirty="0"/>
              <a:t>Skladnost rezultatov znanstvenih raziskav z načeli FAIR in odprtost</a:t>
            </a:r>
          </a:p>
          <a:p>
            <a:pPr marL="457200" indent="-457200">
              <a:buFont typeface="+mj-lt"/>
              <a:buAutoNum type="arabicPeriod"/>
            </a:pPr>
            <a:r>
              <a:rPr lang="pl-PL" dirty="0"/>
              <a:t>Nacionalna skupnost za odprto znanost</a:t>
            </a:r>
          </a:p>
          <a:p>
            <a:pPr marL="457200" indent="-457200">
              <a:buFont typeface="+mj-lt"/>
              <a:buAutoNum type="arabicPeriod"/>
            </a:pPr>
            <a:r>
              <a:rPr lang="sl-SI" dirty="0"/>
              <a:t>Občanska znanost</a:t>
            </a:r>
          </a:p>
          <a:p>
            <a:pPr marL="457200" indent="-457200">
              <a:buFont typeface="+mj-lt"/>
              <a:buAutoNum type="arabicPeriod"/>
            </a:pPr>
            <a:r>
              <a:rPr lang="pl-PL" dirty="0"/>
              <a:t>Odprto dostopno nacionalno znanstveno založništvo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5076000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0BE472-F295-1B4F-DB6C-523F9CD74B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CAB574A-3922-6EBD-2346-4799D73F5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</p:spPr>
        <p:txBody>
          <a:bodyPr/>
          <a:lstStyle/>
          <a:p>
            <a:r>
              <a:rPr lang="sl-SI" dirty="0"/>
              <a:t>Naloge skupnosti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E0825C5A-A56F-870C-B405-53BDEC45A1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7"/>
            <a:ext cx="9905999" cy="3541714"/>
          </a:xfrm>
          <a:noFill/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sl-SI" dirty="0"/>
              <a:t>Pobuda iz ZRISS2030:</a:t>
            </a:r>
          </a:p>
          <a:p>
            <a:r>
              <a:rPr lang="sl-SI" dirty="0"/>
              <a:t>Medsebojno povezovanje deležnikov odprte znanosti</a:t>
            </a:r>
          </a:p>
          <a:p>
            <a:r>
              <a:rPr lang="sl-SI" dirty="0"/>
              <a:t>Vzpostaviti sodoben, mednarodno pomemben in konkurenčen znanstveni sistem</a:t>
            </a:r>
          </a:p>
          <a:p>
            <a:endParaRPr lang="sl-SI" dirty="0"/>
          </a:p>
          <a:p>
            <a:pPr marL="0" indent="0">
              <a:buNone/>
            </a:pPr>
            <a:r>
              <a:rPr lang="sl-SI" dirty="0"/>
              <a:t>Cilje torej vključujejo:</a:t>
            </a:r>
          </a:p>
          <a:p>
            <a:pPr lvl="0"/>
            <a:r>
              <a:rPr lang="sl-SI" dirty="0"/>
              <a:t>izboljšanje delovnih pogojev raziskovalcev,</a:t>
            </a:r>
          </a:p>
          <a:p>
            <a:pPr lvl="0"/>
            <a:r>
              <a:rPr lang="sl-SI" dirty="0"/>
              <a:t>spodbude za širjenje, izmenjavo in ponovno uporabo znanja na način odprtega dostopa,</a:t>
            </a:r>
          </a:p>
          <a:p>
            <a:pPr lvl="0"/>
            <a:r>
              <a:rPr lang="sl-SI" dirty="0"/>
              <a:t>razvoj kompetenc za prakticiranje odprte znanosti in</a:t>
            </a:r>
          </a:p>
          <a:p>
            <a:pPr lvl="0"/>
            <a:r>
              <a:rPr lang="sl-SI" dirty="0"/>
              <a:t>vzpostavitev sistema usposabljanja za ciljne uporabnike.</a:t>
            </a:r>
          </a:p>
          <a:p>
            <a:endParaRPr lang="sl-SI" dirty="0"/>
          </a:p>
        </p:txBody>
      </p:sp>
      <p:sp>
        <p:nvSpPr>
          <p:cNvPr id="7" name="PoljeZBesedilom 6">
            <a:extLst>
              <a:ext uri="{FF2B5EF4-FFF2-40B4-BE49-F238E27FC236}">
                <a16:creationId xmlns:a16="http://schemas.microsoft.com/office/drawing/2014/main" id="{CFBB2CAC-2C9A-575A-C027-33F6AB7750DA}"/>
              </a:ext>
            </a:extLst>
          </p:cNvPr>
          <p:cNvSpPr txBox="1"/>
          <p:nvPr/>
        </p:nvSpPr>
        <p:spPr>
          <a:xfrm>
            <a:off x="1988079" y="6238875"/>
            <a:ext cx="82126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 dirty="0"/>
              <a:t>Več o aktivnostih in nalogah: https://odprtaznanost.si/aktivnosti-in-naloge-skupnosti/</a:t>
            </a:r>
          </a:p>
        </p:txBody>
      </p:sp>
    </p:spTree>
    <p:extLst>
      <p:ext uri="{BB962C8B-B14F-4D97-AF65-F5344CB8AC3E}">
        <p14:creationId xmlns:p14="http://schemas.microsoft.com/office/powerpoint/2010/main" val="14225411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61BB966-5B35-C35A-95AC-8559BE382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člani skupnosti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354B8B07-8E40-31E1-8647-914E4DEA8D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/>
              <a:t>45 člani</a:t>
            </a:r>
          </a:p>
          <a:p>
            <a:r>
              <a:rPr lang="sl-SI" dirty="0"/>
              <a:t>3 pridruženi člani</a:t>
            </a:r>
          </a:p>
          <a:p>
            <a:endParaRPr lang="sl-SI" dirty="0"/>
          </a:p>
          <a:p>
            <a:pPr marL="0" indent="0">
              <a:buNone/>
            </a:pPr>
            <a:r>
              <a:rPr lang="sl-SI" dirty="0"/>
              <a:t>SSOZ postavljena z dogovorom </a:t>
            </a:r>
            <a:br>
              <a:rPr lang="sl-SI" dirty="0"/>
            </a:br>
            <a:r>
              <a:rPr lang="sl-SI" dirty="0"/>
              <a:t>o sodelovanju, vendar</a:t>
            </a:r>
            <a:br>
              <a:rPr lang="sl-SI" dirty="0"/>
            </a:br>
            <a:r>
              <a:rPr lang="sl-SI" i="1" dirty="0"/>
              <a:t>ni pravna oseba</a:t>
            </a:r>
          </a:p>
        </p:txBody>
      </p:sp>
      <p:grpSp>
        <p:nvGrpSpPr>
          <p:cNvPr id="52" name="Skupina 51">
            <a:extLst>
              <a:ext uri="{FF2B5EF4-FFF2-40B4-BE49-F238E27FC236}">
                <a16:creationId xmlns:a16="http://schemas.microsoft.com/office/drawing/2014/main" id="{E86C8C5F-2A01-29DD-5B3F-83628897DF7C}"/>
              </a:ext>
            </a:extLst>
          </p:cNvPr>
          <p:cNvGrpSpPr/>
          <p:nvPr/>
        </p:nvGrpSpPr>
        <p:grpSpPr>
          <a:xfrm>
            <a:off x="5371751" y="1885421"/>
            <a:ext cx="6479999" cy="4320000"/>
            <a:chOff x="3367419" y="1707691"/>
            <a:chExt cx="6479999" cy="4320000"/>
          </a:xfrm>
        </p:grpSpPr>
        <p:pic>
          <p:nvPicPr>
            <p:cNvPr id="7" name="Označba mesta vsebine 3">
              <a:extLst>
                <a:ext uri="{FF2B5EF4-FFF2-40B4-BE49-F238E27FC236}">
                  <a16:creationId xmlns:a16="http://schemas.microsoft.com/office/drawing/2014/main" id="{36ECD25F-53CA-0D7A-DAA6-65D959CF60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67419" y="1707691"/>
              <a:ext cx="1080000" cy="540000"/>
            </a:xfrm>
            <a:prstGeom prst="rect">
              <a:avLst/>
            </a:prstGeom>
          </p:spPr>
        </p:pic>
        <p:pic>
          <p:nvPicPr>
            <p:cNvPr id="8" name="Slika 7">
              <a:extLst>
                <a:ext uri="{FF2B5EF4-FFF2-40B4-BE49-F238E27FC236}">
                  <a16:creationId xmlns:a16="http://schemas.microsoft.com/office/drawing/2014/main" id="{78DB4EC8-4B4C-B863-F287-B788C80D07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67419" y="2247691"/>
              <a:ext cx="1080000" cy="540000"/>
            </a:xfrm>
            <a:prstGeom prst="rect">
              <a:avLst/>
            </a:prstGeom>
          </p:spPr>
        </p:pic>
        <p:pic>
          <p:nvPicPr>
            <p:cNvPr id="9" name="Slika 8">
              <a:extLst>
                <a:ext uri="{FF2B5EF4-FFF2-40B4-BE49-F238E27FC236}">
                  <a16:creationId xmlns:a16="http://schemas.microsoft.com/office/drawing/2014/main" id="{393B37A0-25F8-214B-CCD0-23DDB02CD9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67419" y="2787691"/>
              <a:ext cx="1080000" cy="540000"/>
            </a:xfrm>
            <a:prstGeom prst="rect">
              <a:avLst/>
            </a:prstGeom>
          </p:spPr>
        </p:pic>
        <p:pic>
          <p:nvPicPr>
            <p:cNvPr id="10" name="Slika 9">
              <a:extLst>
                <a:ext uri="{FF2B5EF4-FFF2-40B4-BE49-F238E27FC236}">
                  <a16:creationId xmlns:a16="http://schemas.microsoft.com/office/drawing/2014/main" id="{CAB1AC0D-8B8F-0236-3B23-646C788A663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367419" y="3327691"/>
              <a:ext cx="1080000" cy="540000"/>
            </a:xfrm>
            <a:prstGeom prst="rect">
              <a:avLst/>
            </a:prstGeom>
          </p:spPr>
        </p:pic>
        <p:pic>
          <p:nvPicPr>
            <p:cNvPr id="11" name="Slika 10">
              <a:extLst>
                <a:ext uri="{FF2B5EF4-FFF2-40B4-BE49-F238E27FC236}">
                  <a16:creationId xmlns:a16="http://schemas.microsoft.com/office/drawing/2014/main" id="{26514B4F-6BD4-A237-9BBD-022BA7A2054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367419" y="3867691"/>
              <a:ext cx="1080000" cy="540000"/>
            </a:xfrm>
            <a:prstGeom prst="rect">
              <a:avLst/>
            </a:prstGeom>
          </p:spPr>
        </p:pic>
        <p:pic>
          <p:nvPicPr>
            <p:cNvPr id="12" name="Slika 11">
              <a:extLst>
                <a:ext uri="{FF2B5EF4-FFF2-40B4-BE49-F238E27FC236}">
                  <a16:creationId xmlns:a16="http://schemas.microsoft.com/office/drawing/2014/main" id="{DBE216FC-ED27-A8F2-B8F6-106F3A0E78D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367419" y="4407691"/>
              <a:ext cx="1080000" cy="540000"/>
            </a:xfrm>
            <a:prstGeom prst="rect">
              <a:avLst/>
            </a:prstGeom>
          </p:spPr>
        </p:pic>
        <p:pic>
          <p:nvPicPr>
            <p:cNvPr id="13" name="Slika 12">
              <a:extLst>
                <a:ext uri="{FF2B5EF4-FFF2-40B4-BE49-F238E27FC236}">
                  <a16:creationId xmlns:a16="http://schemas.microsoft.com/office/drawing/2014/main" id="{FB9B4492-6EF2-26FF-2812-392A8EE76E4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367419" y="4947691"/>
              <a:ext cx="1080000" cy="540000"/>
            </a:xfrm>
            <a:prstGeom prst="rect">
              <a:avLst/>
            </a:prstGeom>
          </p:spPr>
        </p:pic>
        <p:pic>
          <p:nvPicPr>
            <p:cNvPr id="14" name="Slika 13">
              <a:extLst>
                <a:ext uri="{FF2B5EF4-FFF2-40B4-BE49-F238E27FC236}">
                  <a16:creationId xmlns:a16="http://schemas.microsoft.com/office/drawing/2014/main" id="{7AA43F7E-AEB3-9F95-3856-C7BB439A05B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367419" y="5487691"/>
              <a:ext cx="1080000" cy="540000"/>
            </a:xfrm>
            <a:prstGeom prst="rect">
              <a:avLst/>
            </a:prstGeom>
          </p:spPr>
        </p:pic>
        <p:pic>
          <p:nvPicPr>
            <p:cNvPr id="15" name="Slika 14">
              <a:extLst>
                <a:ext uri="{FF2B5EF4-FFF2-40B4-BE49-F238E27FC236}">
                  <a16:creationId xmlns:a16="http://schemas.microsoft.com/office/drawing/2014/main" id="{E63F7FAF-C172-916C-BA1D-BF5AB05346F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447419" y="1707691"/>
              <a:ext cx="1080000" cy="540000"/>
            </a:xfrm>
            <a:prstGeom prst="rect">
              <a:avLst/>
            </a:prstGeom>
          </p:spPr>
        </p:pic>
        <p:pic>
          <p:nvPicPr>
            <p:cNvPr id="16" name="Slika 15">
              <a:extLst>
                <a:ext uri="{FF2B5EF4-FFF2-40B4-BE49-F238E27FC236}">
                  <a16:creationId xmlns:a16="http://schemas.microsoft.com/office/drawing/2014/main" id="{5F74C18D-5FFD-C1E3-9469-09D94EE6F26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447419" y="2247691"/>
              <a:ext cx="1080000" cy="540000"/>
            </a:xfrm>
            <a:prstGeom prst="rect">
              <a:avLst/>
            </a:prstGeom>
          </p:spPr>
        </p:pic>
        <p:pic>
          <p:nvPicPr>
            <p:cNvPr id="17" name="Slika 16">
              <a:extLst>
                <a:ext uri="{FF2B5EF4-FFF2-40B4-BE49-F238E27FC236}">
                  <a16:creationId xmlns:a16="http://schemas.microsoft.com/office/drawing/2014/main" id="{1A6D7F0F-0EE2-F8A3-7072-A31B7B9FFCC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447419" y="2787691"/>
              <a:ext cx="1080000" cy="540000"/>
            </a:xfrm>
            <a:prstGeom prst="rect">
              <a:avLst/>
            </a:prstGeom>
          </p:spPr>
        </p:pic>
        <p:pic>
          <p:nvPicPr>
            <p:cNvPr id="18" name="Slika 17">
              <a:extLst>
                <a:ext uri="{FF2B5EF4-FFF2-40B4-BE49-F238E27FC236}">
                  <a16:creationId xmlns:a16="http://schemas.microsoft.com/office/drawing/2014/main" id="{D647A2BC-A48D-298D-C7B6-4F6E9ED5C54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447419" y="3327691"/>
              <a:ext cx="1080000" cy="540000"/>
            </a:xfrm>
            <a:prstGeom prst="rect">
              <a:avLst/>
            </a:prstGeom>
          </p:spPr>
        </p:pic>
        <p:pic>
          <p:nvPicPr>
            <p:cNvPr id="19" name="Slika 18">
              <a:extLst>
                <a:ext uri="{FF2B5EF4-FFF2-40B4-BE49-F238E27FC236}">
                  <a16:creationId xmlns:a16="http://schemas.microsoft.com/office/drawing/2014/main" id="{3CCC7661-F961-3614-9D82-809CF2BC5098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4447419" y="3867691"/>
              <a:ext cx="1080000" cy="540000"/>
            </a:xfrm>
            <a:prstGeom prst="rect">
              <a:avLst/>
            </a:prstGeom>
          </p:spPr>
        </p:pic>
        <p:pic>
          <p:nvPicPr>
            <p:cNvPr id="20" name="Slika 19">
              <a:extLst>
                <a:ext uri="{FF2B5EF4-FFF2-40B4-BE49-F238E27FC236}">
                  <a16:creationId xmlns:a16="http://schemas.microsoft.com/office/drawing/2014/main" id="{1A3315DD-98B8-1BAA-465D-63AB5572E3E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4447419" y="4407691"/>
              <a:ext cx="1080000" cy="540000"/>
            </a:xfrm>
            <a:prstGeom prst="rect">
              <a:avLst/>
            </a:prstGeom>
          </p:spPr>
        </p:pic>
        <p:pic>
          <p:nvPicPr>
            <p:cNvPr id="21" name="Slika 20">
              <a:extLst>
                <a:ext uri="{FF2B5EF4-FFF2-40B4-BE49-F238E27FC236}">
                  <a16:creationId xmlns:a16="http://schemas.microsoft.com/office/drawing/2014/main" id="{F90B3C67-456A-FB22-4506-BB6DA35FB49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4447419" y="4947691"/>
              <a:ext cx="1080000" cy="540000"/>
            </a:xfrm>
            <a:prstGeom prst="rect">
              <a:avLst/>
            </a:prstGeom>
          </p:spPr>
        </p:pic>
        <p:pic>
          <p:nvPicPr>
            <p:cNvPr id="22" name="Slika 21">
              <a:extLst>
                <a:ext uri="{FF2B5EF4-FFF2-40B4-BE49-F238E27FC236}">
                  <a16:creationId xmlns:a16="http://schemas.microsoft.com/office/drawing/2014/main" id="{C6243F2C-4DA8-2499-2890-8E84FC07FAAF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4447419" y="5487691"/>
              <a:ext cx="1080000" cy="540000"/>
            </a:xfrm>
            <a:prstGeom prst="rect">
              <a:avLst/>
            </a:prstGeom>
          </p:spPr>
        </p:pic>
        <p:pic>
          <p:nvPicPr>
            <p:cNvPr id="23" name="Slika 22">
              <a:extLst>
                <a:ext uri="{FF2B5EF4-FFF2-40B4-BE49-F238E27FC236}">
                  <a16:creationId xmlns:a16="http://schemas.microsoft.com/office/drawing/2014/main" id="{0BFB48AA-CE1A-BA59-C7F3-333E9C923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5527419" y="1707691"/>
              <a:ext cx="1080000" cy="540000"/>
            </a:xfrm>
            <a:prstGeom prst="rect">
              <a:avLst/>
            </a:prstGeom>
          </p:spPr>
        </p:pic>
        <p:pic>
          <p:nvPicPr>
            <p:cNvPr id="24" name="Slika 23">
              <a:extLst>
                <a:ext uri="{FF2B5EF4-FFF2-40B4-BE49-F238E27FC236}">
                  <a16:creationId xmlns:a16="http://schemas.microsoft.com/office/drawing/2014/main" id="{C612E057-2F5A-51FA-40D9-65912AABF976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5527419" y="2247691"/>
              <a:ext cx="1080000" cy="540000"/>
            </a:xfrm>
            <a:prstGeom prst="rect">
              <a:avLst/>
            </a:prstGeom>
          </p:spPr>
        </p:pic>
        <p:pic>
          <p:nvPicPr>
            <p:cNvPr id="25" name="Slika 24">
              <a:extLst>
                <a:ext uri="{FF2B5EF4-FFF2-40B4-BE49-F238E27FC236}">
                  <a16:creationId xmlns:a16="http://schemas.microsoft.com/office/drawing/2014/main" id="{A37C29B3-1353-B6FF-EEA3-E50EC9265F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5527419" y="2787691"/>
              <a:ext cx="1080000" cy="540000"/>
            </a:xfrm>
            <a:prstGeom prst="rect">
              <a:avLst/>
            </a:prstGeom>
          </p:spPr>
        </p:pic>
        <p:pic>
          <p:nvPicPr>
            <p:cNvPr id="26" name="Slika 25">
              <a:extLst>
                <a:ext uri="{FF2B5EF4-FFF2-40B4-BE49-F238E27FC236}">
                  <a16:creationId xmlns:a16="http://schemas.microsoft.com/office/drawing/2014/main" id="{9172B0DB-C80B-9DBE-516B-BEFF88C480ED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5527419" y="3327691"/>
              <a:ext cx="1080000" cy="540000"/>
            </a:xfrm>
            <a:prstGeom prst="rect">
              <a:avLst/>
            </a:prstGeom>
          </p:spPr>
        </p:pic>
        <p:pic>
          <p:nvPicPr>
            <p:cNvPr id="27" name="Slika 26">
              <a:extLst>
                <a:ext uri="{FF2B5EF4-FFF2-40B4-BE49-F238E27FC236}">
                  <a16:creationId xmlns:a16="http://schemas.microsoft.com/office/drawing/2014/main" id="{8A5671DC-76E3-154D-5ACD-C573841C09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5527419" y="3867691"/>
              <a:ext cx="1080000" cy="540000"/>
            </a:xfrm>
            <a:prstGeom prst="rect">
              <a:avLst/>
            </a:prstGeom>
          </p:spPr>
        </p:pic>
        <p:pic>
          <p:nvPicPr>
            <p:cNvPr id="28" name="Slika 27">
              <a:extLst>
                <a:ext uri="{FF2B5EF4-FFF2-40B4-BE49-F238E27FC236}">
                  <a16:creationId xmlns:a16="http://schemas.microsoft.com/office/drawing/2014/main" id="{38E613DF-25DF-5D49-6339-5F42A957B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5527419" y="4407691"/>
              <a:ext cx="1080000" cy="540000"/>
            </a:xfrm>
            <a:prstGeom prst="rect">
              <a:avLst/>
            </a:prstGeom>
          </p:spPr>
        </p:pic>
        <p:pic>
          <p:nvPicPr>
            <p:cNvPr id="29" name="Slika 28">
              <a:extLst>
                <a:ext uri="{FF2B5EF4-FFF2-40B4-BE49-F238E27FC236}">
                  <a16:creationId xmlns:a16="http://schemas.microsoft.com/office/drawing/2014/main" id="{3695F481-438B-544D-A5C8-AC9FC6DCC47F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5527419" y="4947691"/>
              <a:ext cx="1080000" cy="540000"/>
            </a:xfrm>
            <a:prstGeom prst="rect">
              <a:avLst/>
            </a:prstGeom>
          </p:spPr>
        </p:pic>
        <p:pic>
          <p:nvPicPr>
            <p:cNvPr id="30" name="Slika 29">
              <a:extLst>
                <a:ext uri="{FF2B5EF4-FFF2-40B4-BE49-F238E27FC236}">
                  <a16:creationId xmlns:a16="http://schemas.microsoft.com/office/drawing/2014/main" id="{09A62AF4-931F-1151-9DBF-3CF9E0325ED0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5527419" y="5487691"/>
              <a:ext cx="1080000" cy="540000"/>
            </a:xfrm>
            <a:prstGeom prst="rect">
              <a:avLst/>
            </a:prstGeom>
          </p:spPr>
        </p:pic>
        <p:pic>
          <p:nvPicPr>
            <p:cNvPr id="31" name="Slika 30">
              <a:extLst>
                <a:ext uri="{FF2B5EF4-FFF2-40B4-BE49-F238E27FC236}">
                  <a16:creationId xmlns:a16="http://schemas.microsoft.com/office/drawing/2014/main" id="{AB80E06F-2041-DBC3-FA94-0C6DC2E2B6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6607418" y="1707691"/>
              <a:ext cx="1080000" cy="540000"/>
            </a:xfrm>
            <a:prstGeom prst="rect">
              <a:avLst/>
            </a:prstGeom>
          </p:spPr>
        </p:pic>
        <p:pic>
          <p:nvPicPr>
            <p:cNvPr id="32" name="Slika 31">
              <a:extLst>
                <a:ext uri="{FF2B5EF4-FFF2-40B4-BE49-F238E27FC236}">
                  <a16:creationId xmlns:a16="http://schemas.microsoft.com/office/drawing/2014/main" id="{A611EF65-7A0C-239F-0CF0-3C510318FCD6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6607418" y="2247691"/>
              <a:ext cx="1080000" cy="540000"/>
            </a:xfrm>
            <a:prstGeom prst="rect">
              <a:avLst/>
            </a:prstGeom>
          </p:spPr>
        </p:pic>
        <p:pic>
          <p:nvPicPr>
            <p:cNvPr id="33" name="Slika 32">
              <a:extLst>
                <a:ext uri="{FF2B5EF4-FFF2-40B4-BE49-F238E27FC236}">
                  <a16:creationId xmlns:a16="http://schemas.microsoft.com/office/drawing/2014/main" id="{9400AC2C-A077-D9CF-76C0-131F287236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6607418" y="2787691"/>
              <a:ext cx="1080000" cy="540000"/>
            </a:xfrm>
            <a:prstGeom prst="rect">
              <a:avLst/>
            </a:prstGeom>
          </p:spPr>
        </p:pic>
        <p:pic>
          <p:nvPicPr>
            <p:cNvPr id="34" name="Slika 33">
              <a:extLst>
                <a:ext uri="{FF2B5EF4-FFF2-40B4-BE49-F238E27FC236}">
                  <a16:creationId xmlns:a16="http://schemas.microsoft.com/office/drawing/2014/main" id="{035ACEBA-30A0-D07A-5229-A7011D88A9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6607418" y="3327691"/>
              <a:ext cx="1080000" cy="540000"/>
            </a:xfrm>
            <a:prstGeom prst="rect">
              <a:avLst/>
            </a:prstGeom>
          </p:spPr>
        </p:pic>
        <p:pic>
          <p:nvPicPr>
            <p:cNvPr id="35" name="Slika 34">
              <a:extLst>
                <a:ext uri="{FF2B5EF4-FFF2-40B4-BE49-F238E27FC236}">
                  <a16:creationId xmlns:a16="http://schemas.microsoft.com/office/drawing/2014/main" id="{80BB9711-D9CE-BB25-7343-F655DD3D51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6607418" y="3867691"/>
              <a:ext cx="1080000" cy="540000"/>
            </a:xfrm>
            <a:prstGeom prst="rect">
              <a:avLst/>
            </a:prstGeom>
          </p:spPr>
        </p:pic>
        <p:pic>
          <p:nvPicPr>
            <p:cNvPr id="36" name="Slika 35">
              <a:extLst>
                <a:ext uri="{FF2B5EF4-FFF2-40B4-BE49-F238E27FC236}">
                  <a16:creationId xmlns:a16="http://schemas.microsoft.com/office/drawing/2014/main" id="{0ED4479E-60B1-86C2-868F-C631F753B2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6607418" y="4407691"/>
              <a:ext cx="1080000" cy="540000"/>
            </a:xfrm>
            <a:prstGeom prst="rect">
              <a:avLst/>
            </a:prstGeom>
          </p:spPr>
        </p:pic>
        <p:pic>
          <p:nvPicPr>
            <p:cNvPr id="37" name="Slika 36">
              <a:extLst>
                <a:ext uri="{FF2B5EF4-FFF2-40B4-BE49-F238E27FC236}">
                  <a16:creationId xmlns:a16="http://schemas.microsoft.com/office/drawing/2014/main" id="{FD2DB15E-0EDC-0B18-B037-D37C0C45A8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6607418" y="4947691"/>
              <a:ext cx="1080000" cy="540000"/>
            </a:xfrm>
            <a:prstGeom prst="rect">
              <a:avLst/>
            </a:prstGeom>
          </p:spPr>
        </p:pic>
        <p:pic>
          <p:nvPicPr>
            <p:cNvPr id="38" name="Slika 37">
              <a:extLst>
                <a:ext uri="{FF2B5EF4-FFF2-40B4-BE49-F238E27FC236}">
                  <a16:creationId xmlns:a16="http://schemas.microsoft.com/office/drawing/2014/main" id="{D1E905C9-3918-4214-C042-FB8888A9CC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/>
            <a:stretch>
              <a:fillRect/>
            </a:stretch>
          </p:blipFill>
          <p:spPr>
            <a:xfrm>
              <a:off x="6607418" y="5487691"/>
              <a:ext cx="1080000" cy="540000"/>
            </a:xfrm>
            <a:prstGeom prst="rect">
              <a:avLst/>
            </a:prstGeom>
          </p:spPr>
        </p:pic>
        <p:pic>
          <p:nvPicPr>
            <p:cNvPr id="39" name="Slika 38">
              <a:extLst>
                <a:ext uri="{FF2B5EF4-FFF2-40B4-BE49-F238E27FC236}">
                  <a16:creationId xmlns:a16="http://schemas.microsoft.com/office/drawing/2014/main" id="{0E5AE98D-9E97-051E-9DC6-E30E5D1B35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7687418" y="1707691"/>
              <a:ext cx="1080000" cy="540000"/>
            </a:xfrm>
            <a:prstGeom prst="rect">
              <a:avLst/>
            </a:prstGeom>
          </p:spPr>
        </p:pic>
        <p:pic>
          <p:nvPicPr>
            <p:cNvPr id="40" name="Slika 39">
              <a:extLst>
                <a:ext uri="{FF2B5EF4-FFF2-40B4-BE49-F238E27FC236}">
                  <a16:creationId xmlns:a16="http://schemas.microsoft.com/office/drawing/2014/main" id="{68A35810-00EC-9096-0B35-B6B2D8397B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5"/>
            <a:stretch>
              <a:fillRect/>
            </a:stretch>
          </p:blipFill>
          <p:spPr>
            <a:xfrm>
              <a:off x="7687418" y="2247691"/>
              <a:ext cx="1080000" cy="540000"/>
            </a:xfrm>
            <a:prstGeom prst="rect">
              <a:avLst/>
            </a:prstGeom>
          </p:spPr>
        </p:pic>
        <p:pic>
          <p:nvPicPr>
            <p:cNvPr id="41" name="Slika 40">
              <a:extLst>
                <a:ext uri="{FF2B5EF4-FFF2-40B4-BE49-F238E27FC236}">
                  <a16:creationId xmlns:a16="http://schemas.microsoft.com/office/drawing/2014/main" id="{C2BE73E8-6F82-CC50-084E-D7C3DF91F9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6"/>
            <a:stretch>
              <a:fillRect/>
            </a:stretch>
          </p:blipFill>
          <p:spPr>
            <a:xfrm>
              <a:off x="7687418" y="2787691"/>
              <a:ext cx="1080000" cy="540000"/>
            </a:xfrm>
            <a:prstGeom prst="rect">
              <a:avLst/>
            </a:prstGeom>
          </p:spPr>
        </p:pic>
        <p:pic>
          <p:nvPicPr>
            <p:cNvPr id="42" name="Slika 41">
              <a:extLst>
                <a:ext uri="{FF2B5EF4-FFF2-40B4-BE49-F238E27FC236}">
                  <a16:creationId xmlns:a16="http://schemas.microsoft.com/office/drawing/2014/main" id="{4AD1A407-4401-C567-8796-6367963D3A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/>
            <a:stretch>
              <a:fillRect/>
            </a:stretch>
          </p:blipFill>
          <p:spPr>
            <a:xfrm>
              <a:off x="7687418" y="3327691"/>
              <a:ext cx="1080000" cy="540000"/>
            </a:xfrm>
            <a:prstGeom prst="rect">
              <a:avLst/>
            </a:prstGeom>
          </p:spPr>
        </p:pic>
        <p:pic>
          <p:nvPicPr>
            <p:cNvPr id="43" name="Slika 42">
              <a:extLst>
                <a:ext uri="{FF2B5EF4-FFF2-40B4-BE49-F238E27FC236}">
                  <a16:creationId xmlns:a16="http://schemas.microsoft.com/office/drawing/2014/main" id="{19FC701D-CCD0-405B-5770-C04A201084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8"/>
            <a:stretch>
              <a:fillRect/>
            </a:stretch>
          </p:blipFill>
          <p:spPr>
            <a:xfrm>
              <a:off x="7687418" y="3867691"/>
              <a:ext cx="1080000" cy="540000"/>
            </a:xfrm>
            <a:prstGeom prst="rect">
              <a:avLst/>
            </a:prstGeom>
          </p:spPr>
        </p:pic>
        <p:pic>
          <p:nvPicPr>
            <p:cNvPr id="44" name="Slika 43">
              <a:extLst>
                <a:ext uri="{FF2B5EF4-FFF2-40B4-BE49-F238E27FC236}">
                  <a16:creationId xmlns:a16="http://schemas.microsoft.com/office/drawing/2014/main" id="{4DAEDB48-B183-2971-A005-4C2FA9C7A9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9"/>
            <a:stretch>
              <a:fillRect/>
            </a:stretch>
          </p:blipFill>
          <p:spPr>
            <a:xfrm>
              <a:off x="7687418" y="4407691"/>
              <a:ext cx="1080000" cy="540000"/>
            </a:xfrm>
            <a:prstGeom prst="rect">
              <a:avLst/>
            </a:prstGeom>
          </p:spPr>
        </p:pic>
        <p:pic>
          <p:nvPicPr>
            <p:cNvPr id="45" name="Slika 44">
              <a:extLst>
                <a:ext uri="{FF2B5EF4-FFF2-40B4-BE49-F238E27FC236}">
                  <a16:creationId xmlns:a16="http://schemas.microsoft.com/office/drawing/2014/main" id="{5BC19707-641F-F188-98B6-1B149063BF97}"/>
                </a:ext>
              </a:extLst>
            </p:cNvPr>
            <p:cNvPicPr>
              <a:picLocks noChangeAspect="1"/>
            </p:cNvPicPr>
            <p:nvPr/>
          </p:nvPicPr>
          <p:blipFill>
            <a:blip r:embed="rId40"/>
            <a:stretch>
              <a:fillRect/>
            </a:stretch>
          </p:blipFill>
          <p:spPr>
            <a:xfrm>
              <a:off x="7687418" y="4947691"/>
              <a:ext cx="1080000" cy="540000"/>
            </a:xfrm>
            <a:prstGeom prst="rect">
              <a:avLst/>
            </a:prstGeom>
          </p:spPr>
        </p:pic>
        <p:pic>
          <p:nvPicPr>
            <p:cNvPr id="46" name="Slika 45">
              <a:extLst>
                <a:ext uri="{FF2B5EF4-FFF2-40B4-BE49-F238E27FC236}">
                  <a16:creationId xmlns:a16="http://schemas.microsoft.com/office/drawing/2014/main" id="{33E0A87A-C845-9A8D-73BE-88C532110EAE}"/>
                </a:ext>
              </a:extLst>
            </p:cNvPr>
            <p:cNvPicPr>
              <a:picLocks noChangeAspect="1"/>
            </p:cNvPicPr>
            <p:nvPr/>
          </p:nvPicPr>
          <p:blipFill>
            <a:blip r:embed="rId41"/>
            <a:stretch>
              <a:fillRect/>
            </a:stretch>
          </p:blipFill>
          <p:spPr>
            <a:xfrm>
              <a:off x="7687418" y="5487691"/>
              <a:ext cx="1080000" cy="540000"/>
            </a:xfrm>
            <a:prstGeom prst="rect">
              <a:avLst/>
            </a:prstGeom>
          </p:spPr>
        </p:pic>
        <p:pic>
          <p:nvPicPr>
            <p:cNvPr id="47" name="Slika 46">
              <a:extLst>
                <a:ext uri="{FF2B5EF4-FFF2-40B4-BE49-F238E27FC236}">
                  <a16:creationId xmlns:a16="http://schemas.microsoft.com/office/drawing/2014/main" id="{088701B1-AAD3-7918-E722-C89218AE66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2"/>
            <a:stretch>
              <a:fillRect/>
            </a:stretch>
          </p:blipFill>
          <p:spPr>
            <a:xfrm>
              <a:off x="8767418" y="1707691"/>
              <a:ext cx="1080000" cy="540000"/>
            </a:xfrm>
            <a:prstGeom prst="rect">
              <a:avLst/>
            </a:prstGeom>
          </p:spPr>
        </p:pic>
        <p:pic>
          <p:nvPicPr>
            <p:cNvPr id="48" name="Slika 47">
              <a:extLst>
                <a:ext uri="{FF2B5EF4-FFF2-40B4-BE49-F238E27FC236}">
                  <a16:creationId xmlns:a16="http://schemas.microsoft.com/office/drawing/2014/main" id="{37C6B918-D17D-B767-07C1-6AB75A7279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3"/>
            <a:stretch>
              <a:fillRect/>
            </a:stretch>
          </p:blipFill>
          <p:spPr>
            <a:xfrm>
              <a:off x="8767418" y="2247691"/>
              <a:ext cx="1080000" cy="540000"/>
            </a:xfrm>
            <a:prstGeom prst="rect">
              <a:avLst/>
            </a:prstGeom>
          </p:spPr>
        </p:pic>
        <p:pic>
          <p:nvPicPr>
            <p:cNvPr id="49" name="Slika 48">
              <a:extLst>
                <a:ext uri="{FF2B5EF4-FFF2-40B4-BE49-F238E27FC236}">
                  <a16:creationId xmlns:a16="http://schemas.microsoft.com/office/drawing/2014/main" id="{B48A24AC-B585-259E-98F8-86215DF3FF03}"/>
                </a:ext>
              </a:extLst>
            </p:cNvPr>
            <p:cNvPicPr>
              <a:picLocks noChangeAspect="1"/>
            </p:cNvPicPr>
            <p:nvPr/>
          </p:nvPicPr>
          <p:blipFill>
            <a:blip r:embed="rId44"/>
            <a:stretch>
              <a:fillRect/>
            </a:stretch>
          </p:blipFill>
          <p:spPr>
            <a:xfrm>
              <a:off x="8767418" y="2787691"/>
              <a:ext cx="1080000" cy="540000"/>
            </a:xfrm>
            <a:prstGeom prst="rect">
              <a:avLst/>
            </a:prstGeom>
          </p:spPr>
        </p:pic>
        <p:pic>
          <p:nvPicPr>
            <p:cNvPr id="50" name="Slika 49">
              <a:extLst>
                <a:ext uri="{FF2B5EF4-FFF2-40B4-BE49-F238E27FC236}">
                  <a16:creationId xmlns:a16="http://schemas.microsoft.com/office/drawing/2014/main" id="{1A9EEF3B-2452-76B6-6A43-237F80AA703A}"/>
                </a:ext>
              </a:extLst>
            </p:cNvPr>
            <p:cNvPicPr>
              <a:picLocks noChangeAspect="1"/>
            </p:cNvPicPr>
            <p:nvPr/>
          </p:nvPicPr>
          <p:blipFill>
            <a:blip r:embed="rId45"/>
            <a:stretch>
              <a:fillRect/>
            </a:stretch>
          </p:blipFill>
          <p:spPr>
            <a:xfrm>
              <a:off x="8767418" y="3327691"/>
              <a:ext cx="1080000" cy="540000"/>
            </a:xfrm>
            <a:prstGeom prst="rect">
              <a:avLst/>
            </a:prstGeom>
          </p:spPr>
        </p:pic>
        <p:pic>
          <p:nvPicPr>
            <p:cNvPr id="51" name="Slika 50">
              <a:extLst>
                <a:ext uri="{FF2B5EF4-FFF2-40B4-BE49-F238E27FC236}">
                  <a16:creationId xmlns:a16="http://schemas.microsoft.com/office/drawing/2014/main" id="{732B5842-8E17-4221-FC9F-680082D361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6"/>
            <a:stretch>
              <a:fillRect/>
            </a:stretch>
          </p:blipFill>
          <p:spPr>
            <a:xfrm>
              <a:off x="8767418" y="3867691"/>
              <a:ext cx="1080000" cy="54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86293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1E5193D-09DE-D924-61D5-B457F4B8B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Organi skupnosti</a:t>
            </a:r>
          </a:p>
        </p:txBody>
      </p:sp>
      <p:graphicFrame>
        <p:nvGraphicFramePr>
          <p:cNvPr id="4" name="Označba mesta vsebine 3">
            <a:extLst>
              <a:ext uri="{FF2B5EF4-FFF2-40B4-BE49-F238E27FC236}">
                <a16:creationId xmlns:a16="http://schemas.microsoft.com/office/drawing/2014/main" id="{6F2EA032-57A0-00A0-0EB7-3CE250A0E9D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2037693"/>
              </p:ext>
            </p:extLst>
          </p:nvPr>
        </p:nvGraphicFramePr>
        <p:xfrm>
          <a:off x="1141413" y="2249488"/>
          <a:ext cx="9906000" cy="35417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748438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61BB966-5B35-C35A-95AC-8559BE382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Dan odprte znanosti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53D10E4C-45B8-4AC0-1A87-A80650654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1400" y="2249487"/>
            <a:ext cx="3950601" cy="3541714"/>
          </a:xfrm>
          <a:noFill/>
        </p:spPr>
        <p:txBody>
          <a:bodyPr/>
          <a:lstStyle/>
          <a:p>
            <a:r>
              <a:rPr lang="sl-SI" dirty="0"/>
              <a:t>Največji nacionalni dogodek odprte znanosti</a:t>
            </a:r>
          </a:p>
          <a:p>
            <a:r>
              <a:rPr lang="sl-SI" dirty="0"/>
              <a:t>V okviru jesenske konference </a:t>
            </a:r>
            <a:r>
              <a:rPr lang="sl-SI" b="1" dirty="0"/>
              <a:t>Mreže znanja </a:t>
            </a:r>
            <a:r>
              <a:rPr lang="sl-SI" dirty="0"/>
              <a:t>in</a:t>
            </a:r>
          </a:p>
          <a:p>
            <a:r>
              <a:rPr lang="sl-SI" dirty="0"/>
              <a:t>Pobude Ministrstva MIZM</a:t>
            </a:r>
            <a:br>
              <a:rPr lang="sl-SI" dirty="0"/>
            </a:br>
            <a:r>
              <a:rPr lang="sl-SI" b="1" dirty="0"/>
              <a:t>Meseca znanosti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6C1676AB-01A9-A298-382E-8C4BC3A78F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2000" y="2058000"/>
            <a:ext cx="7200000" cy="4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8380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6FA637-1DC8-9730-A7F7-8068165B3E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4CB5CC6F-11C1-4C07-87C0-F043993E89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"/>
            <a:ext cx="12192003" cy="6858001"/>
            <a:chOff x="0" y="-1"/>
            <a:chExt cx="12192003" cy="6858001"/>
          </a:xfrm>
        </p:grpSpPr>
        <p:sp useBgFill="1">
          <p:nvSpPr>
            <p:cNvPr id="12" name="Rectangle 11">
              <a:extLst>
                <a:ext uri="{FF2B5EF4-FFF2-40B4-BE49-F238E27FC236}">
                  <a16:creationId xmlns:a16="http://schemas.microsoft.com/office/drawing/2014/main" id="{FADA3C27-4EC6-4DCA-BB85-C75BAAE828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Picture 2">
              <a:extLst>
                <a:ext uri="{FF2B5EF4-FFF2-40B4-BE49-F238E27FC236}">
                  <a16:creationId xmlns:a16="http://schemas.microsoft.com/office/drawing/2014/main" id="{2D8216BF-F79F-406D-A3B4-46744068AC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 noChangeArrowheads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  <a:extLst>
              <a:ext uri="{909E8E84-426E-40dd-AFC4-6F175D3DCCD1}">
                <a14:hiddenFill xmlns="" xmlns:a16="http://schemas.microsoft.com/office/drawing/2014/main" xmlns:p14="http://schemas.microsoft.com/office/powerpoint/2010/main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6C16BE5-8A9A-432D-8A61-230FA03816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181779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6" name="Rectangle 5">
              <a:extLst>
                <a:ext uri="{FF2B5EF4-FFF2-40B4-BE49-F238E27FC236}">
                  <a16:creationId xmlns:a16="http://schemas.microsoft.com/office/drawing/2014/main" id="{2E852AB2-2672-41DF-9CF6-FCDEF1805E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90283F1A-A49E-441D-BDF5-35B8BEE426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B0BC41A4-F3F1-4CD4-B266-D9DAA21710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19" name="Rectangle 8">
              <a:extLst>
                <a:ext uri="{FF2B5EF4-FFF2-40B4-BE49-F238E27FC236}">
                  <a16:creationId xmlns:a16="http://schemas.microsoft.com/office/drawing/2014/main" id="{6E29DA39-130F-41A1-A21E-4FB453948A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39995AD4-F8DE-4CEB-B958-1DBF7EAC29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D1F7DCE1-6887-4FE0-A7D7-3652030CFA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4E46B0E1-9543-441D-AD1D-1308AF88CA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E8C112C9-8D48-4612-AE0B-CF59EC7432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2D16C38C-4A3B-4060-9A3B-C47DD6DE7C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0A9B4CAA-8439-44B3-B738-2123169FAA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8C6EF933-69B7-48C8-9337-4E0DEF6E75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B428AEFA-3C03-48AA-AEA5-8E3F58904C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041D2508-FE53-47C0-887F-38BD1FB73C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id="{2C0392BD-D896-4A41-B18B-1389FE1F0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B3272EA3-C600-441C-BFC9-ACFF90CD45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31" name="Freeform 20">
              <a:extLst>
                <a:ext uri="{FF2B5EF4-FFF2-40B4-BE49-F238E27FC236}">
                  <a16:creationId xmlns:a16="http://schemas.microsoft.com/office/drawing/2014/main" id="{D8731AA3-BC2D-408B-9D72-C804B8B9ED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32" name="Freeform 21">
              <a:extLst>
                <a:ext uri="{FF2B5EF4-FFF2-40B4-BE49-F238E27FC236}">
                  <a16:creationId xmlns:a16="http://schemas.microsoft.com/office/drawing/2014/main" id="{BE934A31-790A-459C-A997-670583ADCC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241F679B-BBF0-49DA-A9F3-D623BA7523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34" name="Freeform 23">
              <a:extLst>
                <a:ext uri="{FF2B5EF4-FFF2-40B4-BE49-F238E27FC236}">
                  <a16:creationId xmlns:a16="http://schemas.microsoft.com/office/drawing/2014/main" id="{0BDC4BE0-E1FF-48B5-A064-70F561454E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35" name="Freeform 24">
              <a:extLst>
                <a:ext uri="{FF2B5EF4-FFF2-40B4-BE49-F238E27FC236}">
                  <a16:creationId xmlns:a16="http://schemas.microsoft.com/office/drawing/2014/main" id="{245FC7BA-96DB-41CB-B43A-8EEE482C31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36" name="Freeform 25">
              <a:extLst>
                <a:ext uri="{FF2B5EF4-FFF2-40B4-BE49-F238E27FC236}">
                  <a16:creationId xmlns:a16="http://schemas.microsoft.com/office/drawing/2014/main" id="{3BBD03A9-646B-40EE-9A27-15297EC936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37" name="Freeform 26">
              <a:extLst>
                <a:ext uri="{FF2B5EF4-FFF2-40B4-BE49-F238E27FC236}">
                  <a16:creationId xmlns:a16="http://schemas.microsoft.com/office/drawing/2014/main" id="{4D738FC2-47B4-4BC9-B109-05C56DC00D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38" name="Freeform 27">
              <a:extLst>
                <a:ext uri="{FF2B5EF4-FFF2-40B4-BE49-F238E27FC236}">
                  <a16:creationId xmlns:a16="http://schemas.microsoft.com/office/drawing/2014/main" id="{148BE0A7-2537-452C-BA13-B78D302CBF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39" name="Freeform 28">
              <a:extLst>
                <a:ext uri="{FF2B5EF4-FFF2-40B4-BE49-F238E27FC236}">
                  <a16:creationId xmlns:a16="http://schemas.microsoft.com/office/drawing/2014/main" id="{CF6A9D45-D849-4BF5-BBA0-D7BE29B884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40" name="Freeform 29">
              <a:extLst>
                <a:ext uri="{FF2B5EF4-FFF2-40B4-BE49-F238E27FC236}">
                  <a16:creationId xmlns:a16="http://schemas.microsoft.com/office/drawing/2014/main" id="{13F44E41-B5E8-472D-80F2-4539AD3D4C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41" name="Freeform 30">
              <a:extLst>
                <a:ext uri="{FF2B5EF4-FFF2-40B4-BE49-F238E27FC236}">
                  <a16:creationId xmlns:a16="http://schemas.microsoft.com/office/drawing/2014/main" id="{CE052494-AAF2-4C3C-A072-317B7F987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42" name="Freeform 31">
              <a:extLst>
                <a:ext uri="{FF2B5EF4-FFF2-40B4-BE49-F238E27FC236}">
                  <a16:creationId xmlns:a16="http://schemas.microsoft.com/office/drawing/2014/main" id="{90345C3D-13FE-4815-9563-58A52B457B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43" name="Freeform 32">
              <a:extLst>
                <a:ext uri="{FF2B5EF4-FFF2-40B4-BE49-F238E27FC236}">
                  <a16:creationId xmlns:a16="http://schemas.microsoft.com/office/drawing/2014/main" id="{37908D29-2BB3-4D6C-92DB-864F630573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44" name="Rectangle 33">
              <a:extLst>
                <a:ext uri="{FF2B5EF4-FFF2-40B4-BE49-F238E27FC236}">
                  <a16:creationId xmlns:a16="http://schemas.microsoft.com/office/drawing/2014/main" id="{174B5792-73C4-4FBF-BAD9-F9A5BBC591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45" name="Freeform 34">
              <a:extLst>
                <a:ext uri="{FF2B5EF4-FFF2-40B4-BE49-F238E27FC236}">
                  <a16:creationId xmlns:a16="http://schemas.microsoft.com/office/drawing/2014/main" id="{D4741BB8-0638-4A06-85A7-69FE81BC44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46" name="Freeform 35">
              <a:extLst>
                <a:ext uri="{FF2B5EF4-FFF2-40B4-BE49-F238E27FC236}">
                  <a16:creationId xmlns:a16="http://schemas.microsoft.com/office/drawing/2014/main" id="{FBDB982D-6E9A-426E-86B1-69031E1040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47" name="Freeform 36">
              <a:extLst>
                <a:ext uri="{FF2B5EF4-FFF2-40B4-BE49-F238E27FC236}">
                  <a16:creationId xmlns:a16="http://schemas.microsoft.com/office/drawing/2014/main" id="{400B8260-9575-48DB-9175-B1C8530241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48" name="Freeform 37">
              <a:extLst>
                <a:ext uri="{FF2B5EF4-FFF2-40B4-BE49-F238E27FC236}">
                  <a16:creationId xmlns:a16="http://schemas.microsoft.com/office/drawing/2014/main" id="{52FB1DD3-BAEC-4974-89F5-36B6959459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49" name="Freeform 38">
              <a:extLst>
                <a:ext uri="{FF2B5EF4-FFF2-40B4-BE49-F238E27FC236}">
                  <a16:creationId xmlns:a16="http://schemas.microsoft.com/office/drawing/2014/main" id="{E51161AB-FDC1-4703-9C29-C410366B99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50" name="Freeform 39">
              <a:extLst>
                <a:ext uri="{FF2B5EF4-FFF2-40B4-BE49-F238E27FC236}">
                  <a16:creationId xmlns:a16="http://schemas.microsoft.com/office/drawing/2014/main" id="{DE6123AD-33B5-429C-B8F7-DB1A8FDABF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51" name="Freeform 40">
              <a:extLst>
                <a:ext uri="{FF2B5EF4-FFF2-40B4-BE49-F238E27FC236}">
                  <a16:creationId xmlns:a16="http://schemas.microsoft.com/office/drawing/2014/main" id="{8C454A1D-B20A-4994-8C14-EE5DD3B993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52" name="Freeform 41">
              <a:extLst>
                <a:ext uri="{FF2B5EF4-FFF2-40B4-BE49-F238E27FC236}">
                  <a16:creationId xmlns:a16="http://schemas.microsoft.com/office/drawing/2014/main" id="{CFA7BB74-790B-45D7-B94B-DD4D83ED81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53" name="Freeform 42">
              <a:extLst>
                <a:ext uri="{FF2B5EF4-FFF2-40B4-BE49-F238E27FC236}">
                  <a16:creationId xmlns:a16="http://schemas.microsoft.com/office/drawing/2014/main" id="{19BBC3FC-0052-4BDB-8D6A-421E07EE26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54" name="Freeform 43">
              <a:extLst>
                <a:ext uri="{FF2B5EF4-FFF2-40B4-BE49-F238E27FC236}">
                  <a16:creationId xmlns:a16="http://schemas.microsoft.com/office/drawing/2014/main" id="{42A3E4B3-707A-4D0A-BEED-61A77E9608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55" name="Freeform 44">
              <a:extLst>
                <a:ext uri="{FF2B5EF4-FFF2-40B4-BE49-F238E27FC236}">
                  <a16:creationId xmlns:a16="http://schemas.microsoft.com/office/drawing/2014/main" id="{089BBE83-D985-45E9-B442-1326F6FBA5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56" name="Rectangle 45">
              <a:extLst>
                <a:ext uri="{FF2B5EF4-FFF2-40B4-BE49-F238E27FC236}">
                  <a16:creationId xmlns:a16="http://schemas.microsoft.com/office/drawing/2014/main" id="{FE1B194F-F703-4020-92ED-DBDB5C2344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57" name="Freeform 46">
              <a:extLst>
                <a:ext uri="{FF2B5EF4-FFF2-40B4-BE49-F238E27FC236}">
                  <a16:creationId xmlns:a16="http://schemas.microsoft.com/office/drawing/2014/main" id="{D7A22662-B7AF-4857-AD78-716690A268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58" name="Freeform 47">
              <a:extLst>
                <a:ext uri="{FF2B5EF4-FFF2-40B4-BE49-F238E27FC236}">
                  <a16:creationId xmlns:a16="http://schemas.microsoft.com/office/drawing/2014/main" id="{62C16BE5-0C4B-48FC-ABA4-36A8F2DFE1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59" name="Freeform 48">
              <a:extLst>
                <a:ext uri="{FF2B5EF4-FFF2-40B4-BE49-F238E27FC236}">
                  <a16:creationId xmlns:a16="http://schemas.microsoft.com/office/drawing/2014/main" id="{C2327DB7-B7F2-4829-909E-A03D622522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60" name="Freeform 49">
              <a:extLst>
                <a:ext uri="{FF2B5EF4-FFF2-40B4-BE49-F238E27FC236}">
                  <a16:creationId xmlns:a16="http://schemas.microsoft.com/office/drawing/2014/main" id="{167918EB-9EB1-413F-8C39-F018CCDCCD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61" name="Freeform 50">
              <a:extLst>
                <a:ext uri="{FF2B5EF4-FFF2-40B4-BE49-F238E27FC236}">
                  <a16:creationId xmlns:a16="http://schemas.microsoft.com/office/drawing/2014/main" id="{B971E245-631A-4364-A177-C1D1B6B4D3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62" name="Freeform 51">
              <a:extLst>
                <a:ext uri="{FF2B5EF4-FFF2-40B4-BE49-F238E27FC236}">
                  <a16:creationId xmlns:a16="http://schemas.microsoft.com/office/drawing/2014/main" id="{1D4C1872-66E3-45EB-BDE7-26C02A1763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63" name="Freeform 52">
              <a:extLst>
                <a:ext uri="{FF2B5EF4-FFF2-40B4-BE49-F238E27FC236}">
                  <a16:creationId xmlns:a16="http://schemas.microsoft.com/office/drawing/2014/main" id="{D2BC0771-493C-4FEF-958F-859C539243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64" name="Freeform 53">
              <a:extLst>
                <a:ext uri="{FF2B5EF4-FFF2-40B4-BE49-F238E27FC236}">
                  <a16:creationId xmlns:a16="http://schemas.microsoft.com/office/drawing/2014/main" id="{E339169B-1EE1-4E4F-BA0C-BD3AD57FD7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65" name="Freeform 54">
              <a:extLst>
                <a:ext uri="{FF2B5EF4-FFF2-40B4-BE49-F238E27FC236}">
                  <a16:creationId xmlns:a16="http://schemas.microsoft.com/office/drawing/2014/main" id="{BBC80538-8C59-46A3-B187-66C9A6D3F2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66" name="Freeform 55">
              <a:extLst>
                <a:ext uri="{FF2B5EF4-FFF2-40B4-BE49-F238E27FC236}">
                  <a16:creationId xmlns:a16="http://schemas.microsoft.com/office/drawing/2014/main" id="{C5F9090C-11D8-4272-815D-11B1911DA3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67" name="Freeform 56">
              <a:extLst>
                <a:ext uri="{FF2B5EF4-FFF2-40B4-BE49-F238E27FC236}">
                  <a16:creationId xmlns:a16="http://schemas.microsoft.com/office/drawing/2014/main" id="{A361F786-6FA9-4EAD-81EF-BF4734D466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68" name="Freeform 57">
              <a:extLst>
                <a:ext uri="{FF2B5EF4-FFF2-40B4-BE49-F238E27FC236}">
                  <a16:creationId xmlns:a16="http://schemas.microsoft.com/office/drawing/2014/main" id="{63B2A436-CEC8-477C-ACDD-6E5D2ABBC0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  <p:sp>
          <p:nvSpPr>
            <p:cNvPr id="69" name="Freeform 58">
              <a:extLst>
                <a:ext uri="{FF2B5EF4-FFF2-40B4-BE49-F238E27FC236}">
                  <a16:creationId xmlns:a16="http://schemas.microsoft.com/office/drawing/2014/main" id="{7FAE92CD-EBFF-4DB4-9F5D-00D33E902E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l-SI"/>
            </a:p>
          </p:txBody>
        </p:sp>
      </p:grpSp>
      <p:sp>
        <p:nvSpPr>
          <p:cNvPr id="2" name="Naslov 1">
            <a:extLst>
              <a:ext uri="{FF2B5EF4-FFF2-40B4-BE49-F238E27FC236}">
                <a16:creationId xmlns:a16="http://schemas.microsoft.com/office/drawing/2014/main" id="{7D706974-FE60-3ECD-3D96-0E84ADB88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1209" y="618518"/>
            <a:ext cx="5877676" cy="1478570"/>
          </a:xfrm>
        </p:spPr>
        <p:txBody>
          <a:bodyPr>
            <a:normAutofit/>
          </a:bodyPr>
          <a:lstStyle/>
          <a:p>
            <a:r>
              <a:rPr lang="sl-SI" dirty="0"/>
              <a:t>Pušnikova priznanja</a:t>
            </a:r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41503A5A-20F5-4772-EE9E-E22573DAD3B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862" r="4861" b="2"/>
          <a:stretch>
            <a:fillRect/>
          </a:stretch>
        </p:blipFill>
        <p:spPr>
          <a:xfrm>
            <a:off x="-5597" y="1"/>
            <a:ext cx="4635583" cy="3427413"/>
          </a:xfrm>
          <a:custGeom>
            <a:avLst/>
            <a:gdLst/>
            <a:ahLst/>
            <a:cxnLst/>
            <a:rect l="l" t="t" r="r" b="b"/>
            <a:pathLst>
              <a:path w="4635583" h="3427413">
                <a:moveTo>
                  <a:pt x="0" y="0"/>
                </a:moveTo>
                <a:lnTo>
                  <a:pt x="4635583" y="0"/>
                </a:lnTo>
                <a:lnTo>
                  <a:pt x="4635583" y="3427413"/>
                </a:lnTo>
                <a:lnTo>
                  <a:pt x="0" y="3427413"/>
                </a:lnTo>
                <a:close/>
              </a:path>
            </a:pathLst>
          </a:cu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B3D043B4-0561-A9A4-0FE3-69984EB92F5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9807" b="3"/>
          <a:stretch>
            <a:fillRect/>
          </a:stretch>
        </p:blipFill>
        <p:spPr>
          <a:xfrm>
            <a:off x="-5597" y="3427414"/>
            <a:ext cx="4635583" cy="3430587"/>
          </a:xfrm>
          <a:custGeom>
            <a:avLst/>
            <a:gdLst/>
            <a:ahLst/>
            <a:cxnLst/>
            <a:rect l="l" t="t" r="r" b="b"/>
            <a:pathLst>
              <a:path w="4635583" h="3430587">
                <a:moveTo>
                  <a:pt x="0" y="0"/>
                </a:moveTo>
                <a:lnTo>
                  <a:pt x="4635583" y="0"/>
                </a:lnTo>
                <a:lnTo>
                  <a:pt x="4635583" y="3430587"/>
                </a:lnTo>
                <a:lnTo>
                  <a:pt x="0" y="3430587"/>
                </a:lnTo>
                <a:close/>
              </a:path>
            </a:pathLst>
          </a:custGeom>
        </p:spPr>
      </p:pic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E104AA93-67FD-43AC-92F9-5840A89E43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32483" y="-464"/>
            <a:ext cx="2646" cy="6858465"/>
          </a:xfrm>
          <a:prstGeom prst="line">
            <a:avLst/>
          </a:prstGeom>
          <a:solidFill>
            <a:schemeClr val="tx2">
              <a:alpha val="60000"/>
            </a:schemeClr>
          </a:solidFill>
          <a:ln w="19050">
            <a:solidFill>
              <a:schemeClr val="tx2">
                <a:alpha val="60000"/>
              </a:schemeClr>
            </a:solidFill>
          </a:ln>
          <a:effectLst>
            <a:outerShdw blurRad="50800" dist="38100" dir="2700000" algn="tl" rotWithShape="0">
              <a:srgbClr val="000000">
                <a:alpha val="58000"/>
              </a:srgbClr>
            </a:outerShdw>
          </a:effectLst>
        </p:spPr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95AE1CAD-A877-4C0B-91F7-CA9C684C94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-5597" y="3427414"/>
            <a:ext cx="4635583" cy="0"/>
          </a:xfrm>
          <a:prstGeom prst="line">
            <a:avLst/>
          </a:prstGeom>
          <a:solidFill>
            <a:schemeClr val="tx2">
              <a:alpha val="60000"/>
            </a:schemeClr>
          </a:solidFill>
          <a:ln w="19050">
            <a:solidFill>
              <a:schemeClr val="tx2">
                <a:alpha val="60000"/>
              </a:schemeClr>
            </a:solidFill>
          </a:ln>
          <a:effectLst>
            <a:outerShdw blurRad="50800" dist="38100" dir="2700000" algn="tl" rotWithShape="0">
              <a:srgbClr val="000000">
                <a:alpha val="58000"/>
              </a:srgbClr>
            </a:outerShdw>
          </a:effectLst>
        </p:spPr>
      </p:cxn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80CCC8DC-812B-0FC3-88A1-3B132F5B25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1209" y="2249487"/>
            <a:ext cx="5877677" cy="3541714"/>
          </a:xfrm>
        </p:spPr>
        <p:txBody>
          <a:bodyPr>
            <a:normAutofit/>
          </a:bodyPr>
          <a:lstStyle/>
          <a:p>
            <a:r>
              <a:rPr lang="sl-SI" sz="2200" dirty="0"/>
              <a:t>Priznanje za obetavne začetke v odprti znanosti </a:t>
            </a:r>
            <a:br>
              <a:rPr lang="sl-SI" sz="2200" dirty="0"/>
            </a:br>
            <a:r>
              <a:rPr lang="sl-SI" sz="2200" i="1" dirty="0"/>
              <a:t>(raziskovalci do 7 let po doktoratu)</a:t>
            </a:r>
          </a:p>
          <a:p>
            <a:r>
              <a:rPr lang="sl-SI" sz="2200" dirty="0"/>
              <a:t>Priznanje za izjemne dosežke v odprti znanosti</a:t>
            </a:r>
            <a:br>
              <a:rPr lang="sl-SI" sz="2200" dirty="0"/>
            </a:br>
            <a:r>
              <a:rPr lang="sl-SI" sz="2200" i="1" dirty="0"/>
              <a:t>(izstopajočimi prispevki k razvoju OZ)</a:t>
            </a:r>
          </a:p>
          <a:p>
            <a:r>
              <a:rPr lang="sl-SI" sz="2200" dirty="0"/>
              <a:t>Priznanje za podporo odprti znanosti</a:t>
            </a:r>
            <a:br>
              <a:rPr lang="sl-SI" sz="2200" dirty="0"/>
            </a:br>
            <a:r>
              <a:rPr lang="sl-SI" sz="2200" i="1" dirty="0"/>
              <a:t>(izjemni vpliv na uresničevanje načel OZ)</a:t>
            </a:r>
          </a:p>
        </p:txBody>
      </p:sp>
      <p:pic>
        <p:nvPicPr>
          <p:cNvPr id="8" name="Grafika 7">
            <a:extLst>
              <a:ext uri="{FF2B5EF4-FFF2-40B4-BE49-F238E27FC236}">
                <a16:creationId xmlns:a16="http://schemas.microsoft.com/office/drawing/2014/main" id="{62FDE5DA-D8EB-4E37-A817-4566D2092DB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12000" y="5742941"/>
            <a:ext cx="2880000" cy="1115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9582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>
            <a:extLst>
              <a:ext uri="{FF2B5EF4-FFF2-40B4-BE49-F238E27FC236}">
                <a16:creationId xmlns:a16="http://schemas.microsoft.com/office/drawing/2014/main" id="{827C5118-54E7-41AA-FF5D-A01618358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b="1" dirty="0"/>
              <a:t>HVALA ZA POZORNOST!</a:t>
            </a:r>
            <a:br>
              <a:rPr lang="sl-SI" b="1" dirty="0"/>
            </a:br>
            <a:br>
              <a:rPr lang="sl-SI" b="1" dirty="0"/>
            </a:br>
            <a:endParaRPr lang="sl-SI" b="1" dirty="0"/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CAF79B27-7DCC-C8E3-9315-01D7F74FAFB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sl-SI" dirty="0"/>
              <a:t>Dr. Sebastian Dahle</a:t>
            </a:r>
          </a:p>
          <a:p>
            <a:r>
              <a:rPr lang="sl-SI" dirty="0"/>
              <a:t>sebastian.dahle@bf.uni-lj.si</a:t>
            </a:r>
          </a:p>
        </p:txBody>
      </p:sp>
    </p:spTree>
    <p:extLst>
      <p:ext uri="{BB962C8B-B14F-4D97-AF65-F5344CB8AC3E}">
        <p14:creationId xmlns:p14="http://schemas.microsoft.com/office/powerpoint/2010/main" val="41236343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zje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{32DF3D5D-FD4D-46E1-86AA-EB8B97B1DC1B}TF6d5feb1e-e145-43f1-b745-cb4b54c5ee97c8ed6a58-502c742d6084</Template>
  <TotalTime>998</TotalTime>
  <Words>341</Words>
  <Application>Microsoft Office PowerPoint</Application>
  <PresentationFormat>Širokozaslonsko</PresentationFormat>
  <Paragraphs>56</Paragraphs>
  <Slides>9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2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9</vt:i4>
      </vt:variant>
    </vt:vector>
  </HeadingPairs>
  <TitlesOfParts>
    <vt:vector size="12" baseType="lpstr">
      <vt:lpstr>Arial</vt:lpstr>
      <vt:lpstr>Tw Cen MT</vt:lpstr>
      <vt:lpstr>Vezje</vt:lpstr>
      <vt:lpstr>Slovenska Skupnost Odprte Znanosti:  Spodbujanje in omogočanje  odprte znanosti  v slovenskem raziskovalnem prostoru</vt:lpstr>
      <vt:lpstr>Zgodovina zakonodaje za  odprto znanost v Sloveniji</vt:lpstr>
      <vt:lpstr>6 ukrepov v Akcijskem načrtu OZ</vt:lpstr>
      <vt:lpstr>Naloge skupnosti</vt:lpstr>
      <vt:lpstr>člani skupnosti</vt:lpstr>
      <vt:lpstr>Organi skupnosti</vt:lpstr>
      <vt:lpstr>Dan odprte znanosti</vt:lpstr>
      <vt:lpstr>Pušnikova priznanja</vt:lpstr>
      <vt:lpstr>HVALA ZA POZORNOST!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Dahle, Sebastian</dc:creator>
  <cp:lastModifiedBy>Dahle, Sebastian</cp:lastModifiedBy>
  <cp:revision>9</cp:revision>
  <dcterms:created xsi:type="dcterms:W3CDTF">2026-08-23T16:28:46Z</dcterms:created>
  <dcterms:modified xsi:type="dcterms:W3CDTF">2026-08-24T09:07:25Z</dcterms:modified>
</cp:coreProperties>
</file>