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4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EFF07F2-6BA4-176D-B2A3-AD2F16A8AF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8AA35BE-A4AE-E483-8577-1DA3A1768A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133EB42-8CB3-8191-F2FB-8BE5CCF71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7E57-26DD-4EF3-AC05-BB6D79E7A369}" type="datetimeFigureOut">
              <a:rPr lang="sl-SI" smtClean="0"/>
              <a:t>22. 09. 2026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476DCAF-2003-94E5-D43D-A4F4370BF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5B595B8-5D79-3E85-38D1-4D3171300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A13C-1DC1-4948-909E-5675B505BCB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32246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2FA2E2C-057D-D857-CC55-E8A80AB7B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DEB6992-787F-A808-2B67-8684178EF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9555E51-5F45-CF36-3105-BD27782F9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7E57-26DD-4EF3-AC05-BB6D79E7A369}" type="datetimeFigureOut">
              <a:rPr lang="sl-SI" smtClean="0"/>
              <a:t>22. 09. 2026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8975453B-568A-862D-46B7-3E891CA18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A4406EF-FD16-1587-9CBC-B54593B28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A13C-1DC1-4948-909E-5675B505BCB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7994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68C7BE3-CB43-F2A2-6E0B-EEF0FAFB8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417BE54-F65A-CD4C-D6C9-94BDFA4FC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B52DFCB-BA89-E2EA-284A-97D2D6511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7E57-26DD-4EF3-AC05-BB6D79E7A369}" type="datetimeFigureOut">
              <a:rPr lang="sl-SI" smtClean="0"/>
              <a:t>22. 09. 2026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3FBC8F6-B207-5E22-F646-AC813298F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36B0253-FD00-6183-B26B-E5D7706B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A13C-1DC1-4948-909E-5675B505BCB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5430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1F3D7A4-E54F-FC29-F69B-46077F5F5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1A5737B-B56F-127F-4F8F-73C68412D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44E4196-6DFE-662C-C1CC-413A1ACE2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F54C0EE-D3F4-1537-8EBE-1904AECDB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7E57-26DD-4EF3-AC05-BB6D79E7A369}" type="datetimeFigureOut">
              <a:rPr lang="sl-SI" smtClean="0"/>
              <a:t>22. 09. 2026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D00E251-83F2-4B2C-A74F-B33CCE377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7D8D0959-4908-E2B2-8664-D5E74E0DE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A13C-1DC1-4948-909E-5675B505BCB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44838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DE2A38-A5E5-19A3-5245-619F95662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7B0B93D7-D65A-630C-FAB6-383924CFE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D42A6D8-03D8-CD43-5BBE-FCD5318E3B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7D1D66F5-5E08-683C-5EE2-27AB4E8365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1801DB72-EF96-553C-E638-A91E4E32DC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968AFD01-487C-A4A3-CDB8-40D189454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7E57-26DD-4EF3-AC05-BB6D79E7A369}" type="datetimeFigureOut">
              <a:rPr lang="sl-SI" smtClean="0"/>
              <a:t>22. 09. 2026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7BBA98D3-2D9C-C535-5E39-CD7AC7BD9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58C10D76-A813-0E26-8FCB-62B86CBFA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A13C-1DC1-4948-909E-5675B505BCB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66243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25DA83D-FF03-C45E-0B5C-5D0C3BBFA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CD159BF-E60E-D92D-37B1-4859374D9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7E57-26DD-4EF3-AC05-BB6D79E7A369}" type="datetimeFigureOut">
              <a:rPr lang="sl-SI" smtClean="0"/>
              <a:t>22. 09. 2026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DA221014-D842-C687-E84A-BA0E03DAC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95A78425-8F3E-DFE0-75EC-94F98D8EF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A13C-1DC1-4948-909E-5675B505BCB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74026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F9DCB871-95B7-B706-50F2-E235DF723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7E57-26DD-4EF3-AC05-BB6D79E7A369}" type="datetimeFigureOut">
              <a:rPr lang="sl-SI" smtClean="0"/>
              <a:t>22. 09. 2026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A1442C71-BE1F-BF51-0C41-FADDF7A91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6901CF70-0019-BD39-BAEF-71D2529CE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A13C-1DC1-4948-909E-5675B505BCB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94995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BAE1BA8-E9D4-4612-CDB4-BA4B99F0E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0BF113B-BD68-2D60-1174-0FBE43638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FC2725F-E6BA-E10A-E19E-F0235EB7F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CE263567-B8DF-569C-CBC5-6ECAFA16B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7E57-26DD-4EF3-AC05-BB6D79E7A369}" type="datetimeFigureOut">
              <a:rPr lang="sl-SI" smtClean="0"/>
              <a:t>22. 09. 2026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D90E5F8A-FEFB-33E3-706B-8A68B1E32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6695FD7A-6442-6EDC-7C9D-02AA254EC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A13C-1DC1-4948-909E-5675B505BCB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08146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C2F268F-31CE-4C19-DA98-F0A9E1930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99D2AFF6-F736-C851-1F55-A269434567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E72AAB85-8BF5-7915-E7DA-58D77B2C80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C2D2AC2-2A7E-69B9-98E0-42FE4C372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7E57-26DD-4EF3-AC05-BB6D79E7A369}" type="datetimeFigureOut">
              <a:rPr lang="sl-SI" smtClean="0"/>
              <a:t>22. 09. 2026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44854DB-67F9-1E8B-9B05-932816D30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3606F279-A15E-F06A-9039-610463F1F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A13C-1DC1-4948-909E-5675B505BCB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60452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988BE8A-3539-674A-E4CA-DBD144EDE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D8430170-3C13-E1B8-4013-FD3602786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202A5C18-F5D6-0D68-E222-6C9662034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7E57-26DD-4EF3-AC05-BB6D79E7A369}" type="datetimeFigureOut">
              <a:rPr lang="sl-SI" smtClean="0"/>
              <a:t>22. 09. 2026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F8FAE3B-C590-3ABC-1060-E52AEA118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351AA3A-D2DF-899B-9B9F-BAD96742A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A13C-1DC1-4948-909E-5675B505BCB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2323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D034DE1B-9879-077C-135C-2F24DE2558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718539A2-20EE-2DB9-1E5F-C76E9EB46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68563F2-D4F6-D72A-8148-D231461AF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7E57-26DD-4EF3-AC05-BB6D79E7A369}" type="datetimeFigureOut">
              <a:rPr lang="sl-SI" smtClean="0"/>
              <a:t>22. 09. 2026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80C52205-3DB9-1184-4D67-86A0A5B02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91A659E-207B-DB57-FC73-462F82AA8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CA13C-1DC1-4948-909E-5675B505BCB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25968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643CCBB5-BC26-E04C-D9BF-EABC61B08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01C0595-826C-BCC1-0849-39F0547B1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8300935-522A-DFA5-736A-06BEF6F11B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7E57-26DD-4EF3-AC05-BB6D79E7A369}" type="datetimeFigureOut">
              <a:rPr lang="sl-SI" smtClean="0"/>
              <a:t>22. 09. 2026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60A5069-DCE4-6D34-9386-E0F846FC1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8CC168D-5A56-9C7E-2170-98B7485975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9CA13C-1DC1-4948-909E-5675B505BCB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8366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Dn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844C16A-4A46-C05B-A479-006F151DBF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966BB2B8-566A-2D7D-438C-C6517EE493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F50B3D07-A1DA-6B64-E4D6-48D989844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0"/>
            <a:ext cx="11772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193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Širokozaslonsko</PresentationFormat>
  <Paragraphs>0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Officeova tema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Natalija Orešek</dc:creator>
  <cp:lastModifiedBy>Natalija Orešek</cp:lastModifiedBy>
  <cp:revision>1</cp:revision>
  <dcterms:created xsi:type="dcterms:W3CDTF">2026-09-22T08:19:54Z</dcterms:created>
  <dcterms:modified xsi:type="dcterms:W3CDTF">2026-09-22T08:27:06Z</dcterms:modified>
</cp:coreProperties>
</file>