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43" d="100"/>
          <a:sy n="143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439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Video URL: https://www.youtube.com/watch?v=BIDaxl4xqJ4&amp;t=38s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Video URL: https://www.youtube.com/watch?v=F5lfIHjI2Vs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774cd7b1-0c69-412b-b6b5-916a0f1194d6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a9879e74-7b48-4740-8e85-91d3252416ce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bd3bca01-7dd7-4373-bd0d-78f93021d797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9695ef96-4b02-4f1c-9351-157acd81cad9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66ce3b3a-7fc0-4d4f-8b3d-6034462dae41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46739a85-41eb-4e7c-b5d6-aac09c5ab0fa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ee0d0bbf-5c4f-42b1-91fc-9deaed416359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43becce6-a12c-44bd-9246-300388eb2cb4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a72d845c-f2ac-46f2-90b9-4b29ca0e72fa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e525f4e3-46f0-4329-9220-b7e929e8839b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0b35e722-816e-4d00-b1e9-cb4a083f1b97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92823b97-ff0e-4087-a558-bda0c2c16e85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d74e45c6-2164-4b39-a8ab-366155d1f35e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78d0df89-07c8-4051-9654-7ef3ef10c27d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1eb44cfa-bd38-46ea-923f-3f2d434ed484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605ddc64-40e8-4468-af5b-0336c1c47937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5e284ede-f757-4b4f-9aa0-e7ce8346cac9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ff5755ff-5f9c-424c-8cd5-bfdc96c94934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228d0fcf-c1d1-42ee-a503-37d02cd562fd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dd29059f-6f92-4977-849a-d3913646bb54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</Words>
  <Application>Microsoft Office PowerPoint</Application>
  <PresentationFormat>Diaprojekcija na zaslonu (16:9)</PresentationFormat>
  <Paragraphs>22</Paragraphs>
  <Slides>20</Slides>
  <Notes>20</Notes>
  <HiddenSlides>0</HiddenSlides>
  <MMClips>0</MMClips>
  <ScaleCrop>false</ScaleCrop>
  <HeadingPairs>
    <vt:vector size="6" baseType="variant">
      <vt:variant>
        <vt:lpstr>Uporabljene pisave</vt:lpstr>
      </vt:variant>
      <vt:variant>
        <vt:i4>1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20</vt:i4>
      </vt:variant>
    </vt:vector>
  </HeadingPairs>
  <TitlesOfParts>
    <vt:vector size="22" baseType="lpstr">
      <vt:lpstr>Arial</vt:lpstr>
      <vt:lpstr>Office Theme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Sebastjan Weber</cp:lastModifiedBy>
  <cp:revision>2</cp:revision>
  <dcterms:created xsi:type="dcterms:W3CDTF">2025-11-24T09:16:08Z</dcterms:created>
  <dcterms:modified xsi:type="dcterms:W3CDTF">2025-11-25T09:05:38Z</dcterms:modified>
</cp:coreProperties>
</file>